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03" r:id="rId2"/>
    <p:sldId id="501" r:id="rId3"/>
    <p:sldId id="274" r:id="rId4"/>
    <p:sldId id="500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75" r:id="rId91"/>
    <p:sldId id="376" r:id="rId92"/>
    <p:sldId id="377" r:id="rId93"/>
    <p:sldId id="378" r:id="rId94"/>
    <p:sldId id="379" r:id="rId95"/>
    <p:sldId id="380" r:id="rId96"/>
    <p:sldId id="381" r:id="rId97"/>
    <p:sldId id="382" r:id="rId98"/>
    <p:sldId id="383" r:id="rId99"/>
    <p:sldId id="384" r:id="rId100"/>
    <p:sldId id="385" r:id="rId101"/>
    <p:sldId id="386" r:id="rId102"/>
    <p:sldId id="387" r:id="rId103"/>
    <p:sldId id="388" r:id="rId104"/>
    <p:sldId id="390" r:id="rId105"/>
    <p:sldId id="391" r:id="rId106"/>
    <p:sldId id="392" r:id="rId107"/>
    <p:sldId id="393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07" r:id="rId122"/>
    <p:sldId id="408" r:id="rId123"/>
    <p:sldId id="409" r:id="rId124"/>
    <p:sldId id="410" r:id="rId125"/>
    <p:sldId id="411" r:id="rId126"/>
    <p:sldId id="412" r:id="rId127"/>
    <p:sldId id="413" r:id="rId128"/>
    <p:sldId id="414" r:id="rId129"/>
    <p:sldId id="415" r:id="rId130"/>
    <p:sldId id="416" r:id="rId131"/>
    <p:sldId id="417" r:id="rId132"/>
    <p:sldId id="418" r:id="rId133"/>
    <p:sldId id="419" r:id="rId134"/>
    <p:sldId id="420" r:id="rId135"/>
    <p:sldId id="421" r:id="rId136"/>
    <p:sldId id="422" r:id="rId137"/>
    <p:sldId id="423" r:id="rId138"/>
    <p:sldId id="424" r:id="rId139"/>
    <p:sldId id="425" r:id="rId140"/>
    <p:sldId id="426" r:id="rId141"/>
    <p:sldId id="427" r:id="rId142"/>
    <p:sldId id="428" r:id="rId143"/>
    <p:sldId id="429" r:id="rId144"/>
    <p:sldId id="430" r:id="rId145"/>
    <p:sldId id="431" r:id="rId146"/>
    <p:sldId id="432" r:id="rId147"/>
    <p:sldId id="433" r:id="rId148"/>
    <p:sldId id="434" r:id="rId149"/>
    <p:sldId id="435" r:id="rId150"/>
    <p:sldId id="436" r:id="rId151"/>
    <p:sldId id="437" r:id="rId152"/>
    <p:sldId id="438" r:id="rId153"/>
    <p:sldId id="439" r:id="rId154"/>
    <p:sldId id="441" r:id="rId155"/>
    <p:sldId id="442" r:id="rId156"/>
    <p:sldId id="443" r:id="rId157"/>
    <p:sldId id="444" r:id="rId158"/>
    <p:sldId id="445" r:id="rId159"/>
    <p:sldId id="446" r:id="rId160"/>
    <p:sldId id="447" r:id="rId161"/>
    <p:sldId id="448" r:id="rId162"/>
    <p:sldId id="449" r:id="rId163"/>
    <p:sldId id="450" r:id="rId164"/>
    <p:sldId id="451" r:id="rId165"/>
    <p:sldId id="452" r:id="rId166"/>
    <p:sldId id="453" r:id="rId167"/>
    <p:sldId id="454" r:id="rId168"/>
    <p:sldId id="455" r:id="rId169"/>
    <p:sldId id="456" r:id="rId170"/>
    <p:sldId id="457" r:id="rId171"/>
    <p:sldId id="458" r:id="rId172"/>
    <p:sldId id="459" r:id="rId173"/>
    <p:sldId id="460" r:id="rId174"/>
    <p:sldId id="461" r:id="rId175"/>
    <p:sldId id="462" r:id="rId176"/>
    <p:sldId id="463" r:id="rId177"/>
    <p:sldId id="464" r:id="rId178"/>
    <p:sldId id="465" r:id="rId179"/>
    <p:sldId id="466" r:id="rId180"/>
    <p:sldId id="467" r:id="rId181"/>
    <p:sldId id="468" r:id="rId182"/>
    <p:sldId id="469" r:id="rId183"/>
    <p:sldId id="470" r:id="rId184"/>
    <p:sldId id="471" r:id="rId185"/>
    <p:sldId id="472" r:id="rId186"/>
    <p:sldId id="473" r:id="rId187"/>
    <p:sldId id="474" r:id="rId188"/>
    <p:sldId id="475" r:id="rId189"/>
    <p:sldId id="476" r:id="rId190"/>
    <p:sldId id="477" r:id="rId191"/>
    <p:sldId id="478" r:id="rId192"/>
    <p:sldId id="479" r:id="rId193"/>
    <p:sldId id="480" r:id="rId194"/>
    <p:sldId id="481" r:id="rId195"/>
    <p:sldId id="482" r:id="rId196"/>
    <p:sldId id="483" r:id="rId197"/>
    <p:sldId id="484" r:id="rId198"/>
    <p:sldId id="485" r:id="rId199"/>
    <p:sldId id="486" r:id="rId200"/>
    <p:sldId id="487" r:id="rId201"/>
    <p:sldId id="488" r:id="rId202"/>
    <p:sldId id="489" r:id="rId203"/>
    <p:sldId id="490" r:id="rId204"/>
    <p:sldId id="491" r:id="rId205"/>
    <p:sldId id="492" r:id="rId206"/>
    <p:sldId id="493" r:id="rId207"/>
    <p:sldId id="494" r:id="rId208"/>
    <p:sldId id="495" r:id="rId209"/>
    <p:sldId id="496" r:id="rId210"/>
    <p:sldId id="497" r:id="rId211"/>
    <p:sldId id="498" r:id="rId212"/>
    <p:sldId id="499" r:id="rId213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1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heme" Target="theme/theme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0867" y="923036"/>
            <a:ext cx="175577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F4F4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F4F4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F4F4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F4F4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330" y="727964"/>
            <a:ext cx="807973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F4F4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1427" y="1965040"/>
            <a:ext cx="7842250" cy="264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859" y="6829256"/>
            <a:ext cx="318770" cy="263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30" y="727964"/>
            <a:ext cx="8079739" cy="923330"/>
          </a:xfrm>
        </p:spPr>
        <p:txBody>
          <a:bodyPr/>
          <a:lstStyle/>
          <a:p>
            <a:pPr algn="ctr"/>
            <a:r>
              <a:rPr lang="en-US" sz="6000" b="1" i="1" spc="-484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MOBILE </a:t>
            </a:r>
            <a:r>
              <a:rPr lang="en-US" sz="6000" b="1" i="1" spc="-409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COMMUNICATION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81200"/>
            <a:ext cx="7842250" cy="4154984"/>
          </a:xfrm>
        </p:spPr>
        <p:txBody>
          <a:bodyPr/>
          <a:lstStyle/>
          <a:p>
            <a:pPr algn="ctr"/>
            <a:endParaRPr lang="en-US" dirty="0" smtClean="0">
              <a:solidFill>
                <a:srgbClr val="1903BD"/>
              </a:solidFill>
            </a:endParaRPr>
          </a:p>
          <a:p>
            <a:pPr algn="ctr"/>
            <a:r>
              <a:rPr lang="en-US" sz="3600" dirty="0" smtClean="0">
                <a:solidFill>
                  <a:srgbClr val="1903BD"/>
                </a:solidFill>
                <a:latin typeface="Courier New" pitchFamily="49" charset="0"/>
                <a:cs typeface="Courier New" pitchFamily="49" charset="0"/>
              </a:rPr>
              <a:t>Prepared By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Mr.A.MANIKANDAN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Head Of The Department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Department of Electronics and Communication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Sri </a:t>
            </a:r>
            <a:r>
              <a:rPr lang="en-US" sz="36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Ganesh</a:t>
            </a:r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College of Arts &amp; Science,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Salem - 636014</a:t>
            </a:r>
          </a:p>
          <a:p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330" y="727964"/>
            <a:ext cx="8079739" cy="870237"/>
          </a:xfrm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2207895">
              <a:lnSpc>
                <a:spcPct val="100000"/>
              </a:lnSpc>
              <a:spcBef>
                <a:spcPts val="90"/>
              </a:spcBef>
            </a:pPr>
            <a:r>
              <a:rPr sz="3200" spc="-114" smtClean="0">
                <a:solidFill>
                  <a:srgbClr val="1E487C"/>
                </a:solidFill>
              </a:rPr>
              <a:t>Handoff</a:t>
            </a:r>
            <a:r>
              <a:rPr sz="3200" spc="-110" smtClean="0">
                <a:solidFill>
                  <a:srgbClr val="1E487C"/>
                </a:solidFill>
              </a:rPr>
              <a:t> </a:t>
            </a:r>
            <a:r>
              <a:rPr sz="3200" spc="-150" dirty="0">
                <a:solidFill>
                  <a:srgbClr val="1E487C"/>
                </a:solidFill>
              </a:rPr>
              <a:t>Strategies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61439" y="1998980"/>
            <a:ext cx="7656830" cy="4195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6395" marR="336550" indent="-341630" algn="just">
              <a:lnSpc>
                <a:spcPct val="100000"/>
              </a:lnSpc>
              <a:spcBef>
                <a:spcPts val="90"/>
              </a:spcBef>
              <a:buChar char="•"/>
              <a:tabLst>
                <a:tab pos="369570" algn="l"/>
              </a:tabLst>
            </a:pPr>
            <a:r>
              <a:rPr sz="2000" spc="-100" dirty="0">
                <a:latin typeface="Arial"/>
                <a:cs typeface="Arial"/>
              </a:rPr>
              <a:t>When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moves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into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different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cell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while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conversation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 	</a:t>
            </a:r>
            <a:r>
              <a:rPr sz="2000" spc="-110" dirty="0">
                <a:latin typeface="Arial"/>
                <a:cs typeface="Arial"/>
              </a:rPr>
              <a:t>progress,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65" dirty="0">
                <a:latin typeface="Arial"/>
                <a:cs typeface="Arial"/>
              </a:rPr>
              <a:t>MSC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automatically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transfers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call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new</a:t>
            </a:r>
            <a:r>
              <a:rPr sz="2000" spc="-90" dirty="0">
                <a:latin typeface="Arial"/>
                <a:cs typeface="Arial"/>
              </a:rPr>
              <a:t> channel</a:t>
            </a:r>
            <a:r>
              <a:rPr sz="2000" spc="5" dirty="0">
                <a:latin typeface="Arial"/>
                <a:cs typeface="Arial"/>
              </a:rPr>
              <a:t> 	</a:t>
            </a:r>
            <a:r>
              <a:rPr sz="2000" spc="-80" dirty="0">
                <a:latin typeface="Arial"/>
                <a:cs typeface="Arial"/>
              </a:rPr>
              <a:t>belonging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new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base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station.</a:t>
            </a:r>
            <a:endParaRPr sz="2000">
              <a:latin typeface="Arial"/>
              <a:cs typeface="Arial"/>
            </a:endParaRPr>
          </a:p>
          <a:p>
            <a:pPr marL="367030" indent="-341630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6703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767715" lvl="1" indent="-285750" algn="just">
              <a:lnSpc>
                <a:spcPct val="100000"/>
              </a:lnSpc>
              <a:spcBef>
                <a:spcPts val="440"/>
              </a:spcBef>
              <a:buChar char="–"/>
              <a:tabLst>
                <a:tab pos="767715" algn="l"/>
              </a:tabLst>
            </a:pPr>
            <a:r>
              <a:rPr sz="1800" spc="-40" dirty="0">
                <a:latin typeface="Arial"/>
                <a:cs typeface="Arial"/>
              </a:rPr>
              <a:t>identifying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new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station</a:t>
            </a:r>
            <a:endParaRPr sz="1800">
              <a:latin typeface="Arial"/>
              <a:cs typeface="Arial"/>
            </a:endParaRPr>
          </a:p>
          <a:p>
            <a:pPr marL="767715" lvl="1" indent="-285750" algn="just">
              <a:lnSpc>
                <a:spcPct val="100000"/>
              </a:lnSpc>
              <a:spcBef>
                <a:spcPts val="430"/>
              </a:spcBef>
              <a:buChar char="–"/>
              <a:tabLst>
                <a:tab pos="767715" algn="l"/>
              </a:tabLst>
            </a:pPr>
            <a:r>
              <a:rPr sz="1800" spc="-60" dirty="0">
                <a:latin typeface="Arial"/>
                <a:cs typeface="Arial"/>
              </a:rPr>
              <a:t>re-</a:t>
            </a:r>
            <a:r>
              <a:rPr sz="1800" spc="-65" dirty="0">
                <a:latin typeface="Arial"/>
                <a:cs typeface="Arial"/>
              </a:rPr>
              <a:t>allocating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voice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control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channels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new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station.</a:t>
            </a:r>
            <a:endParaRPr sz="1800">
              <a:latin typeface="Arial"/>
              <a:cs typeface="Arial"/>
            </a:endParaRPr>
          </a:p>
          <a:p>
            <a:pPr marL="367030" indent="-341630" algn="just">
              <a:lnSpc>
                <a:spcPct val="100000"/>
              </a:lnSpc>
              <a:spcBef>
                <a:spcPts val="475"/>
              </a:spcBef>
              <a:buChar char="•"/>
              <a:tabLst>
                <a:tab pos="36703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Threshold</a:t>
            </a:r>
            <a:endParaRPr sz="2000">
              <a:latin typeface="Arial"/>
              <a:cs typeface="Arial"/>
            </a:endParaRPr>
          </a:p>
          <a:p>
            <a:pPr marL="7689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68985" algn="l"/>
              </a:tabLst>
            </a:pPr>
            <a:r>
              <a:rPr sz="1800" spc="-35" dirty="0">
                <a:latin typeface="Arial"/>
                <a:cs typeface="Arial"/>
              </a:rPr>
              <a:t>Minimum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usable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signal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acceptable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voice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quality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(-</a:t>
            </a:r>
            <a:r>
              <a:rPr sz="1800" spc="-120" dirty="0">
                <a:latin typeface="Arial"/>
                <a:cs typeface="Arial"/>
              </a:rPr>
              <a:t>90dBm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0" dirty="0">
                <a:latin typeface="Arial"/>
                <a:cs typeface="Arial"/>
              </a:rPr>
              <a:t> -</a:t>
            </a:r>
            <a:r>
              <a:rPr sz="1800" spc="-10" dirty="0">
                <a:latin typeface="Arial"/>
                <a:cs typeface="Arial"/>
              </a:rPr>
              <a:t>100dBm)</a:t>
            </a:r>
            <a:endParaRPr sz="1800">
              <a:latin typeface="Arial"/>
              <a:cs typeface="Arial"/>
            </a:endParaRPr>
          </a:p>
          <a:p>
            <a:pPr marL="768985" marR="494665" lvl="1" indent="-287020">
              <a:lnSpc>
                <a:spcPts val="2160"/>
              </a:lnSpc>
              <a:spcBef>
                <a:spcPts val="505"/>
              </a:spcBef>
              <a:buChar char="–"/>
              <a:tabLst>
                <a:tab pos="768985" algn="l"/>
              </a:tabLst>
            </a:pPr>
            <a:r>
              <a:rPr sz="1800" spc="-65" dirty="0">
                <a:latin typeface="Arial"/>
                <a:cs typeface="Arial"/>
              </a:rPr>
              <a:t>Handoff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margin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2925" baseline="-5698" dirty="0">
                <a:latin typeface="Symbol"/>
                <a:cs typeface="Symbol"/>
              </a:rPr>
              <a:t></a:t>
            </a:r>
            <a:r>
              <a:rPr sz="2925" spc="15" baseline="-5698" dirty="0">
                <a:latin typeface="Times New Roman"/>
                <a:cs typeface="Times New Roman"/>
              </a:rPr>
              <a:t> </a:t>
            </a:r>
            <a:r>
              <a:rPr sz="2925" baseline="-5698" dirty="0">
                <a:latin typeface="Symbol"/>
                <a:cs typeface="Symbol"/>
              </a:rPr>
              <a:t></a:t>
            </a:r>
            <a:r>
              <a:rPr sz="2925" spc="52" baseline="-5698" dirty="0">
                <a:latin typeface="Times New Roman"/>
                <a:cs typeface="Times New Roman"/>
              </a:rPr>
              <a:t> </a:t>
            </a:r>
            <a:r>
              <a:rPr sz="2925" i="1" spc="-202" baseline="-5698" dirty="0">
                <a:latin typeface="Times New Roman"/>
                <a:cs typeface="Times New Roman"/>
              </a:rPr>
              <a:t>P</a:t>
            </a:r>
            <a:r>
              <a:rPr sz="1725" i="1" spc="-202" baseline="-31400" dirty="0">
                <a:latin typeface="Times New Roman"/>
                <a:cs typeface="Times New Roman"/>
              </a:rPr>
              <a:t>r</a:t>
            </a:r>
            <a:r>
              <a:rPr sz="1725" i="1" spc="-284" baseline="-31400" dirty="0">
                <a:latin typeface="Times New Roman"/>
                <a:cs typeface="Times New Roman"/>
              </a:rPr>
              <a:t> </a:t>
            </a:r>
            <a:r>
              <a:rPr sz="1725" baseline="-31400" dirty="0">
                <a:latin typeface="Times New Roman"/>
                <a:cs typeface="Times New Roman"/>
              </a:rPr>
              <a:t>,</a:t>
            </a:r>
            <a:r>
              <a:rPr sz="1725" i="1" baseline="-31400" dirty="0">
                <a:latin typeface="Times New Roman"/>
                <a:cs typeface="Times New Roman"/>
              </a:rPr>
              <a:t>handoff</a:t>
            </a:r>
            <a:r>
              <a:rPr sz="1725" i="1" spc="187" baseline="-31400" dirty="0">
                <a:latin typeface="Times New Roman"/>
                <a:cs typeface="Times New Roman"/>
              </a:rPr>
              <a:t>  </a:t>
            </a:r>
            <a:r>
              <a:rPr sz="2925" baseline="-5698" dirty="0">
                <a:latin typeface="Symbol"/>
                <a:cs typeface="Symbol"/>
              </a:rPr>
              <a:t></a:t>
            </a:r>
            <a:r>
              <a:rPr sz="2925" spc="-75" baseline="-5698" dirty="0">
                <a:latin typeface="Times New Roman"/>
                <a:cs typeface="Times New Roman"/>
              </a:rPr>
              <a:t> </a:t>
            </a:r>
            <a:r>
              <a:rPr sz="2925" i="1" spc="-225" baseline="-5698" dirty="0">
                <a:latin typeface="Times New Roman"/>
                <a:cs typeface="Times New Roman"/>
              </a:rPr>
              <a:t>P</a:t>
            </a:r>
            <a:r>
              <a:rPr sz="1725" i="1" spc="-225" baseline="-31400" dirty="0">
                <a:latin typeface="Times New Roman"/>
                <a:cs typeface="Times New Roman"/>
              </a:rPr>
              <a:t>r</a:t>
            </a:r>
            <a:r>
              <a:rPr sz="1725" i="1" spc="-284" baseline="-31400" dirty="0">
                <a:latin typeface="Times New Roman"/>
                <a:cs typeface="Times New Roman"/>
              </a:rPr>
              <a:t> </a:t>
            </a:r>
            <a:r>
              <a:rPr sz="1725" spc="-15" baseline="-31400" dirty="0">
                <a:latin typeface="Times New Roman"/>
                <a:cs typeface="Times New Roman"/>
              </a:rPr>
              <a:t>,</a:t>
            </a:r>
            <a:r>
              <a:rPr sz="1725" i="1" spc="-15" baseline="-31400" dirty="0">
                <a:latin typeface="Times New Roman"/>
                <a:cs typeface="Times New Roman"/>
              </a:rPr>
              <a:t>minimum</a:t>
            </a:r>
            <a:r>
              <a:rPr sz="1725" i="1" spc="-112" baseline="-31400" dirty="0">
                <a:latin typeface="Times New Roman"/>
                <a:cs typeface="Times New Roman"/>
              </a:rPr>
              <a:t> </a:t>
            </a:r>
            <a:r>
              <a:rPr sz="1725" i="1" spc="-30" baseline="-31400" dirty="0">
                <a:latin typeface="Times New Roman"/>
                <a:cs typeface="Times New Roman"/>
              </a:rPr>
              <a:t>u</a:t>
            </a:r>
            <a:r>
              <a:rPr sz="1725" i="1" spc="-22" baseline="-31400" dirty="0">
                <a:latin typeface="Times New Roman"/>
                <a:cs typeface="Times New Roman"/>
              </a:rPr>
              <a:t>s</a:t>
            </a:r>
            <a:r>
              <a:rPr sz="1725" i="1" spc="-270" baseline="-31400" dirty="0">
                <a:latin typeface="Times New Roman"/>
                <a:cs typeface="Times New Roman"/>
              </a:rPr>
              <a:t>a</a:t>
            </a:r>
            <a:r>
              <a:rPr sz="1800" spc="-740" dirty="0">
                <a:latin typeface="Arial"/>
                <a:cs typeface="Arial"/>
              </a:rPr>
              <a:t>c</a:t>
            </a:r>
            <a:r>
              <a:rPr sz="1725" i="1" spc="-30" baseline="-31400" dirty="0">
                <a:latin typeface="Times New Roman"/>
                <a:cs typeface="Times New Roman"/>
              </a:rPr>
              <a:t>b</a:t>
            </a:r>
            <a:r>
              <a:rPr sz="1725" i="1" spc="-502" baseline="-31400" dirty="0">
                <a:latin typeface="Times New Roman"/>
                <a:cs typeface="Times New Roman"/>
              </a:rPr>
              <a:t>l</a:t>
            </a:r>
            <a:r>
              <a:rPr sz="1800" spc="-675" dirty="0">
                <a:latin typeface="Arial"/>
                <a:cs typeface="Arial"/>
              </a:rPr>
              <a:t>a</a:t>
            </a:r>
            <a:r>
              <a:rPr sz="1725" i="1" spc="44" baseline="-3140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Arial"/>
                <a:cs typeface="Arial"/>
              </a:rPr>
              <a:t>nn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</a:t>
            </a:r>
            <a:r>
              <a:rPr sz="1800" spc="-95" dirty="0">
                <a:latin typeface="Arial"/>
                <a:cs typeface="Arial"/>
              </a:rPr>
              <a:t> large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too </a:t>
            </a:r>
            <a:r>
              <a:rPr sz="1800" spc="-10" dirty="0">
                <a:latin typeface="Arial"/>
                <a:cs typeface="Arial"/>
              </a:rPr>
              <a:t>small.</a:t>
            </a:r>
            <a:endParaRPr sz="1800">
              <a:latin typeface="Arial"/>
              <a:cs typeface="Arial"/>
            </a:endParaRPr>
          </a:p>
          <a:p>
            <a:pPr marL="768985" lvl="1" indent="-287020">
              <a:lnSpc>
                <a:spcPct val="100000"/>
              </a:lnSpc>
              <a:spcBef>
                <a:spcPts val="209"/>
              </a:spcBef>
              <a:buChar char="–"/>
              <a:tabLst>
                <a:tab pos="768985" algn="l"/>
                <a:tab pos="1116330" algn="l"/>
              </a:tabLst>
            </a:pPr>
            <a:r>
              <a:rPr sz="1800" spc="-25" dirty="0">
                <a:latin typeface="Arial"/>
                <a:cs typeface="Arial"/>
              </a:rPr>
              <a:t>If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2925" baseline="-5698" dirty="0">
                <a:latin typeface="Symbol"/>
                <a:cs typeface="Symbol"/>
              </a:rPr>
              <a:t></a:t>
            </a:r>
            <a:r>
              <a:rPr sz="2925" spc="397" baseline="-5698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large,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unnecessary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handoffs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burden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MSC</a:t>
            </a:r>
            <a:endParaRPr sz="1800">
              <a:latin typeface="Arial"/>
              <a:cs typeface="Arial"/>
            </a:endParaRPr>
          </a:p>
          <a:p>
            <a:pPr marL="768985" marR="384175" lvl="1" indent="-287020">
              <a:lnSpc>
                <a:spcPts val="2160"/>
              </a:lnSpc>
              <a:spcBef>
                <a:spcPts val="470"/>
              </a:spcBef>
              <a:buChar char="–"/>
              <a:tabLst>
                <a:tab pos="768985" algn="l"/>
                <a:tab pos="1116330" algn="l"/>
              </a:tabLst>
            </a:pPr>
            <a:r>
              <a:rPr sz="1800" spc="-25" dirty="0">
                <a:latin typeface="Arial"/>
                <a:cs typeface="Arial"/>
              </a:rPr>
              <a:t>If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2925" baseline="2849" dirty="0">
                <a:latin typeface="Symbol"/>
                <a:cs typeface="Symbol"/>
              </a:rPr>
              <a:t></a:t>
            </a:r>
            <a:r>
              <a:rPr sz="2925" spc="352" baseline="2849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small,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there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may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insufficient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complete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handoff </a:t>
            </a:r>
            <a:r>
              <a:rPr sz="1800" spc="-65" dirty="0">
                <a:latin typeface="Arial"/>
                <a:cs typeface="Arial"/>
              </a:rPr>
              <a:t>before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call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lost.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695575">
              <a:lnSpc>
                <a:spcPct val="100000"/>
              </a:lnSpc>
              <a:spcBef>
                <a:spcPts val="90"/>
              </a:spcBef>
            </a:pPr>
            <a:r>
              <a:rPr spc="-285" dirty="0">
                <a:solidFill>
                  <a:srgbClr val="000000"/>
                </a:solidFill>
              </a:rPr>
              <a:t>Slow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58892"/>
            <a:ext cx="6700520" cy="1638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50"/>
              </a:spcBef>
              <a:buChar char="•"/>
              <a:tabLst>
                <a:tab pos="356870" algn="l"/>
              </a:tabLst>
            </a:pPr>
            <a:r>
              <a:rPr sz="3200" spc="-229" dirty="0">
                <a:latin typeface="Arial"/>
                <a:cs typeface="Arial"/>
              </a:rPr>
              <a:t>Due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Doppler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Spread</a:t>
            </a:r>
            <a:endParaRPr sz="3200">
              <a:latin typeface="Arial"/>
              <a:cs typeface="Arial"/>
            </a:endParaRPr>
          </a:p>
          <a:p>
            <a:pPr marL="1153795" marR="5080" lvl="1" indent="-227329">
              <a:lnSpc>
                <a:spcPts val="2590"/>
              </a:lnSpc>
              <a:spcBef>
                <a:spcPts val="670"/>
              </a:spcBef>
              <a:buChar char="•"/>
              <a:tabLst>
                <a:tab pos="2246630" algn="l"/>
              </a:tabLst>
            </a:pPr>
            <a:r>
              <a:rPr sz="2400" spc="-175" dirty="0">
                <a:latin typeface="Arial"/>
                <a:cs typeface="Arial"/>
              </a:rPr>
              <a:t>Rate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change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u="sng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channel</a:t>
            </a:r>
            <a:r>
              <a:rPr sz="2400" u="sng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characteristics</a:t>
            </a:r>
            <a:r>
              <a:rPr sz="2400" u="none" spc="-85" dirty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r>
              <a:rPr sz="2400" u="none" spc="-135" dirty="0">
                <a:latin typeface="Arial"/>
                <a:cs typeface="Arial"/>
              </a:rPr>
              <a:t>is</a:t>
            </a:r>
            <a:r>
              <a:rPr sz="2400" u="none" spc="-125" dirty="0">
                <a:latin typeface="Arial"/>
                <a:cs typeface="Arial"/>
              </a:rPr>
              <a:t> </a:t>
            </a:r>
            <a:r>
              <a:rPr sz="2400" b="1" u="none" spc="-225" dirty="0">
                <a:latin typeface="Arial"/>
                <a:cs typeface="Arial"/>
              </a:rPr>
              <a:t>much</a:t>
            </a:r>
            <a:r>
              <a:rPr sz="2400" b="1" u="none" spc="-145" dirty="0">
                <a:latin typeface="Arial"/>
                <a:cs typeface="Arial"/>
              </a:rPr>
              <a:t> </a:t>
            </a:r>
            <a:r>
              <a:rPr sz="2400" b="1" u="none" spc="-165" dirty="0">
                <a:latin typeface="Arial"/>
                <a:cs typeface="Arial"/>
              </a:rPr>
              <a:t>smaller</a:t>
            </a:r>
            <a:r>
              <a:rPr sz="2400" b="1" u="none" spc="-105" dirty="0">
                <a:latin typeface="Arial"/>
                <a:cs typeface="Arial"/>
              </a:rPr>
              <a:t> </a:t>
            </a:r>
            <a:r>
              <a:rPr sz="2400" u="none" spc="-55" dirty="0">
                <a:latin typeface="Arial"/>
                <a:cs typeface="Arial"/>
              </a:rPr>
              <a:t>than</a:t>
            </a:r>
            <a:r>
              <a:rPr sz="2400" u="none" spc="-140" dirty="0">
                <a:latin typeface="Arial"/>
                <a:cs typeface="Arial"/>
              </a:rPr>
              <a:t> </a:t>
            </a:r>
            <a:r>
              <a:rPr sz="2400" u="none" spc="-2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155065">
              <a:lnSpc>
                <a:spcPts val="2555"/>
              </a:lnSpc>
            </a:pPr>
            <a:r>
              <a:rPr sz="2400" spc="-175" dirty="0">
                <a:latin typeface="Arial"/>
                <a:cs typeface="Arial"/>
              </a:rPr>
              <a:t>Rate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change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transmitted</a:t>
            </a:r>
            <a:r>
              <a:rPr sz="2400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signal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0279" y="4203191"/>
            <a:ext cx="1582420" cy="137160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800" spc="-135" dirty="0">
                <a:latin typeface="Arial"/>
                <a:cs typeface="Arial"/>
              </a:rPr>
              <a:t>Occurs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when: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50" dirty="0">
                <a:latin typeface="Arial"/>
                <a:cs typeface="Arial"/>
              </a:rPr>
              <a:t>B</a:t>
            </a:r>
            <a:r>
              <a:rPr sz="1800" spc="-375" baseline="-20833" dirty="0">
                <a:latin typeface="Arial"/>
                <a:cs typeface="Arial"/>
              </a:rPr>
              <a:t>S</a:t>
            </a:r>
            <a:r>
              <a:rPr sz="1800" spc="-127" baseline="-20833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&gt;&gt;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37" baseline="-20833" dirty="0">
                <a:latin typeface="Arial"/>
                <a:cs typeface="Arial"/>
              </a:rPr>
              <a:t>D</a:t>
            </a:r>
            <a:endParaRPr sz="1800" baseline="-20833">
              <a:latin typeface="Arial"/>
              <a:cs typeface="Arial"/>
            </a:endParaRPr>
          </a:p>
          <a:p>
            <a:pPr marL="438784" marR="438150" indent="17653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367" baseline="-20833" dirty="0">
                <a:latin typeface="Arial"/>
                <a:cs typeface="Arial"/>
              </a:rPr>
              <a:t>S</a:t>
            </a:r>
            <a:r>
              <a:rPr sz="1800" spc="52" baseline="-20833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&lt;&lt;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0" dirty="0">
                <a:latin typeface="Arial"/>
                <a:cs typeface="Arial"/>
              </a:rPr>
              <a:t>T</a:t>
            </a:r>
            <a:r>
              <a:rPr sz="1800" spc="-375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940" y="4263644"/>
            <a:ext cx="2576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Arial"/>
                <a:cs typeface="Arial"/>
              </a:rPr>
              <a:t>B</a:t>
            </a:r>
            <a:r>
              <a:rPr sz="1800" spc="-262" baseline="-20833" dirty="0">
                <a:latin typeface="Arial"/>
                <a:cs typeface="Arial"/>
              </a:rPr>
              <a:t>S</a:t>
            </a:r>
            <a:r>
              <a:rPr sz="1800" spc="-175" dirty="0">
                <a:latin typeface="Arial"/>
                <a:cs typeface="Arial"/>
              </a:rPr>
              <a:t>: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Bandwidth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signal </a:t>
            </a:r>
            <a:r>
              <a:rPr sz="1800" spc="-130" dirty="0">
                <a:latin typeface="Arial"/>
                <a:cs typeface="Arial"/>
              </a:rPr>
              <a:t>B</a:t>
            </a:r>
            <a:r>
              <a:rPr sz="1800" spc="-195" baseline="-20833" dirty="0">
                <a:latin typeface="Arial"/>
                <a:cs typeface="Arial"/>
              </a:rPr>
              <a:t>D</a:t>
            </a:r>
            <a:r>
              <a:rPr sz="1800" spc="-130" dirty="0">
                <a:latin typeface="Arial"/>
                <a:cs typeface="Arial"/>
              </a:rPr>
              <a:t>: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Doppler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Spread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T</a:t>
            </a:r>
            <a:r>
              <a:rPr sz="1800" spc="-254" baseline="-20833" dirty="0">
                <a:latin typeface="Arial"/>
                <a:cs typeface="Arial"/>
              </a:rPr>
              <a:t>S</a:t>
            </a:r>
            <a:r>
              <a:rPr sz="1800" spc="-170" dirty="0"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Symbol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175" dirty="0">
                <a:latin typeface="Arial"/>
                <a:cs typeface="Arial"/>
              </a:rPr>
              <a:t>T</a:t>
            </a:r>
            <a:r>
              <a:rPr sz="1800" spc="-262" baseline="-20833" dirty="0">
                <a:latin typeface="Arial"/>
                <a:cs typeface="Arial"/>
              </a:rPr>
              <a:t>C</a:t>
            </a:r>
            <a:r>
              <a:rPr sz="1800" spc="-175" dirty="0">
                <a:latin typeface="Arial"/>
                <a:cs typeface="Arial"/>
              </a:rPr>
              <a:t>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Coherence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Bandwidth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148" y="923036"/>
            <a:ext cx="565785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95" dirty="0">
                <a:solidFill>
                  <a:srgbClr val="000000"/>
                </a:solidFill>
              </a:rPr>
              <a:t>Different</a:t>
            </a:r>
            <a:r>
              <a:rPr spc="-225" dirty="0">
                <a:solidFill>
                  <a:srgbClr val="000000"/>
                </a:solidFill>
              </a:rPr>
              <a:t> </a:t>
            </a:r>
            <a:r>
              <a:rPr spc="-380" dirty="0">
                <a:solidFill>
                  <a:srgbClr val="000000"/>
                </a:solidFill>
              </a:rPr>
              <a:t>Types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2864" y="1816607"/>
            <a:ext cx="5617845" cy="3594100"/>
            <a:chOff x="3102864" y="1816607"/>
            <a:chExt cx="5617845" cy="3594100"/>
          </a:xfrm>
        </p:grpSpPr>
        <p:sp>
          <p:nvSpPr>
            <p:cNvPr id="4" name="object 4"/>
            <p:cNvSpPr/>
            <p:nvPr/>
          </p:nvSpPr>
          <p:spPr>
            <a:xfrm>
              <a:off x="3102864" y="1816607"/>
              <a:ext cx="5617845" cy="3594100"/>
            </a:xfrm>
            <a:custGeom>
              <a:avLst/>
              <a:gdLst/>
              <a:ahLst/>
              <a:cxnLst/>
              <a:rect l="l" t="t" r="r" b="b"/>
              <a:pathLst>
                <a:path w="5617845" h="3594100">
                  <a:moveTo>
                    <a:pt x="5617464" y="3557016"/>
                  </a:moveTo>
                  <a:lnTo>
                    <a:pt x="5605729" y="3550920"/>
                  </a:lnTo>
                  <a:lnTo>
                    <a:pt x="5541264" y="3517392"/>
                  </a:lnTo>
                  <a:lnTo>
                    <a:pt x="5541264" y="3550920"/>
                  </a:lnTo>
                  <a:lnTo>
                    <a:pt x="42672" y="3550920"/>
                  </a:lnTo>
                  <a:lnTo>
                    <a:pt x="42672" y="76200"/>
                  </a:lnTo>
                  <a:lnTo>
                    <a:pt x="76200" y="76200"/>
                  </a:lnTo>
                  <a:lnTo>
                    <a:pt x="69850" y="64008"/>
                  </a:lnTo>
                  <a:lnTo>
                    <a:pt x="36576" y="0"/>
                  </a:lnTo>
                  <a:lnTo>
                    <a:pt x="0" y="76200"/>
                  </a:lnTo>
                  <a:lnTo>
                    <a:pt x="30480" y="76200"/>
                  </a:lnTo>
                  <a:lnTo>
                    <a:pt x="30480" y="3557016"/>
                  </a:lnTo>
                  <a:lnTo>
                    <a:pt x="36576" y="3557016"/>
                  </a:lnTo>
                  <a:lnTo>
                    <a:pt x="36576" y="3563112"/>
                  </a:lnTo>
                  <a:lnTo>
                    <a:pt x="5541264" y="3563112"/>
                  </a:lnTo>
                  <a:lnTo>
                    <a:pt x="5541264" y="3593592"/>
                  </a:lnTo>
                  <a:lnTo>
                    <a:pt x="5604764" y="3563112"/>
                  </a:lnTo>
                  <a:lnTo>
                    <a:pt x="5617464" y="3557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2320" y="3483863"/>
              <a:ext cx="4937760" cy="0"/>
            </a:xfrm>
            <a:custGeom>
              <a:avLst/>
              <a:gdLst/>
              <a:ahLst/>
              <a:cxnLst/>
              <a:rect l="l" t="t" r="r" b="b"/>
              <a:pathLst>
                <a:path w="4937759">
                  <a:moveTo>
                    <a:pt x="0" y="0"/>
                  </a:moveTo>
                  <a:lnTo>
                    <a:pt x="4937759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8152" y="1953767"/>
              <a:ext cx="2529840" cy="1536700"/>
            </a:xfrm>
            <a:custGeom>
              <a:avLst/>
              <a:gdLst/>
              <a:ahLst/>
              <a:cxnLst/>
              <a:rect l="l" t="t" r="r" b="b"/>
              <a:pathLst>
                <a:path w="2529840" h="1536700">
                  <a:moveTo>
                    <a:pt x="15240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15240" y="48768"/>
                  </a:lnTo>
                  <a:lnTo>
                    <a:pt x="15240" y="0"/>
                  </a:lnTo>
                  <a:close/>
                </a:path>
                <a:path w="2529840" h="1536700">
                  <a:moveTo>
                    <a:pt x="2529840" y="1524000"/>
                  </a:moveTo>
                  <a:lnTo>
                    <a:pt x="2511552" y="1524000"/>
                  </a:lnTo>
                  <a:lnTo>
                    <a:pt x="2511552" y="1536192"/>
                  </a:lnTo>
                  <a:lnTo>
                    <a:pt x="2529840" y="1536192"/>
                  </a:lnTo>
                  <a:lnTo>
                    <a:pt x="2529840" y="1524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5772" y="2042159"/>
              <a:ext cx="0" cy="3072765"/>
            </a:xfrm>
            <a:custGeom>
              <a:avLst/>
              <a:gdLst/>
              <a:ahLst/>
              <a:cxnLst/>
              <a:rect l="l" t="t" r="r" b="b"/>
              <a:pathLst>
                <a:path h="3072765">
                  <a:moveTo>
                    <a:pt x="0" y="0"/>
                  </a:moveTo>
                  <a:lnTo>
                    <a:pt x="0" y="3072384"/>
                  </a:lnTo>
                </a:path>
              </a:pathLst>
            </a:custGeom>
            <a:ln w="1523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18179" y="5525516"/>
            <a:ext cx="3815715" cy="101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3815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Transmitted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Symbol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1E487C"/>
                </a:solidFill>
                <a:latin typeface="Arial"/>
                <a:cs typeface="Arial"/>
              </a:rPr>
              <a:t>With</a:t>
            </a:r>
            <a:r>
              <a:rPr sz="1800" spc="-9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E487C"/>
                </a:solidFill>
                <a:latin typeface="Arial"/>
                <a:cs typeface="Arial"/>
              </a:rPr>
              <a:t>Respect</a:t>
            </a:r>
            <a:r>
              <a:rPr sz="1800" spc="-5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spc="-235" dirty="0">
                <a:solidFill>
                  <a:srgbClr val="1E487C"/>
                </a:solidFill>
                <a:latin typeface="Arial"/>
                <a:cs typeface="Arial"/>
              </a:rPr>
              <a:t>To</a:t>
            </a:r>
            <a:r>
              <a:rPr sz="1800" spc="-9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spc="-235" dirty="0">
                <a:solidFill>
                  <a:srgbClr val="1E487C"/>
                </a:solidFill>
                <a:latin typeface="Arial"/>
                <a:cs typeface="Arial"/>
              </a:rPr>
              <a:t>SYMBOL</a:t>
            </a:r>
            <a:r>
              <a:rPr sz="1800" spc="-8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E487C"/>
                </a:solidFill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101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029716" y="3184652"/>
            <a:ext cx="1772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Symbol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Period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spc="-80" dirty="0">
                <a:latin typeface="Arial"/>
                <a:cs typeface="Arial"/>
              </a:rPr>
              <a:t>Transmitting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Signal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0067" y="1386332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9388" y="5208523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5084" y="4940300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T</a:t>
            </a:r>
            <a:r>
              <a:rPr sz="1800" spc="-18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0923" y="3971035"/>
            <a:ext cx="27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Symbol"/>
                <a:cs typeface="Symbol"/>
              </a:rPr>
              <a:t></a:t>
            </a:r>
            <a:r>
              <a:rPr sz="1800" spc="-37" baseline="-20833" dirty="0">
                <a:latin typeface="Symbol"/>
                <a:cs typeface="Symbol"/>
              </a:rPr>
              <a:t>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1788" y="2373884"/>
            <a:ext cx="85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Flat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Slow </a:t>
            </a:r>
            <a:r>
              <a:rPr sz="1800" spc="-10" dirty="0">
                <a:latin typeface="Arial"/>
                <a:cs typeface="Arial"/>
              </a:rPr>
              <a:t>Fading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6932" y="2239771"/>
            <a:ext cx="785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Flat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Fast </a:t>
            </a:r>
            <a:r>
              <a:rPr sz="1800" spc="-10" dirty="0">
                <a:latin typeface="Arial"/>
                <a:cs typeface="Arial"/>
              </a:rPr>
              <a:t>Fading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5923" y="4041140"/>
            <a:ext cx="1869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Frequency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Selective </a:t>
            </a:r>
            <a:r>
              <a:rPr sz="1800" spc="-114" dirty="0">
                <a:latin typeface="Arial"/>
                <a:cs typeface="Arial"/>
              </a:rPr>
              <a:t>Slow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8540" y="4038091"/>
            <a:ext cx="1869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Frequency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Selective </a:t>
            </a:r>
            <a:r>
              <a:rPr sz="1800" spc="-155" dirty="0">
                <a:latin typeface="Arial"/>
                <a:cs typeface="Arial"/>
              </a:rPr>
              <a:t>Fast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Fading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035812"/>
            <a:ext cx="43548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Antennas:</a:t>
            </a:r>
            <a:r>
              <a:rPr sz="32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simple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dipoles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1669796"/>
            <a:ext cx="7996555" cy="8001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5080" indent="-304800">
              <a:lnSpc>
                <a:spcPts val="1989"/>
              </a:lnSpc>
              <a:spcBef>
                <a:spcPts val="3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  <a:tab pos="1816735" algn="l"/>
                <a:tab pos="3039110" algn="l"/>
                <a:tab pos="4370705" algn="l"/>
                <a:tab pos="5589905" algn="l"/>
                <a:tab pos="7409815" algn="l"/>
              </a:tabLst>
            </a:pPr>
            <a:r>
              <a:rPr sz="1800" dirty="0">
                <a:latin typeface="Times New Roman"/>
                <a:cs typeface="Times New Roman"/>
              </a:rPr>
              <a:t>Real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isotropic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radiators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but,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e.g.,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dipoles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</a:t>
            </a:r>
            <a:r>
              <a:rPr sz="1800" dirty="0">
                <a:latin typeface="Times New Roman"/>
                <a:cs typeface="Times New Roman"/>
              </a:rPr>
              <a:t>/4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car </a:t>
            </a:r>
            <a:r>
              <a:rPr sz="1800" spc="-10" dirty="0">
                <a:latin typeface="Times New Roman"/>
                <a:cs typeface="Times New Roman"/>
              </a:rPr>
              <a:t>roofs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or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Symbol"/>
                <a:cs typeface="Symbol"/>
              </a:rPr>
              <a:t></a:t>
            </a:r>
            <a:r>
              <a:rPr sz="1800" spc="-25" dirty="0">
                <a:latin typeface="Times New Roman"/>
                <a:cs typeface="Times New Roman"/>
              </a:rPr>
              <a:t>/2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Hertzian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dipole</a:t>
            </a:r>
            <a:endParaRPr sz="1800">
              <a:latin typeface="Times New Roman"/>
              <a:cs typeface="Times New Roman"/>
            </a:endParaRPr>
          </a:p>
          <a:p>
            <a:pPr marL="317500">
              <a:lnSpc>
                <a:spcPts val="1910"/>
              </a:lnSpc>
            </a:pPr>
            <a:r>
              <a:rPr sz="1800" dirty="0">
                <a:latin typeface="Wingdings"/>
                <a:cs typeface="Wingdings"/>
              </a:rPr>
              <a:t>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proportional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wavelength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267200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700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1383182" y="527304"/>
                </a:lnTo>
                <a:lnTo>
                  <a:pt x="1377696" y="472440"/>
                </a:lnTo>
                <a:lnTo>
                  <a:pt x="1368552" y="441960"/>
                </a:lnTo>
                <a:lnTo>
                  <a:pt x="1368552" y="505968"/>
                </a:lnTo>
                <a:lnTo>
                  <a:pt x="1368552" y="527304"/>
                </a:lnTo>
                <a:lnTo>
                  <a:pt x="1368552" y="542544"/>
                </a:lnTo>
                <a:lnTo>
                  <a:pt x="1368552" y="566928"/>
                </a:lnTo>
                <a:lnTo>
                  <a:pt x="1362456" y="594360"/>
                </a:lnTo>
                <a:lnTo>
                  <a:pt x="1347216" y="652272"/>
                </a:lnTo>
                <a:lnTo>
                  <a:pt x="1319784" y="701040"/>
                </a:lnTo>
                <a:lnTo>
                  <a:pt x="1283208" y="746760"/>
                </a:lnTo>
                <a:lnTo>
                  <a:pt x="1237488" y="783336"/>
                </a:lnTo>
                <a:lnTo>
                  <a:pt x="1188720" y="810768"/>
                </a:lnTo>
                <a:lnTo>
                  <a:pt x="1100328" y="832104"/>
                </a:lnTo>
                <a:lnTo>
                  <a:pt x="1039368" y="832104"/>
                </a:lnTo>
                <a:lnTo>
                  <a:pt x="1011936" y="826008"/>
                </a:lnTo>
                <a:lnTo>
                  <a:pt x="981456" y="819912"/>
                </a:lnTo>
                <a:lnTo>
                  <a:pt x="929640" y="798576"/>
                </a:lnTo>
                <a:lnTo>
                  <a:pt x="880872" y="765048"/>
                </a:lnTo>
                <a:lnTo>
                  <a:pt x="841248" y="725424"/>
                </a:lnTo>
                <a:lnTo>
                  <a:pt x="807720" y="676656"/>
                </a:lnTo>
                <a:lnTo>
                  <a:pt x="792480" y="643128"/>
                </a:lnTo>
                <a:lnTo>
                  <a:pt x="792480" y="542544"/>
                </a:lnTo>
                <a:lnTo>
                  <a:pt x="1368552" y="542544"/>
                </a:lnTo>
                <a:lnTo>
                  <a:pt x="1368552" y="527304"/>
                </a:lnTo>
                <a:lnTo>
                  <a:pt x="792480" y="527304"/>
                </a:lnTo>
                <a:lnTo>
                  <a:pt x="792480" y="426720"/>
                </a:lnTo>
                <a:lnTo>
                  <a:pt x="822960" y="368808"/>
                </a:lnTo>
                <a:lnTo>
                  <a:pt x="859536" y="323088"/>
                </a:lnTo>
                <a:lnTo>
                  <a:pt x="905256" y="286512"/>
                </a:lnTo>
                <a:lnTo>
                  <a:pt x="954024" y="259080"/>
                </a:lnTo>
                <a:lnTo>
                  <a:pt x="1042416" y="237756"/>
                </a:lnTo>
                <a:lnTo>
                  <a:pt x="1103376" y="237756"/>
                </a:lnTo>
                <a:lnTo>
                  <a:pt x="1130808" y="243840"/>
                </a:lnTo>
                <a:lnTo>
                  <a:pt x="1161288" y="249936"/>
                </a:lnTo>
                <a:lnTo>
                  <a:pt x="1213104" y="271272"/>
                </a:lnTo>
                <a:lnTo>
                  <a:pt x="1261872" y="304800"/>
                </a:lnTo>
                <a:lnTo>
                  <a:pt x="1301496" y="344424"/>
                </a:lnTo>
                <a:lnTo>
                  <a:pt x="1335024" y="393192"/>
                </a:lnTo>
                <a:lnTo>
                  <a:pt x="1356360" y="445008"/>
                </a:lnTo>
                <a:lnTo>
                  <a:pt x="1368552" y="505968"/>
                </a:lnTo>
                <a:lnTo>
                  <a:pt x="1368552" y="441960"/>
                </a:lnTo>
                <a:lnTo>
                  <a:pt x="1359408" y="414528"/>
                </a:lnTo>
                <a:lnTo>
                  <a:pt x="1328928" y="359664"/>
                </a:lnTo>
                <a:lnTo>
                  <a:pt x="1310640" y="338328"/>
                </a:lnTo>
                <a:lnTo>
                  <a:pt x="1292352" y="313944"/>
                </a:lnTo>
                <a:lnTo>
                  <a:pt x="1267968" y="295656"/>
                </a:lnTo>
                <a:lnTo>
                  <a:pt x="1246632" y="277368"/>
                </a:lnTo>
                <a:lnTo>
                  <a:pt x="1191768" y="246888"/>
                </a:lnTo>
                <a:lnTo>
                  <a:pt x="1164336" y="237756"/>
                </a:lnTo>
                <a:lnTo>
                  <a:pt x="1133856" y="228600"/>
                </a:lnTo>
                <a:lnTo>
                  <a:pt x="1069848" y="222504"/>
                </a:lnTo>
                <a:lnTo>
                  <a:pt x="1039368" y="225552"/>
                </a:lnTo>
                <a:lnTo>
                  <a:pt x="978408" y="237756"/>
                </a:lnTo>
                <a:lnTo>
                  <a:pt x="950976" y="246888"/>
                </a:lnTo>
                <a:lnTo>
                  <a:pt x="896112" y="277368"/>
                </a:lnTo>
                <a:lnTo>
                  <a:pt x="874776" y="295656"/>
                </a:lnTo>
                <a:lnTo>
                  <a:pt x="850392" y="313944"/>
                </a:lnTo>
                <a:lnTo>
                  <a:pt x="813816" y="362712"/>
                </a:lnTo>
                <a:lnTo>
                  <a:pt x="798576" y="387096"/>
                </a:lnTo>
                <a:lnTo>
                  <a:pt x="792480" y="398068"/>
                </a:lnTo>
                <a:lnTo>
                  <a:pt x="792480" y="228600"/>
                </a:lnTo>
                <a:lnTo>
                  <a:pt x="771144" y="228600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228600"/>
                </a:lnTo>
                <a:lnTo>
                  <a:pt x="734568" y="228600"/>
                </a:lnTo>
                <a:lnTo>
                  <a:pt x="734568" y="400812"/>
                </a:lnTo>
                <a:lnTo>
                  <a:pt x="734568" y="426720"/>
                </a:lnTo>
                <a:lnTo>
                  <a:pt x="734568" y="527304"/>
                </a:lnTo>
                <a:lnTo>
                  <a:pt x="734568" y="542544"/>
                </a:lnTo>
                <a:lnTo>
                  <a:pt x="734568" y="643128"/>
                </a:lnTo>
                <a:lnTo>
                  <a:pt x="731520" y="652272"/>
                </a:lnTo>
                <a:lnTo>
                  <a:pt x="704088" y="701040"/>
                </a:lnTo>
                <a:lnTo>
                  <a:pt x="667512" y="746760"/>
                </a:lnTo>
                <a:lnTo>
                  <a:pt x="621792" y="783336"/>
                </a:lnTo>
                <a:lnTo>
                  <a:pt x="573024" y="810768"/>
                </a:lnTo>
                <a:lnTo>
                  <a:pt x="484632" y="832104"/>
                </a:lnTo>
                <a:lnTo>
                  <a:pt x="423672" y="832104"/>
                </a:lnTo>
                <a:lnTo>
                  <a:pt x="396240" y="826008"/>
                </a:lnTo>
                <a:lnTo>
                  <a:pt x="365760" y="819912"/>
                </a:lnTo>
                <a:lnTo>
                  <a:pt x="313944" y="798576"/>
                </a:lnTo>
                <a:lnTo>
                  <a:pt x="265176" y="765048"/>
                </a:lnTo>
                <a:lnTo>
                  <a:pt x="225552" y="725424"/>
                </a:lnTo>
                <a:lnTo>
                  <a:pt x="192024" y="676656"/>
                </a:lnTo>
                <a:lnTo>
                  <a:pt x="170688" y="624840"/>
                </a:lnTo>
                <a:lnTo>
                  <a:pt x="158496" y="563880"/>
                </a:lnTo>
                <a:lnTo>
                  <a:pt x="158496" y="542544"/>
                </a:lnTo>
                <a:lnTo>
                  <a:pt x="734568" y="542544"/>
                </a:lnTo>
                <a:lnTo>
                  <a:pt x="734568" y="527304"/>
                </a:lnTo>
                <a:lnTo>
                  <a:pt x="158496" y="527304"/>
                </a:lnTo>
                <a:lnTo>
                  <a:pt x="158496" y="502920"/>
                </a:lnTo>
                <a:lnTo>
                  <a:pt x="164592" y="475488"/>
                </a:lnTo>
                <a:lnTo>
                  <a:pt x="170688" y="445008"/>
                </a:lnTo>
                <a:lnTo>
                  <a:pt x="192024" y="393192"/>
                </a:lnTo>
                <a:lnTo>
                  <a:pt x="225552" y="344424"/>
                </a:lnTo>
                <a:lnTo>
                  <a:pt x="265176" y="304800"/>
                </a:lnTo>
                <a:lnTo>
                  <a:pt x="313944" y="271272"/>
                </a:lnTo>
                <a:lnTo>
                  <a:pt x="365760" y="249936"/>
                </a:lnTo>
                <a:lnTo>
                  <a:pt x="426720" y="237756"/>
                </a:lnTo>
                <a:lnTo>
                  <a:pt x="487680" y="237756"/>
                </a:lnTo>
                <a:lnTo>
                  <a:pt x="515112" y="243840"/>
                </a:lnTo>
                <a:lnTo>
                  <a:pt x="545592" y="249936"/>
                </a:lnTo>
                <a:lnTo>
                  <a:pt x="597408" y="271272"/>
                </a:lnTo>
                <a:lnTo>
                  <a:pt x="646176" y="304800"/>
                </a:lnTo>
                <a:lnTo>
                  <a:pt x="685800" y="344424"/>
                </a:lnTo>
                <a:lnTo>
                  <a:pt x="719328" y="393192"/>
                </a:lnTo>
                <a:lnTo>
                  <a:pt x="734568" y="426720"/>
                </a:lnTo>
                <a:lnTo>
                  <a:pt x="734568" y="400812"/>
                </a:lnTo>
                <a:lnTo>
                  <a:pt x="728472" y="387096"/>
                </a:lnTo>
                <a:lnTo>
                  <a:pt x="713232" y="359664"/>
                </a:lnTo>
                <a:lnTo>
                  <a:pt x="694944" y="338328"/>
                </a:lnTo>
                <a:lnTo>
                  <a:pt x="676656" y="313944"/>
                </a:lnTo>
                <a:lnTo>
                  <a:pt x="627888" y="277368"/>
                </a:lnTo>
                <a:lnTo>
                  <a:pt x="576072" y="246888"/>
                </a:lnTo>
                <a:lnTo>
                  <a:pt x="518160" y="228600"/>
                </a:lnTo>
                <a:lnTo>
                  <a:pt x="454152" y="222504"/>
                </a:lnTo>
                <a:lnTo>
                  <a:pt x="423672" y="225552"/>
                </a:lnTo>
                <a:lnTo>
                  <a:pt x="362712" y="237756"/>
                </a:lnTo>
                <a:lnTo>
                  <a:pt x="280416" y="277368"/>
                </a:lnTo>
                <a:lnTo>
                  <a:pt x="234696" y="313944"/>
                </a:lnTo>
                <a:lnTo>
                  <a:pt x="198120" y="362712"/>
                </a:lnTo>
                <a:lnTo>
                  <a:pt x="167640" y="414528"/>
                </a:lnTo>
                <a:lnTo>
                  <a:pt x="149352" y="472440"/>
                </a:lnTo>
                <a:lnTo>
                  <a:pt x="144081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143865" y="542544"/>
                </a:lnTo>
                <a:lnTo>
                  <a:pt x="149352" y="597408"/>
                </a:lnTo>
                <a:lnTo>
                  <a:pt x="158496" y="627888"/>
                </a:lnTo>
                <a:lnTo>
                  <a:pt x="167640" y="655320"/>
                </a:lnTo>
                <a:lnTo>
                  <a:pt x="198120" y="710184"/>
                </a:lnTo>
                <a:lnTo>
                  <a:pt x="216408" y="731520"/>
                </a:lnTo>
                <a:lnTo>
                  <a:pt x="234696" y="755904"/>
                </a:lnTo>
                <a:lnTo>
                  <a:pt x="259080" y="774192"/>
                </a:lnTo>
                <a:lnTo>
                  <a:pt x="280416" y="792480"/>
                </a:lnTo>
                <a:lnTo>
                  <a:pt x="335280" y="822960"/>
                </a:lnTo>
                <a:lnTo>
                  <a:pt x="362712" y="832104"/>
                </a:lnTo>
                <a:lnTo>
                  <a:pt x="393192" y="841248"/>
                </a:lnTo>
                <a:lnTo>
                  <a:pt x="457200" y="847344"/>
                </a:lnTo>
                <a:lnTo>
                  <a:pt x="487680" y="844296"/>
                </a:lnTo>
                <a:lnTo>
                  <a:pt x="548640" y="832104"/>
                </a:lnTo>
                <a:lnTo>
                  <a:pt x="603504" y="807720"/>
                </a:lnTo>
                <a:lnTo>
                  <a:pt x="630936" y="792480"/>
                </a:lnTo>
                <a:lnTo>
                  <a:pt x="652272" y="774192"/>
                </a:lnTo>
                <a:lnTo>
                  <a:pt x="676656" y="755904"/>
                </a:lnTo>
                <a:lnTo>
                  <a:pt x="713232" y="707136"/>
                </a:lnTo>
                <a:lnTo>
                  <a:pt x="728472" y="682752"/>
                </a:lnTo>
                <a:lnTo>
                  <a:pt x="734568" y="671779"/>
                </a:lnTo>
                <a:lnTo>
                  <a:pt x="734568" y="838200"/>
                </a:lnTo>
                <a:lnTo>
                  <a:pt x="755904" y="838200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838200"/>
                </a:lnTo>
                <a:lnTo>
                  <a:pt x="792480" y="838200"/>
                </a:lnTo>
                <a:lnTo>
                  <a:pt x="792480" y="669036"/>
                </a:lnTo>
                <a:lnTo>
                  <a:pt x="798576" y="682752"/>
                </a:lnTo>
                <a:lnTo>
                  <a:pt x="813816" y="710184"/>
                </a:lnTo>
                <a:lnTo>
                  <a:pt x="832104" y="731520"/>
                </a:lnTo>
                <a:lnTo>
                  <a:pt x="850392" y="755904"/>
                </a:lnTo>
                <a:lnTo>
                  <a:pt x="899160" y="792480"/>
                </a:lnTo>
                <a:lnTo>
                  <a:pt x="950976" y="822960"/>
                </a:lnTo>
                <a:lnTo>
                  <a:pt x="1008888" y="841248"/>
                </a:lnTo>
                <a:lnTo>
                  <a:pt x="1072896" y="847344"/>
                </a:lnTo>
                <a:lnTo>
                  <a:pt x="1103376" y="844296"/>
                </a:lnTo>
                <a:lnTo>
                  <a:pt x="1164336" y="832104"/>
                </a:lnTo>
                <a:lnTo>
                  <a:pt x="1219200" y="807720"/>
                </a:lnTo>
                <a:lnTo>
                  <a:pt x="1271016" y="774192"/>
                </a:lnTo>
                <a:lnTo>
                  <a:pt x="1328928" y="707136"/>
                </a:lnTo>
                <a:lnTo>
                  <a:pt x="1359408" y="655320"/>
                </a:lnTo>
                <a:lnTo>
                  <a:pt x="1377696" y="597408"/>
                </a:lnTo>
                <a:lnTo>
                  <a:pt x="1382953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1500" y="4836667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4267200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700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1383182" y="527304"/>
                </a:lnTo>
                <a:lnTo>
                  <a:pt x="1377696" y="472440"/>
                </a:lnTo>
                <a:lnTo>
                  <a:pt x="1368552" y="441960"/>
                </a:lnTo>
                <a:lnTo>
                  <a:pt x="1368552" y="505968"/>
                </a:lnTo>
                <a:lnTo>
                  <a:pt x="1368552" y="527304"/>
                </a:lnTo>
                <a:lnTo>
                  <a:pt x="1368552" y="542544"/>
                </a:lnTo>
                <a:lnTo>
                  <a:pt x="1368552" y="566928"/>
                </a:lnTo>
                <a:lnTo>
                  <a:pt x="1362456" y="594360"/>
                </a:lnTo>
                <a:lnTo>
                  <a:pt x="1347216" y="652272"/>
                </a:lnTo>
                <a:lnTo>
                  <a:pt x="1319784" y="701040"/>
                </a:lnTo>
                <a:lnTo>
                  <a:pt x="1283208" y="746760"/>
                </a:lnTo>
                <a:lnTo>
                  <a:pt x="1237488" y="783336"/>
                </a:lnTo>
                <a:lnTo>
                  <a:pt x="1188720" y="810768"/>
                </a:lnTo>
                <a:lnTo>
                  <a:pt x="1100328" y="832104"/>
                </a:lnTo>
                <a:lnTo>
                  <a:pt x="1039368" y="832104"/>
                </a:lnTo>
                <a:lnTo>
                  <a:pt x="1011936" y="826008"/>
                </a:lnTo>
                <a:lnTo>
                  <a:pt x="981456" y="819912"/>
                </a:lnTo>
                <a:lnTo>
                  <a:pt x="929640" y="798576"/>
                </a:lnTo>
                <a:lnTo>
                  <a:pt x="880872" y="765048"/>
                </a:lnTo>
                <a:lnTo>
                  <a:pt x="841248" y="725424"/>
                </a:lnTo>
                <a:lnTo>
                  <a:pt x="807720" y="676656"/>
                </a:lnTo>
                <a:lnTo>
                  <a:pt x="792480" y="643128"/>
                </a:lnTo>
                <a:lnTo>
                  <a:pt x="792480" y="542544"/>
                </a:lnTo>
                <a:lnTo>
                  <a:pt x="1368552" y="542544"/>
                </a:lnTo>
                <a:lnTo>
                  <a:pt x="1368552" y="527304"/>
                </a:lnTo>
                <a:lnTo>
                  <a:pt x="792480" y="527304"/>
                </a:lnTo>
                <a:lnTo>
                  <a:pt x="792480" y="426720"/>
                </a:lnTo>
                <a:lnTo>
                  <a:pt x="822960" y="368808"/>
                </a:lnTo>
                <a:lnTo>
                  <a:pt x="859536" y="323088"/>
                </a:lnTo>
                <a:lnTo>
                  <a:pt x="905256" y="286512"/>
                </a:lnTo>
                <a:lnTo>
                  <a:pt x="954024" y="259080"/>
                </a:lnTo>
                <a:lnTo>
                  <a:pt x="1042416" y="237756"/>
                </a:lnTo>
                <a:lnTo>
                  <a:pt x="1103376" y="237756"/>
                </a:lnTo>
                <a:lnTo>
                  <a:pt x="1130808" y="243840"/>
                </a:lnTo>
                <a:lnTo>
                  <a:pt x="1161288" y="249936"/>
                </a:lnTo>
                <a:lnTo>
                  <a:pt x="1213104" y="271272"/>
                </a:lnTo>
                <a:lnTo>
                  <a:pt x="1261872" y="304800"/>
                </a:lnTo>
                <a:lnTo>
                  <a:pt x="1301496" y="344424"/>
                </a:lnTo>
                <a:lnTo>
                  <a:pt x="1335024" y="393192"/>
                </a:lnTo>
                <a:lnTo>
                  <a:pt x="1356360" y="445008"/>
                </a:lnTo>
                <a:lnTo>
                  <a:pt x="1368552" y="505968"/>
                </a:lnTo>
                <a:lnTo>
                  <a:pt x="1368552" y="441960"/>
                </a:lnTo>
                <a:lnTo>
                  <a:pt x="1359408" y="414528"/>
                </a:lnTo>
                <a:lnTo>
                  <a:pt x="1328928" y="359664"/>
                </a:lnTo>
                <a:lnTo>
                  <a:pt x="1310640" y="338328"/>
                </a:lnTo>
                <a:lnTo>
                  <a:pt x="1292352" y="313944"/>
                </a:lnTo>
                <a:lnTo>
                  <a:pt x="1267968" y="295656"/>
                </a:lnTo>
                <a:lnTo>
                  <a:pt x="1246632" y="277368"/>
                </a:lnTo>
                <a:lnTo>
                  <a:pt x="1191768" y="246888"/>
                </a:lnTo>
                <a:lnTo>
                  <a:pt x="1164336" y="237756"/>
                </a:lnTo>
                <a:lnTo>
                  <a:pt x="1133856" y="228600"/>
                </a:lnTo>
                <a:lnTo>
                  <a:pt x="1069848" y="222504"/>
                </a:lnTo>
                <a:lnTo>
                  <a:pt x="1039368" y="225552"/>
                </a:lnTo>
                <a:lnTo>
                  <a:pt x="978408" y="237756"/>
                </a:lnTo>
                <a:lnTo>
                  <a:pt x="950976" y="246888"/>
                </a:lnTo>
                <a:lnTo>
                  <a:pt x="896112" y="277368"/>
                </a:lnTo>
                <a:lnTo>
                  <a:pt x="874776" y="295656"/>
                </a:lnTo>
                <a:lnTo>
                  <a:pt x="850392" y="313944"/>
                </a:lnTo>
                <a:lnTo>
                  <a:pt x="813816" y="362712"/>
                </a:lnTo>
                <a:lnTo>
                  <a:pt x="798576" y="387096"/>
                </a:lnTo>
                <a:lnTo>
                  <a:pt x="792480" y="398068"/>
                </a:lnTo>
                <a:lnTo>
                  <a:pt x="792480" y="228600"/>
                </a:lnTo>
                <a:lnTo>
                  <a:pt x="771144" y="228600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228600"/>
                </a:lnTo>
                <a:lnTo>
                  <a:pt x="734568" y="228600"/>
                </a:lnTo>
                <a:lnTo>
                  <a:pt x="734568" y="400812"/>
                </a:lnTo>
                <a:lnTo>
                  <a:pt x="734568" y="426720"/>
                </a:lnTo>
                <a:lnTo>
                  <a:pt x="734568" y="527304"/>
                </a:lnTo>
                <a:lnTo>
                  <a:pt x="734568" y="542544"/>
                </a:lnTo>
                <a:lnTo>
                  <a:pt x="734568" y="643128"/>
                </a:lnTo>
                <a:lnTo>
                  <a:pt x="731520" y="652272"/>
                </a:lnTo>
                <a:lnTo>
                  <a:pt x="704088" y="701040"/>
                </a:lnTo>
                <a:lnTo>
                  <a:pt x="667512" y="746760"/>
                </a:lnTo>
                <a:lnTo>
                  <a:pt x="621792" y="783336"/>
                </a:lnTo>
                <a:lnTo>
                  <a:pt x="573024" y="810768"/>
                </a:lnTo>
                <a:lnTo>
                  <a:pt x="484632" y="832104"/>
                </a:lnTo>
                <a:lnTo>
                  <a:pt x="423672" y="832104"/>
                </a:lnTo>
                <a:lnTo>
                  <a:pt x="396240" y="826008"/>
                </a:lnTo>
                <a:lnTo>
                  <a:pt x="365760" y="819912"/>
                </a:lnTo>
                <a:lnTo>
                  <a:pt x="313944" y="798576"/>
                </a:lnTo>
                <a:lnTo>
                  <a:pt x="265176" y="765048"/>
                </a:lnTo>
                <a:lnTo>
                  <a:pt x="225552" y="725424"/>
                </a:lnTo>
                <a:lnTo>
                  <a:pt x="192024" y="676656"/>
                </a:lnTo>
                <a:lnTo>
                  <a:pt x="170688" y="624840"/>
                </a:lnTo>
                <a:lnTo>
                  <a:pt x="158496" y="563880"/>
                </a:lnTo>
                <a:lnTo>
                  <a:pt x="158496" y="542544"/>
                </a:lnTo>
                <a:lnTo>
                  <a:pt x="734568" y="542544"/>
                </a:lnTo>
                <a:lnTo>
                  <a:pt x="734568" y="527304"/>
                </a:lnTo>
                <a:lnTo>
                  <a:pt x="158496" y="527304"/>
                </a:lnTo>
                <a:lnTo>
                  <a:pt x="158496" y="502920"/>
                </a:lnTo>
                <a:lnTo>
                  <a:pt x="164592" y="475488"/>
                </a:lnTo>
                <a:lnTo>
                  <a:pt x="170688" y="445008"/>
                </a:lnTo>
                <a:lnTo>
                  <a:pt x="192024" y="393192"/>
                </a:lnTo>
                <a:lnTo>
                  <a:pt x="225552" y="344424"/>
                </a:lnTo>
                <a:lnTo>
                  <a:pt x="265176" y="304800"/>
                </a:lnTo>
                <a:lnTo>
                  <a:pt x="313944" y="271272"/>
                </a:lnTo>
                <a:lnTo>
                  <a:pt x="365760" y="249936"/>
                </a:lnTo>
                <a:lnTo>
                  <a:pt x="426720" y="237756"/>
                </a:lnTo>
                <a:lnTo>
                  <a:pt x="487680" y="237756"/>
                </a:lnTo>
                <a:lnTo>
                  <a:pt x="515112" y="243840"/>
                </a:lnTo>
                <a:lnTo>
                  <a:pt x="545592" y="249936"/>
                </a:lnTo>
                <a:lnTo>
                  <a:pt x="597408" y="271272"/>
                </a:lnTo>
                <a:lnTo>
                  <a:pt x="646176" y="304800"/>
                </a:lnTo>
                <a:lnTo>
                  <a:pt x="685800" y="344424"/>
                </a:lnTo>
                <a:lnTo>
                  <a:pt x="719328" y="393192"/>
                </a:lnTo>
                <a:lnTo>
                  <a:pt x="734568" y="426720"/>
                </a:lnTo>
                <a:lnTo>
                  <a:pt x="734568" y="400812"/>
                </a:lnTo>
                <a:lnTo>
                  <a:pt x="728472" y="387096"/>
                </a:lnTo>
                <a:lnTo>
                  <a:pt x="713232" y="359664"/>
                </a:lnTo>
                <a:lnTo>
                  <a:pt x="694944" y="338328"/>
                </a:lnTo>
                <a:lnTo>
                  <a:pt x="676656" y="313944"/>
                </a:lnTo>
                <a:lnTo>
                  <a:pt x="627888" y="277368"/>
                </a:lnTo>
                <a:lnTo>
                  <a:pt x="576072" y="246888"/>
                </a:lnTo>
                <a:lnTo>
                  <a:pt x="518160" y="228600"/>
                </a:lnTo>
                <a:lnTo>
                  <a:pt x="454152" y="222504"/>
                </a:lnTo>
                <a:lnTo>
                  <a:pt x="423672" y="225552"/>
                </a:lnTo>
                <a:lnTo>
                  <a:pt x="362712" y="237756"/>
                </a:lnTo>
                <a:lnTo>
                  <a:pt x="280416" y="277368"/>
                </a:lnTo>
                <a:lnTo>
                  <a:pt x="234696" y="313944"/>
                </a:lnTo>
                <a:lnTo>
                  <a:pt x="198120" y="362712"/>
                </a:lnTo>
                <a:lnTo>
                  <a:pt x="167640" y="414528"/>
                </a:lnTo>
                <a:lnTo>
                  <a:pt x="149352" y="472440"/>
                </a:lnTo>
                <a:lnTo>
                  <a:pt x="144081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143865" y="542544"/>
                </a:lnTo>
                <a:lnTo>
                  <a:pt x="149352" y="597408"/>
                </a:lnTo>
                <a:lnTo>
                  <a:pt x="158496" y="627888"/>
                </a:lnTo>
                <a:lnTo>
                  <a:pt x="167640" y="655320"/>
                </a:lnTo>
                <a:lnTo>
                  <a:pt x="198120" y="710184"/>
                </a:lnTo>
                <a:lnTo>
                  <a:pt x="216408" y="731520"/>
                </a:lnTo>
                <a:lnTo>
                  <a:pt x="234696" y="755904"/>
                </a:lnTo>
                <a:lnTo>
                  <a:pt x="259080" y="774192"/>
                </a:lnTo>
                <a:lnTo>
                  <a:pt x="280416" y="792480"/>
                </a:lnTo>
                <a:lnTo>
                  <a:pt x="335280" y="822960"/>
                </a:lnTo>
                <a:lnTo>
                  <a:pt x="362712" y="832104"/>
                </a:lnTo>
                <a:lnTo>
                  <a:pt x="393192" y="841248"/>
                </a:lnTo>
                <a:lnTo>
                  <a:pt x="457200" y="847344"/>
                </a:lnTo>
                <a:lnTo>
                  <a:pt x="487680" y="844296"/>
                </a:lnTo>
                <a:lnTo>
                  <a:pt x="548640" y="832104"/>
                </a:lnTo>
                <a:lnTo>
                  <a:pt x="603504" y="807720"/>
                </a:lnTo>
                <a:lnTo>
                  <a:pt x="630936" y="792480"/>
                </a:lnTo>
                <a:lnTo>
                  <a:pt x="652272" y="774192"/>
                </a:lnTo>
                <a:lnTo>
                  <a:pt x="676656" y="755904"/>
                </a:lnTo>
                <a:lnTo>
                  <a:pt x="713232" y="707136"/>
                </a:lnTo>
                <a:lnTo>
                  <a:pt x="728472" y="682752"/>
                </a:lnTo>
                <a:lnTo>
                  <a:pt x="734568" y="671779"/>
                </a:lnTo>
                <a:lnTo>
                  <a:pt x="734568" y="838200"/>
                </a:lnTo>
                <a:lnTo>
                  <a:pt x="755904" y="838200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838200"/>
                </a:lnTo>
                <a:lnTo>
                  <a:pt x="792480" y="838200"/>
                </a:lnTo>
                <a:lnTo>
                  <a:pt x="792480" y="669036"/>
                </a:lnTo>
                <a:lnTo>
                  <a:pt x="798576" y="682752"/>
                </a:lnTo>
                <a:lnTo>
                  <a:pt x="813816" y="710184"/>
                </a:lnTo>
                <a:lnTo>
                  <a:pt x="832104" y="731520"/>
                </a:lnTo>
                <a:lnTo>
                  <a:pt x="850392" y="755904"/>
                </a:lnTo>
                <a:lnTo>
                  <a:pt x="899160" y="792480"/>
                </a:lnTo>
                <a:lnTo>
                  <a:pt x="950976" y="822960"/>
                </a:lnTo>
                <a:lnTo>
                  <a:pt x="1008888" y="841248"/>
                </a:lnTo>
                <a:lnTo>
                  <a:pt x="1072896" y="847344"/>
                </a:lnTo>
                <a:lnTo>
                  <a:pt x="1103376" y="844296"/>
                </a:lnTo>
                <a:lnTo>
                  <a:pt x="1164336" y="832104"/>
                </a:lnTo>
                <a:lnTo>
                  <a:pt x="1219200" y="807720"/>
                </a:lnTo>
                <a:lnTo>
                  <a:pt x="1271016" y="774192"/>
                </a:lnTo>
                <a:lnTo>
                  <a:pt x="1328928" y="707136"/>
                </a:lnTo>
                <a:lnTo>
                  <a:pt x="1359408" y="655320"/>
                </a:lnTo>
                <a:lnTo>
                  <a:pt x="1377696" y="597408"/>
                </a:lnTo>
                <a:lnTo>
                  <a:pt x="1382953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8900" y="4836667"/>
            <a:ext cx="95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4267200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700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1151674" y="527304"/>
                </a:lnTo>
                <a:lnTo>
                  <a:pt x="1149096" y="493776"/>
                </a:lnTo>
                <a:lnTo>
                  <a:pt x="1143000" y="457200"/>
                </a:lnTo>
                <a:lnTo>
                  <a:pt x="1136904" y="432816"/>
                </a:lnTo>
                <a:lnTo>
                  <a:pt x="1136904" y="496824"/>
                </a:lnTo>
                <a:lnTo>
                  <a:pt x="1136904" y="527304"/>
                </a:lnTo>
                <a:lnTo>
                  <a:pt x="1136904" y="542544"/>
                </a:lnTo>
                <a:lnTo>
                  <a:pt x="1136904" y="573024"/>
                </a:lnTo>
                <a:lnTo>
                  <a:pt x="1130808" y="609600"/>
                </a:lnTo>
                <a:lnTo>
                  <a:pt x="1109472" y="679704"/>
                </a:lnTo>
                <a:lnTo>
                  <a:pt x="1051547" y="774192"/>
                </a:lnTo>
                <a:lnTo>
                  <a:pt x="1002792" y="822960"/>
                </a:lnTo>
                <a:lnTo>
                  <a:pt x="941819" y="865632"/>
                </a:lnTo>
                <a:lnTo>
                  <a:pt x="874776" y="893064"/>
                </a:lnTo>
                <a:lnTo>
                  <a:pt x="801624" y="908304"/>
                </a:lnTo>
                <a:lnTo>
                  <a:pt x="771144" y="908304"/>
                </a:lnTo>
                <a:lnTo>
                  <a:pt x="771144" y="542544"/>
                </a:lnTo>
                <a:lnTo>
                  <a:pt x="1136904" y="542544"/>
                </a:lnTo>
                <a:lnTo>
                  <a:pt x="1136904" y="527304"/>
                </a:lnTo>
                <a:lnTo>
                  <a:pt x="771144" y="527304"/>
                </a:lnTo>
                <a:lnTo>
                  <a:pt x="771144" y="161544"/>
                </a:lnTo>
                <a:lnTo>
                  <a:pt x="801624" y="161544"/>
                </a:lnTo>
                <a:lnTo>
                  <a:pt x="838200" y="167640"/>
                </a:lnTo>
                <a:lnTo>
                  <a:pt x="908304" y="188976"/>
                </a:lnTo>
                <a:lnTo>
                  <a:pt x="1002792" y="246888"/>
                </a:lnTo>
                <a:lnTo>
                  <a:pt x="1051547" y="295656"/>
                </a:lnTo>
                <a:lnTo>
                  <a:pt x="1094219" y="356616"/>
                </a:lnTo>
                <a:lnTo>
                  <a:pt x="1121664" y="423672"/>
                </a:lnTo>
                <a:lnTo>
                  <a:pt x="1136904" y="496824"/>
                </a:lnTo>
                <a:lnTo>
                  <a:pt x="1136904" y="432816"/>
                </a:lnTo>
                <a:lnTo>
                  <a:pt x="1121664" y="384048"/>
                </a:lnTo>
                <a:lnTo>
                  <a:pt x="1085088" y="316992"/>
                </a:lnTo>
                <a:lnTo>
                  <a:pt x="1036320" y="262128"/>
                </a:lnTo>
                <a:lnTo>
                  <a:pt x="1008888" y="234708"/>
                </a:lnTo>
                <a:lnTo>
                  <a:pt x="947928" y="195072"/>
                </a:lnTo>
                <a:lnTo>
                  <a:pt x="914400" y="176796"/>
                </a:lnTo>
                <a:lnTo>
                  <a:pt x="877824" y="164592"/>
                </a:lnTo>
                <a:lnTo>
                  <a:pt x="865632" y="161544"/>
                </a:lnTo>
                <a:lnTo>
                  <a:pt x="841248" y="155448"/>
                </a:lnTo>
                <a:lnTo>
                  <a:pt x="801624" y="149352"/>
                </a:lnTo>
                <a:lnTo>
                  <a:pt x="771144" y="147015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146773"/>
                </a:lnTo>
                <a:lnTo>
                  <a:pt x="755904" y="161544"/>
                </a:lnTo>
                <a:lnTo>
                  <a:pt x="755904" y="527304"/>
                </a:lnTo>
                <a:lnTo>
                  <a:pt x="755904" y="542544"/>
                </a:lnTo>
                <a:lnTo>
                  <a:pt x="755904" y="908304"/>
                </a:lnTo>
                <a:lnTo>
                  <a:pt x="725424" y="908304"/>
                </a:lnTo>
                <a:lnTo>
                  <a:pt x="652272" y="893064"/>
                </a:lnTo>
                <a:lnTo>
                  <a:pt x="585216" y="865632"/>
                </a:lnTo>
                <a:lnTo>
                  <a:pt x="524256" y="822960"/>
                </a:lnTo>
                <a:lnTo>
                  <a:pt x="475488" y="774192"/>
                </a:lnTo>
                <a:lnTo>
                  <a:pt x="432816" y="713232"/>
                </a:lnTo>
                <a:lnTo>
                  <a:pt x="405384" y="646176"/>
                </a:lnTo>
                <a:lnTo>
                  <a:pt x="390144" y="573024"/>
                </a:lnTo>
                <a:lnTo>
                  <a:pt x="390144" y="542544"/>
                </a:lnTo>
                <a:lnTo>
                  <a:pt x="755904" y="542544"/>
                </a:lnTo>
                <a:lnTo>
                  <a:pt x="755904" y="527304"/>
                </a:lnTo>
                <a:lnTo>
                  <a:pt x="390144" y="527304"/>
                </a:lnTo>
                <a:lnTo>
                  <a:pt x="390144" y="496824"/>
                </a:lnTo>
                <a:lnTo>
                  <a:pt x="405384" y="423672"/>
                </a:lnTo>
                <a:lnTo>
                  <a:pt x="432816" y="356616"/>
                </a:lnTo>
                <a:lnTo>
                  <a:pt x="475488" y="295656"/>
                </a:lnTo>
                <a:lnTo>
                  <a:pt x="524256" y="246888"/>
                </a:lnTo>
                <a:lnTo>
                  <a:pt x="585216" y="204216"/>
                </a:lnTo>
                <a:lnTo>
                  <a:pt x="652272" y="176796"/>
                </a:lnTo>
                <a:lnTo>
                  <a:pt x="725424" y="161544"/>
                </a:lnTo>
                <a:lnTo>
                  <a:pt x="755904" y="161544"/>
                </a:lnTo>
                <a:lnTo>
                  <a:pt x="755904" y="146773"/>
                </a:lnTo>
                <a:lnTo>
                  <a:pt x="685800" y="155448"/>
                </a:lnTo>
                <a:lnTo>
                  <a:pt x="612648" y="176796"/>
                </a:lnTo>
                <a:lnTo>
                  <a:pt x="545592" y="213360"/>
                </a:lnTo>
                <a:lnTo>
                  <a:pt x="463296" y="289560"/>
                </a:lnTo>
                <a:lnTo>
                  <a:pt x="423672" y="350520"/>
                </a:lnTo>
                <a:lnTo>
                  <a:pt x="405384" y="384048"/>
                </a:lnTo>
                <a:lnTo>
                  <a:pt x="393192" y="420624"/>
                </a:lnTo>
                <a:lnTo>
                  <a:pt x="377952" y="496824"/>
                </a:lnTo>
                <a:lnTo>
                  <a:pt x="375602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375361" y="542544"/>
                </a:lnTo>
                <a:lnTo>
                  <a:pt x="377952" y="576072"/>
                </a:lnTo>
                <a:lnTo>
                  <a:pt x="393192" y="649224"/>
                </a:lnTo>
                <a:lnTo>
                  <a:pt x="405384" y="685800"/>
                </a:lnTo>
                <a:lnTo>
                  <a:pt x="441960" y="752856"/>
                </a:lnTo>
                <a:lnTo>
                  <a:pt x="518160" y="835152"/>
                </a:lnTo>
                <a:lnTo>
                  <a:pt x="579120" y="874776"/>
                </a:lnTo>
                <a:lnTo>
                  <a:pt x="612648" y="893064"/>
                </a:lnTo>
                <a:lnTo>
                  <a:pt x="649224" y="905256"/>
                </a:lnTo>
                <a:lnTo>
                  <a:pt x="725424" y="920496"/>
                </a:lnTo>
                <a:lnTo>
                  <a:pt x="755904" y="922845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923086"/>
                </a:lnTo>
                <a:lnTo>
                  <a:pt x="804672" y="920496"/>
                </a:lnTo>
                <a:lnTo>
                  <a:pt x="841248" y="914400"/>
                </a:lnTo>
                <a:lnTo>
                  <a:pt x="865619" y="908304"/>
                </a:lnTo>
                <a:lnTo>
                  <a:pt x="877824" y="905256"/>
                </a:lnTo>
                <a:lnTo>
                  <a:pt x="914400" y="893064"/>
                </a:lnTo>
                <a:lnTo>
                  <a:pt x="981456" y="856488"/>
                </a:lnTo>
                <a:lnTo>
                  <a:pt x="1036320" y="807720"/>
                </a:lnTo>
                <a:lnTo>
                  <a:pt x="1063752" y="780288"/>
                </a:lnTo>
                <a:lnTo>
                  <a:pt x="1103376" y="719328"/>
                </a:lnTo>
                <a:lnTo>
                  <a:pt x="1121664" y="685800"/>
                </a:lnTo>
                <a:lnTo>
                  <a:pt x="1133856" y="649224"/>
                </a:lnTo>
                <a:lnTo>
                  <a:pt x="1149096" y="573024"/>
                </a:lnTo>
                <a:lnTo>
                  <a:pt x="1151432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9339" y="5247091"/>
            <a:ext cx="7995920" cy="1087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65"/>
              </a:spcBef>
              <a:tabLst>
                <a:tab pos="2526665" algn="l"/>
                <a:tab pos="4507865" algn="l"/>
              </a:tabLst>
            </a:pPr>
            <a:r>
              <a:rPr sz="1400" spc="-85" dirty="0">
                <a:latin typeface="Arial"/>
                <a:cs typeface="Arial"/>
              </a:rPr>
              <a:t>side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view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(xy-</a:t>
            </a:r>
            <a:r>
              <a:rPr sz="1400" spc="-10" dirty="0">
                <a:latin typeface="Arial"/>
                <a:cs typeface="Arial"/>
              </a:rPr>
              <a:t>plane)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85" dirty="0">
                <a:latin typeface="Arial"/>
                <a:cs typeface="Arial"/>
              </a:rPr>
              <a:t>side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view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(yz-</a:t>
            </a:r>
            <a:r>
              <a:rPr sz="1400" spc="-10" dirty="0">
                <a:latin typeface="Arial"/>
                <a:cs typeface="Arial"/>
              </a:rPr>
              <a:t>plane)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view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(xz-</a:t>
            </a:r>
            <a:r>
              <a:rPr sz="1400" spc="-10" dirty="0">
                <a:latin typeface="Arial"/>
                <a:cs typeface="Arial"/>
              </a:rPr>
              <a:t>plane)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400">
              <a:latin typeface="Arial"/>
              <a:cs typeface="Arial"/>
            </a:endParaRPr>
          </a:p>
          <a:p>
            <a:pPr marL="317500" marR="5080" indent="-304800">
              <a:lnSpc>
                <a:spcPts val="1939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Gain: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lobe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compared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isotropic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 average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power)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0100" y="4836667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339" y="3675379"/>
            <a:ext cx="5393055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Example: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pattern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simple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Hertzian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dipole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002665">
              <a:lnSpc>
                <a:spcPct val="100000"/>
              </a:lnSpc>
              <a:tabLst>
                <a:tab pos="3060065" algn="l"/>
                <a:tab pos="5041265" algn="l"/>
              </a:tabLst>
            </a:pPr>
            <a:r>
              <a:rPr sz="1400" spc="-5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928" y="4757928"/>
            <a:ext cx="88392" cy="883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27340" y="4589779"/>
            <a:ext cx="63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simple </a:t>
            </a:r>
            <a:r>
              <a:rPr sz="1800" spc="-10" dirty="0">
                <a:latin typeface="Arial"/>
                <a:cs typeface="Arial"/>
              </a:rPr>
              <a:t>dipole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4408" y="3206495"/>
            <a:ext cx="789940" cy="241300"/>
          </a:xfrm>
          <a:custGeom>
            <a:avLst/>
            <a:gdLst/>
            <a:ahLst/>
            <a:cxnLst/>
            <a:rect l="l" t="t" r="r" b="b"/>
            <a:pathLst>
              <a:path w="789939" h="241300">
                <a:moveTo>
                  <a:pt x="789431" y="0"/>
                </a:moveTo>
                <a:lnTo>
                  <a:pt x="201167" y="0"/>
                </a:lnTo>
                <a:lnTo>
                  <a:pt x="0" y="240791"/>
                </a:lnTo>
                <a:lnTo>
                  <a:pt x="588263" y="240791"/>
                </a:lnTo>
                <a:lnTo>
                  <a:pt x="590810" y="237743"/>
                </a:lnTo>
                <a:lnTo>
                  <a:pt x="18287" y="237743"/>
                </a:lnTo>
                <a:lnTo>
                  <a:pt x="12191" y="228600"/>
                </a:lnTo>
                <a:lnTo>
                  <a:pt x="25968" y="228600"/>
                </a:lnTo>
                <a:lnTo>
                  <a:pt x="207751" y="12191"/>
                </a:lnTo>
                <a:lnTo>
                  <a:pt x="204215" y="12191"/>
                </a:lnTo>
                <a:lnTo>
                  <a:pt x="210312" y="9143"/>
                </a:lnTo>
                <a:lnTo>
                  <a:pt x="766023" y="9143"/>
                </a:lnTo>
                <a:lnTo>
                  <a:pt x="771143" y="3048"/>
                </a:lnTo>
                <a:lnTo>
                  <a:pt x="786885" y="3048"/>
                </a:lnTo>
                <a:lnTo>
                  <a:pt x="789431" y="0"/>
                </a:lnTo>
                <a:close/>
              </a:path>
              <a:path w="789939" h="241300">
                <a:moveTo>
                  <a:pt x="25968" y="228600"/>
                </a:moveTo>
                <a:lnTo>
                  <a:pt x="12191" y="228600"/>
                </a:lnTo>
                <a:lnTo>
                  <a:pt x="18287" y="237743"/>
                </a:lnTo>
                <a:lnTo>
                  <a:pt x="25968" y="228600"/>
                </a:lnTo>
                <a:close/>
              </a:path>
              <a:path w="789939" h="241300">
                <a:moveTo>
                  <a:pt x="581680" y="228600"/>
                </a:moveTo>
                <a:lnTo>
                  <a:pt x="25968" y="228600"/>
                </a:lnTo>
                <a:lnTo>
                  <a:pt x="18287" y="237743"/>
                </a:lnTo>
                <a:lnTo>
                  <a:pt x="590810" y="237743"/>
                </a:lnTo>
                <a:lnTo>
                  <a:pt x="595903" y="231648"/>
                </a:lnTo>
                <a:lnTo>
                  <a:pt x="579119" y="231648"/>
                </a:lnTo>
                <a:lnTo>
                  <a:pt x="581680" y="228600"/>
                </a:lnTo>
                <a:close/>
              </a:path>
              <a:path w="789939" h="241300">
                <a:moveTo>
                  <a:pt x="771143" y="3048"/>
                </a:moveTo>
                <a:lnTo>
                  <a:pt x="579119" y="231648"/>
                </a:lnTo>
                <a:lnTo>
                  <a:pt x="585215" y="228600"/>
                </a:lnTo>
                <a:lnTo>
                  <a:pt x="598449" y="228600"/>
                </a:lnTo>
                <a:lnTo>
                  <a:pt x="779246" y="12191"/>
                </a:lnTo>
                <a:lnTo>
                  <a:pt x="774191" y="12191"/>
                </a:lnTo>
                <a:lnTo>
                  <a:pt x="771143" y="3048"/>
                </a:lnTo>
                <a:close/>
              </a:path>
              <a:path w="789939" h="241300">
                <a:moveTo>
                  <a:pt x="598449" y="228600"/>
                </a:moveTo>
                <a:lnTo>
                  <a:pt x="585215" y="228600"/>
                </a:lnTo>
                <a:lnTo>
                  <a:pt x="579119" y="231648"/>
                </a:lnTo>
                <a:lnTo>
                  <a:pt x="595903" y="231648"/>
                </a:lnTo>
                <a:lnTo>
                  <a:pt x="598449" y="228600"/>
                </a:lnTo>
                <a:close/>
              </a:path>
              <a:path w="789939" h="241300">
                <a:moveTo>
                  <a:pt x="210312" y="9143"/>
                </a:moveTo>
                <a:lnTo>
                  <a:pt x="204215" y="12191"/>
                </a:lnTo>
                <a:lnTo>
                  <a:pt x="207751" y="12191"/>
                </a:lnTo>
                <a:lnTo>
                  <a:pt x="210312" y="9143"/>
                </a:lnTo>
                <a:close/>
              </a:path>
              <a:path w="789939" h="241300">
                <a:moveTo>
                  <a:pt x="766023" y="9143"/>
                </a:moveTo>
                <a:lnTo>
                  <a:pt x="210312" y="9143"/>
                </a:lnTo>
                <a:lnTo>
                  <a:pt x="207751" y="12191"/>
                </a:lnTo>
                <a:lnTo>
                  <a:pt x="763463" y="12191"/>
                </a:lnTo>
                <a:lnTo>
                  <a:pt x="766023" y="9143"/>
                </a:lnTo>
                <a:close/>
              </a:path>
              <a:path w="789939" h="241300">
                <a:moveTo>
                  <a:pt x="786885" y="3048"/>
                </a:moveTo>
                <a:lnTo>
                  <a:pt x="771143" y="3048"/>
                </a:lnTo>
                <a:lnTo>
                  <a:pt x="774191" y="12191"/>
                </a:lnTo>
                <a:lnTo>
                  <a:pt x="779246" y="12191"/>
                </a:lnTo>
                <a:lnTo>
                  <a:pt x="786885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5340" y="2931668"/>
            <a:ext cx="2800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Symbol"/>
                <a:cs typeface="Symbol"/>
              </a:rPr>
              <a:t></a:t>
            </a:r>
            <a:r>
              <a:rPr sz="1400" spc="-25" dirty="0">
                <a:latin typeface="Arial"/>
                <a:cs typeface="Arial"/>
              </a:rPr>
              <a:t>/4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9312" y="2679191"/>
            <a:ext cx="40005" cy="990600"/>
          </a:xfrm>
          <a:custGeom>
            <a:avLst/>
            <a:gdLst/>
            <a:ahLst/>
            <a:cxnLst/>
            <a:rect l="l" t="t" r="r" b="b"/>
            <a:pathLst>
              <a:path w="40004" h="990600">
                <a:moveTo>
                  <a:pt x="39624" y="0"/>
                </a:moveTo>
                <a:lnTo>
                  <a:pt x="0" y="0"/>
                </a:lnTo>
                <a:lnTo>
                  <a:pt x="0" y="685800"/>
                </a:lnTo>
                <a:lnTo>
                  <a:pt x="12192" y="685800"/>
                </a:lnTo>
                <a:lnTo>
                  <a:pt x="12192" y="990600"/>
                </a:lnTo>
                <a:lnTo>
                  <a:pt x="27432" y="990600"/>
                </a:lnTo>
                <a:lnTo>
                  <a:pt x="27432" y="685800"/>
                </a:lnTo>
                <a:lnTo>
                  <a:pt x="39624" y="685800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457199"/>
            <a:ext cx="43180" cy="79375"/>
          </a:xfrm>
          <a:custGeom>
            <a:avLst/>
            <a:gdLst/>
            <a:ahLst/>
            <a:cxnLst/>
            <a:rect l="l" t="t" r="r" b="b"/>
            <a:pathLst>
              <a:path w="43179" h="79375">
                <a:moveTo>
                  <a:pt x="42672" y="79248"/>
                </a:moveTo>
                <a:lnTo>
                  <a:pt x="6807" y="4584"/>
                </a:lnTo>
                <a:lnTo>
                  <a:pt x="9017" y="0"/>
                </a:lnTo>
                <a:lnTo>
                  <a:pt x="2921" y="0"/>
                </a:lnTo>
                <a:lnTo>
                  <a:pt x="5283" y="4572"/>
                </a:lnTo>
                <a:lnTo>
                  <a:pt x="0" y="14770"/>
                </a:lnTo>
                <a:lnTo>
                  <a:pt x="0" y="79248"/>
                </a:lnTo>
                <a:lnTo>
                  <a:pt x="42672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31740" y="3007868"/>
            <a:ext cx="2800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Symbol"/>
                <a:cs typeface="Symbol"/>
              </a:rPr>
              <a:t></a:t>
            </a:r>
            <a:r>
              <a:rPr sz="1400" spc="-25" dirty="0"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45023" y="330707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0479" y="304800"/>
                </a:moveTo>
                <a:lnTo>
                  <a:pt x="0" y="304800"/>
                </a:lnTo>
                <a:lnTo>
                  <a:pt x="36575" y="381000"/>
                </a:lnTo>
                <a:lnTo>
                  <a:pt x="69860" y="316992"/>
                </a:lnTo>
                <a:lnTo>
                  <a:pt x="30479" y="316992"/>
                </a:lnTo>
                <a:lnTo>
                  <a:pt x="30479" y="304800"/>
                </a:lnTo>
                <a:close/>
              </a:path>
              <a:path w="76200" h="381000">
                <a:moveTo>
                  <a:pt x="45720" y="0"/>
                </a:moveTo>
                <a:lnTo>
                  <a:pt x="30479" y="0"/>
                </a:lnTo>
                <a:lnTo>
                  <a:pt x="30479" y="316992"/>
                </a:lnTo>
                <a:lnTo>
                  <a:pt x="45720" y="316992"/>
                </a:lnTo>
                <a:lnTo>
                  <a:pt x="4572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720" y="304800"/>
                </a:lnTo>
                <a:lnTo>
                  <a:pt x="45720" y="316992"/>
                </a:lnTo>
                <a:lnTo>
                  <a:pt x="69860" y="316992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0600" y="2679191"/>
            <a:ext cx="177165" cy="1015365"/>
          </a:xfrm>
          <a:custGeom>
            <a:avLst/>
            <a:gdLst/>
            <a:ahLst/>
            <a:cxnLst/>
            <a:rect l="l" t="t" r="r" b="b"/>
            <a:pathLst>
              <a:path w="177164" h="1015364">
                <a:moveTo>
                  <a:pt x="176784" y="530352"/>
                </a:moveTo>
                <a:lnTo>
                  <a:pt x="152400" y="530352"/>
                </a:lnTo>
                <a:lnTo>
                  <a:pt x="152400" y="527304"/>
                </a:lnTo>
                <a:lnTo>
                  <a:pt x="0" y="527304"/>
                </a:lnTo>
                <a:lnTo>
                  <a:pt x="0" y="539496"/>
                </a:lnTo>
                <a:lnTo>
                  <a:pt x="137160" y="539496"/>
                </a:lnTo>
                <a:lnTo>
                  <a:pt x="137160" y="1014984"/>
                </a:lnTo>
                <a:lnTo>
                  <a:pt x="176784" y="1014984"/>
                </a:lnTo>
                <a:lnTo>
                  <a:pt x="176784" y="530352"/>
                </a:lnTo>
                <a:close/>
              </a:path>
              <a:path w="177164" h="1015364">
                <a:moveTo>
                  <a:pt x="176784" y="0"/>
                </a:moveTo>
                <a:lnTo>
                  <a:pt x="140208" y="0"/>
                </a:lnTo>
                <a:lnTo>
                  <a:pt x="140208" y="496824"/>
                </a:lnTo>
                <a:lnTo>
                  <a:pt x="0" y="496824"/>
                </a:lnTo>
                <a:lnTo>
                  <a:pt x="0" y="509016"/>
                </a:lnTo>
                <a:lnTo>
                  <a:pt x="152400" y="509016"/>
                </a:lnTo>
                <a:lnTo>
                  <a:pt x="152400" y="505968"/>
                </a:lnTo>
                <a:lnTo>
                  <a:pt x="176784" y="505968"/>
                </a:lnTo>
                <a:lnTo>
                  <a:pt x="176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5023" y="267919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5720" y="64008"/>
                </a:moveTo>
                <a:lnTo>
                  <a:pt x="30479" y="64008"/>
                </a:lnTo>
                <a:lnTo>
                  <a:pt x="30479" y="304800"/>
                </a:lnTo>
                <a:lnTo>
                  <a:pt x="45720" y="304800"/>
                </a:lnTo>
                <a:lnTo>
                  <a:pt x="45720" y="64008"/>
                </a:lnTo>
                <a:close/>
              </a:path>
              <a:path w="76200" h="304800">
                <a:moveTo>
                  <a:pt x="36575" y="0"/>
                </a:moveTo>
                <a:lnTo>
                  <a:pt x="0" y="76200"/>
                </a:lnTo>
                <a:lnTo>
                  <a:pt x="30479" y="76200"/>
                </a:lnTo>
                <a:lnTo>
                  <a:pt x="30479" y="64008"/>
                </a:lnTo>
                <a:lnTo>
                  <a:pt x="69860" y="64008"/>
                </a:lnTo>
                <a:lnTo>
                  <a:pt x="36575" y="0"/>
                </a:lnTo>
                <a:close/>
              </a:path>
              <a:path w="76200" h="304800">
                <a:moveTo>
                  <a:pt x="69860" y="64008"/>
                </a:moveTo>
                <a:lnTo>
                  <a:pt x="45720" y="64008"/>
                </a:lnTo>
                <a:lnTo>
                  <a:pt x="45720" y="76200"/>
                </a:lnTo>
                <a:lnTo>
                  <a:pt x="76200" y="76200"/>
                </a:lnTo>
                <a:lnTo>
                  <a:pt x="69860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102</a:t>
            </a:fld>
            <a:endParaRPr spc="-25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82827"/>
            <a:ext cx="60458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Antennas:</a:t>
            </a:r>
            <a:r>
              <a:rPr sz="32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Directed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2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Sectorized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596644"/>
            <a:ext cx="807465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7500" marR="5080" indent="-304800">
              <a:lnSpc>
                <a:spcPts val="1939"/>
              </a:lnSpc>
              <a:spcBef>
                <a:spcPts val="34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Often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microwave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connections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stations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phones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(e.g.,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coverage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valley)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590799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687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792480" y="527304"/>
                </a:lnTo>
                <a:lnTo>
                  <a:pt x="792480" y="381000"/>
                </a:lnTo>
                <a:lnTo>
                  <a:pt x="771144" y="381000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381000"/>
                </a:lnTo>
                <a:lnTo>
                  <a:pt x="734568" y="381000"/>
                </a:lnTo>
                <a:lnTo>
                  <a:pt x="734568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734568" y="542544"/>
                </a:lnTo>
                <a:lnTo>
                  <a:pt x="734568" y="685800"/>
                </a:lnTo>
                <a:lnTo>
                  <a:pt x="755904" y="685800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685800"/>
                </a:lnTo>
                <a:lnTo>
                  <a:pt x="792480" y="685800"/>
                </a:lnTo>
                <a:lnTo>
                  <a:pt x="792480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1739" y="3681475"/>
            <a:ext cx="14478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85" dirty="0">
                <a:latin typeface="Arial"/>
                <a:cs typeface="Arial"/>
              </a:rPr>
              <a:t>side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view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(xy-</a:t>
            </a:r>
            <a:r>
              <a:rPr sz="1400" spc="-45" dirty="0">
                <a:latin typeface="Arial"/>
                <a:cs typeface="Arial"/>
              </a:rPr>
              <a:t>plane)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700" y="3160268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139" y="2538475"/>
            <a:ext cx="1060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6600" y="2590799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687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1075334" y="527304"/>
                </a:lnTo>
                <a:lnTo>
                  <a:pt x="1072896" y="502920"/>
                </a:lnTo>
                <a:lnTo>
                  <a:pt x="1060704" y="441960"/>
                </a:lnTo>
                <a:lnTo>
                  <a:pt x="1060704" y="505968"/>
                </a:lnTo>
                <a:lnTo>
                  <a:pt x="1060704" y="527304"/>
                </a:lnTo>
                <a:lnTo>
                  <a:pt x="1060704" y="542544"/>
                </a:lnTo>
                <a:lnTo>
                  <a:pt x="1060704" y="566928"/>
                </a:lnTo>
                <a:lnTo>
                  <a:pt x="1054608" y="594360"/>
                </a:lnTo>
                <a:lnTo>
                  <a:pt x="1039368" y="652272"/>
                </a:lnTo>
                <a:lnTo>
                  <a:pt x="1011936" y="701040"/>
                </a:lnTo>
                <a:lnTo>
                  <a:pt x="975360" y="746760"/>
                </a:lnTo>
                <a:lnTo>
                  <a:pt x="929640" y="783336"/>
                </a:lnTo>
                <a:lnTo>
                  <a:pt x="880872" y="810768"/>
                </a:lnTo>
                <a:lnTo>
                  <a:pt x="792480" y="832104"/>
                </a:lnTo>
                <a:lnTo>
                  <a:pt x="771144" y="832104"/>
                </a:lnTo>
                <a:lnTo>
                  <a:pt x="771144" y="542544"/>
                </a:lnTo>
                <a:lnTo>
                  <a:pt x="1060704" y="542544"/>
                </a:lnTo>
                <a:lnTo>
                  <a:pt x="1060704" y="527304"/>
                </a:lnTo>
                <a:lnTo>
                  <a:pt x="771144" y="527304"/>
                </a:lnTo>
                <a:lnTo>
                  <a:pt x="771144" y="237744"/>
                </a:lnTo>
                <a:lnTo>
                  <a:pt x="795528" y="237744"/>
                </a:lnTo>
                <a:lnTo>
                  <a:pt x="822960" y="243840"/>
                </a:lnTo>
                <a:lnTo>
                  <a:pt x="853440" y="249936"/>
                </a:lnTo>
                <a:lnTo>
                  <a:pt x="905256" y="271272"/>
                </a:lnTo>
                <a:lnTo>
                  <a:pt x="954024" y="304800"/>
                </a:lnTo>
                <a:lnTo>
                  <a:pt x="993648" y="344424"/>
                </a:lnTo>
                <a:lnTo>
                  <a:pt x="1027176" y="393192"/>
                </a:lnTo>
                <a:lnTo>
                  <a:pt x="1048512" y="445008"/>
                </a:lnTo>
                <a:lnTo>
                  <a:pt x="1060704" y="505968"/>
                </a:lnTo>
                <a:lnTo>
                  <a:pt x="1060704" y="441960"/>
                </a:lnTo>
                <a:lnTo>
                  <a:pt x="1036320" y="387096"/>
                </a:lnTo>
                <a:lnTo>
                  <a:pt x="1021080" y="359664"/>
                </a:lnTo>
                <a:lnTo>
                  <a:pt x="1002792" y="338328"/>
                </a:lnTo>
                <a:lnTo>
                  <a:pt x="984504" y="313944"/>
                </a:lnTo>
                <a:lnTo>
                  <a:pt x="935736" y="277368"/>
                </a:lnTo>
                <a:lnTo>
                  <a:pt x="883920" y="246888"/>
                </a:lnTo>
                <a:lnTo>
                  <a:pt x="826008" y="228600"/>
                </a:lnTo>
                <a:lnTo>
                  <a:pt x="771144" y="223380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223113"/>
                </a:lnTo>
                <a:lnTo>
                  <a:pt x="755904" y="237744"/>
                </a:lnTo>
                <a:lnTo>
                  <a:pt x="755904" y="527304"/>
                </a:lnTo>
                <a:lnTo>
                  <a:pt x="755904" y="542544"/>
                </a:lnTo>
                <a:lnTo>
                  <a:pt x="755904" y="832104"/>
                </a:lnTo>
                <a:lnTo>
                  <a:pt x="731520" y="832104"/>
                </a:lnTo>
                <a:lnTo>
                  <a:pt x="704088" y="826008"/>
                </a:lnTo>
                <a:lnTo>
                  <a:pt x="673608" y="819912"/>
                </a:lnTo>
                <a:lnTo>
                  <a:pt x="646176" y="810768"/>
                </a:lnTo>
                <a:lnTo>
                  <a:pt x="597408" y="783336"/>
                </a:lnTo>
                <a:lnTo>
                  <a:pt x="551688" y="746760"/>
                </a:lnTo>
                <a:lnTo>
                  <a:pt x="515112" y="701040"/>
                </a:lnTo>
                <a:lnTo>
                  <a:pt x="487680" y="652272"/>
                </a:lnTo>
                <a:lnTo>
                  <a:pt x="466344" y="563880"/>
                </a:lnTo>
                <a:lnTo>
                  <a:pt x="466344" y="542544"/>
                </a:lnTo>
                <a:lnTo>
                  <a:pt x="755904" y="542544"/>
                </a:lnTo>
                <a:lnTo>
                  <a:pt x="755904" y="527304"/>
                </a:lnTo>
                <a:lnTo>
                  <a:pt x="466344" y="527304"/>
                </a:lnTo>
                <a:lnTo>
                  <a:pt x="466344" y="502920"/>
                </a:lnTo>
                <a:lnTo>
                  <a:pt x="472440" y="475488"/>
                </a:lnTo>
                <a:lnTo>
                  <a:pt x="478536" y="445008"/>
                </a:lnTo>
                <a:lnTo>
                  <a:pt x="499872" y="393192"/>
                </a:lnTo>
                <a:lnTo>
                  <a:pt x="533400" y="344424"/>
                </a:lnTo>
                <a:lnTo>
                  <a:pt x="573024" y="304800"/>
                </a:lnTo>
                <a:lnTo>
                  <a:pt x="621792" y="271272"/>
                </a:lnTo>
                <a:lnTo>
                  <a:pt x="673608" y="249936"/>
                </a:lnTo>
                <a:lnTo>
                  <a:pt x="734568" y="237744"/>
                </a:lnTo>
                <a:lnTo>
                  <a:pt x="755904" y="237744"/>
                </a:lnTo>
                <a:lnTo>
                  <a:pt x="755904" y="223113"/>
                </a:lnTo>
                <a:lnTo>
                  <a:pt x="670560" y="237744"/>
                </a:lnTo>
                <a:lnTo>
                  <a:pt x="588264" y="277368"/>
                </a:lnTo>
                <a:lnTo>
                  <a:pt x="566928" y="295656"/>
                </a:lnTo>
                <a:lnTo>
                  <a:pt x="542544" y="313944"/>
                </a:lnTo>
                <a:lnTo>
                  <a:pt x="505968" y="362712"/>
                </a:lnTo>
                <a:lnTo>
                  <a:pt x="475488" y="414528"/>
                </a:lnTo>
                <a:lnTo>
                  <a:pt x="457200" y="472440"/>
                </a:lnTo>
                <a:lnTo>
                  <a:pt x="451929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451713" y="542544"/>
                </a:lnTo>
                <a:lnTo>
                  <a:pt x="454152" y="566928"/>
                </a:lnTo>
                <a:lnTo>
                  <a:pt x="466344" y="627888"/>
                </a:lnTo>
                <a:lnTo>
                  <a:pt x="475488" y="655320"/>
                </a:lnTo>
                <a:lnTo>
                  <a:pt x="505968" y="710184"/>
                </a:lnTo>
                <a:lnTo>
                  <a:pt x="524256" y="731520"/>
                </a:lnTo>
                <a:lnTo>
                  <a:pt x="542544" y="755904"/>
                </a:lnTo>
                <a:lnTo>
                  <a:pt x="591312" y="792480"/>
                </a:lnTo>
                <a:lnTo>
                  <a:pt x="643128" y="822960"/>
                </a:lnTo>
                <a:lnTo>
                  <a:pt x="701040" y="841248"/>
                </a:lnTo>
                <a:lnTo>
                  <a:pt x="755904" y="846480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846734"/>
                </a:lnTo>
                <a:lnTo>
                  <a:pt x="795528" y="844296"/>
                </a:lnTo>
                <a:lnTo>
                  <a:pt x="856488" y="832104"/>
                </a:lnTo>
                <a:lnTo>
                  <a:pt x="911352" y="807720"/>
                </a:lnTo>
                <a:lnTo>
                  <a:pt x="938784" y="792480"/>
                </a:lnTo>
                <a:lnTo>
                  <a:pt x="960120" y="774192"/>
                </a:lnTo>
                <a:lnTo>
                  <a:pt x="984504" y="755904"/>
                </a:lnTo>
                <a:lnTo>
                  <a:pt x="1021080" y="707136"/>
                </a:lnTo>
                <a:lnTo>
                  <a:pt x="1051560" y="655320"/>
                </a:lnTo>
                <a:lnTo>
                  <a:pt x="1069848" y="597408"/>
                </a:lnTo>
                <a:lnTo>
                  <a:pt x="1075105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9140" y="3681475"/>
            <a:ext cx="1442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85" dirty="0">
                <a:latin typeface="Arial"/>
                <a:cs typeface="Arial"/>
              </a:rPr>
              <a:t>side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view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(yz-</a:t>
            </a:r>
            <a:r>
              <a:rPr sz="1400" spc="-45" dirty="0">
                <a:latin typeface="Arial"/>
                <a:cs typeface="Arial"/>
              </a:rPr>
              <a:t>plane)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4100" y="3160268"/>
            <a:ext cx="95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2540" y="2538475"/>
            <a:ext cx="1060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7800" y="2590799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1676400" y="533400"/>
                </a:moveTo>
                <a:lnTo>
                  <a:pt x="1663700" y="527304"/>
                </a:lnTo>
                <a:lnTo>
                  <a:pt x="1600200" y="496824"/>
                </a:lnTo>
                <a:lnTo>
                  <a:pt x="1600200" y="527304"/>
                </a:lnTo>
                <a:lnTo>
                  <a:pt x="771144" y="527304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527304"/>
                </a:lnTo>
                <a:lnTo>
                  <a:pt x="0" y="527304"/>
                </a:lnTo>
                <a:lnTo>
                  <a:pt x="0" y="542544"/>
                </a:lnTo>
                <a:lnTo>
                  <a:pt x="755904" y="542544"/>
                </a:lnTo>
                <a:lnTo>
                  <a:pt x="755904" y="1066800"/>
                </a:lnTo>
                <a:lnTo>
                  <a:pt x="771144" y="1066800"/>
                </a:lnTo>
                <a:lnTo>
                  <a:pt x="771144" y="542544"/>
                </a:lnTo>
                <a:lnTo>
                  <a:pt x="1600200" y="542544"/>
                </a:lnTo>
                <a:lnTo>
                  <a:pt x="1600200" y="573024"/>
                </a:lnTo>
                <a:lnTo>
                  <a:pt x="1658810" y="542544"/>
                </a:lnTo>
                <a:lnTo>
                  <a:pt x="16764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0340" y="3681475"/>
            <a:ext cx="13900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view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(xz-</a:t>
            </a:r>
            <a:r>
              <a:rPr sz="1400" spc="-45" dirty="0">
                <a:latin typeface="Arial"/>
                <a:cs typeface="Arial"/>
              </a:rPr>
              <a:t>plane)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5300" y="3160268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3740" y="2538475"/>
            <a:ext cx="95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1200" y="2889504"/>
            <a:ext cx="771525" cy="472440"/>
          </a:xfrm>
          <a:custGeom>
            <a:avLst/>
            <a:gdLst/>
            <a:ahLst/>
            <a:cxnLst/>
            <a:rect l="l" t="t" r="r" b="b"/>
            <a:pathLst>
              <a:path w="771525" h="472439">
                <a:moveTo>
                  <a:pt x="3048" y="304800"/>
                </a:moveTo>
                <a:lnTo>
                  <a:pt x="0" y="316992"/>
                </a:lnTo>
                <a:lnTo>
                  <a:pt x="88392" y="350520"/>
                </a:lnTo>
                <a:lnTo>
                  <a:pt x="179831" y="377951"/>
                </a:lnTo>
                <a:lnTo>
                  <a:pt x="265175" y="405384"/>
                </a:lnTo>
                <a:lnTo>
                  <a:pt x="307848" y="417575"/>
                </a:lnTo>
                <a:lnTo>
                  <a:pt x="387095" y="441960"/>
                </a:lnTo>
                <a:lnTo>
                  <a:pt x="423672" y="451104"/>
                </a:lnTo>
                <a:lnTo>
                  <a:pt x="460248" y="457200"/>
                </a:lnTo>
                <a:lnTo>
                  <a:pt x="527304" y="469392"/>
                </a:lnTo>
                <a:lnTo>
                  <a:pt x="557783" y="472440"/>
                </a:lnTo>
                <a:lnTo>
                  <a:pt x="612648" y="472440"/>
                </a:lnTo>
                <a:lnTo>
                  <a:pt x="637032" y="466344"/>
                </a:lnTo>
                <a:lnTo>
                  <a:pt x="655319" y="460248"/>
                </a:lnTo>
                <a:lnTo>
                  <a:pt x="557783" y="460248"/>
                </a:lnTo>
                <a:lnTo>
                  <a:pt x="530351" y="457200"/>
                </a:lnTo>
                <a:lnTo>
                  <a:pt x="463295" y="445008"/>
                </a:lnTo>
                <a:lnTo>
                  <a:pt x="426719" y="438912"/>
                </a:lnTo>
                <a:lnTo>
                  <a:pt x="390144" y="429768"/>
                </a:lnTo>
                <a:lnTo>
                  <a:pt x="310895" y="405384"/>
                </a:lnTo>
                <a:lnTo>
                  <a:pt x="268224" y="393192"/>
                </a:lnTo>
                <a:lnTo>
                  <a:pt x="182880" y="365760"/>
                </a:lnTo>
                <a:lnTo>
                  <a:pt x="94487" y="338328"/>
                </a:lnTo>
                <a:lnTo>
                  <a:pt x="3048" y="304800"/>
                </a:lnTo>
                <a:close/>
              </a:path>
              <a:path w="771525" h="472439">
                <a:moveTo>
                  <a:pt x="688086" y="30480"/>
                </a:moveTo>
                <a:lnTo>
                  <a:pt x="667512" y="30480"/>
                </a:lnTo>
                <a:lnTo>
                  <a:pt x="685800" y="42672"/>
                </a:lnTo>
                <a:lnTo>
                  <a:pt x="697992" y="54863"/>
                </a:lnTo>
                <a:lnTo>
                  <a:pt x="728472" y="100584"/>
                </a:lnTo>
                <a:lnTo>
                  <a:pt x="743712" y="137160"/>
                </a:lnTo>
                <a:lnTo>
                  <a:pt x="749807" y="170687"/>
                </a:lnTo>
                <a:lnTo>
                  <a:pt x="755904" y="204216"/>
                </a:lnTo>
                <a:lnTo>
                  <a:pt x="755904" y="268224"/>
                </a:lnTo>
                <a:lnTo>
                  <a:pt x="749807" y="301751"/>
                </a:lnTo>
                <a:lnTo>
                  <a:pt x="743712" y="338328"/>
                </a:lnTo>
                <a:lnTo>
                  <a:pt x="710183" y="402336"/>
                </a:lnTo>
                <a:lnTo>
                  <a:pt x="682751" y="429768"/>
                </a:lnTo>
                <a:lnTo>
                  <a:pt x="667512" y="438912"/>
                </a:lnTo>
                <a:lnTo>
                  <a:pt x="670560" y="438912"/>
                </a:lnTo>
                <a:lnTo>
                  <a:pt x="652272" y="448056"/>
                </a:lnTo>
                <a:lnTo>
                  <a:pt x="630936" y="454151"/>
                </a:lnTo>
                <a:lnTo>
                  <a:pt x="609600" y="457200"/>
                </a:lnTo>
                <a:lnTo>
                  <a:pt x="585216" y="460248"/>
                </a:lnTo>
                <a:lnTo>
                  <a:pt x="658368" y="460248"/>
                </a:lnTo>
                <a:lnTo>
                  <a:pt x="707136" y="426720"/>
                </a:lnTo>
                <a:lnTo>
                  <a:pt x="731519" y="393192"/>
                </a:lnTo>
                <a:lnTo>
                  <a:pt x="749807" y="359663"/>
                </a:lnTo>
                <a:lnTo>
                  <a:pt x="758951" y="323088"/>
                </a:lnTo>
                <a:lnTo>
                  <a:pt x="765048" y="301751"/>
                </a:lnTo>
                <a:lnTo>
                  <a:pt x="768095" y="268224"/>
                </a:lnTo>
                <a:lnTo>
                  <a:pt x="768095" y="249936"/>
                </a:lnTo>
                <a:lnTo>
                  <a:pt x="771144" y="234696"/>
                </a:lnTo>
                <a:lnTo>
                  <a:pt x="768095" y="219456"/>
                </a:lnTo>
                <a:lnTo>
                  <a:pt x="768095" y="204216"/>
                </a:lnTo>
                <a:lnTo>
                  <a:pt x="765048" y="167640"/>
                </a:lnTo>
                <a:lnTo>
                  <a:pt x="758951" y="149351"/>
                </a:lnTo>
                <a:lnTo>
                  <a:pt x="755904" y="131063"/>
                </a:lnTo>
                <a:lnTo>
                  <a:pt x="749807" y="112775"/>
                </a:lnTo>
                <a:lnTo>
                  <a:pt x="731519" y="76200"/>
                </a:lnTo>
                <a:lnTo>
                  <a:pt x="707136" y="45720"/>
                </a:lnTo>
                <a:lnTo>
                  <a:pt x="688086" y="30480"/>
                </a:lnTo>
                <a:close/>
              </a:path>
              <a:path w="771525" h="472439">
                <a:moveTo>
                  <a:pt x="612648" y="0"/>
                </a:moveTo>
                <a:lnTo>
                  <a:pt x="557783" y="0"/>
                </a:lnTo>
                <a:lnTo>
                  <a:pt x="527304" y="3048"/>
                </a:lnTo>
                <a:lnTo>
                  <a:pt x="460248" y="15240"/>
                </a:lnTo>
                <a:lnTo>
                  <a:pt x="423672" y="21336"/>
                </a:lnTo>
                <a:lnTo>
                  <a:pt x="387095" y="30480"/>
                </a:lnTo>
                <a:lnTo>
                  <a:pt x="307848" y="54863"/>
                </a:lnTo>
                <a:lnTo>
                  <a:pt x="265175" y="67056"/>
                </a:lnTo>
                <a:lnTo>
                  <a:pt x="179831" y="94487"/>
                </a:lnTo>
                <a:lnTo>
                  <a:pt x="88392" y="121920"/>
                </a:lnTo>
                <a:lnTo>
                  <a:pt x="0" y="152400"/>
                </a:lnTo>
                <a:lnTo>
                  <a:pt x="3048" y="164592"/>
                </a:lnTo>
                <a:lnTo>
                  <a:pt x="94487" y="134112"/>
                </a:lnTo>
                <a:lnTo>
                  <a:pt x="182880" y="106680"/>
                </a:lnTo>
                <a:lnTo>
                  <a:pt x="268224" y="79248"/>
                </a:lnTo>
                <a:lnTo>
                  <a:pt x="310895" y="67056"/>
                </a:lnTo>
                <a:lnTo>
                  <a:pt x="390144" y="42672"/>
                </a:lnTo>
                <a:lnTo>
                  <a:pt x="426719" y="33528"/>
                </a:lnTo>
                <a:lnTo>
                  <a:pt x="463295" y="27432"/>
                </a:lnTo>
                <a:lnTo>
                  <a:pt x="530351" y="15240"/>
                </a:lnTo>
                <a:lnTo>
                  <a:pt x="557783" y="12192"/>
                </a:lnTo>
                <a:lnTo>
                  <a:pt x="655319" y="12192"/>
                </a:lnTo>
                <a:lnTo>
                  <a:pt x="612648" y="0"/>
                </a:lnTo>
                <a:close/>
              </a:path>
              <a:path w="771525" h="472439">
                <a:moveTo>
                  <a:pt x="658368" y="12192"/>
                </a:moveTo>
                <a:lnTo>
                  <a:pt x="585216" y="12192"/>
                </a:lnTo>
                <a:lnTo>
                  <a:pt x="633983" y="18287"/>
                </a:lnTo>
                <a:lnTo>
                  <a:pt x="652272" y="24384"/>
                </a:lnTo>
                <a:lnTo>
                  <a:pt x="670560" y="33528"/>
                </a:lnTo>
                <a:lnTo>
                  <a:pt x="667512" y="30480"/>
                </a:lnTo>
                <a:lnTo>
                  <a:pt x="688086" y="30480"/>
                </a:lnTo>
                <a:lnTo>
                  <a:pt x="676656" y="21336"/>
                </a:lnTo>
                <a:lnTo>
                  <a:pt x="65836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368" y="2901695"/>
            <a:ext cx="798830" cy="472440"/>
          </a:xfrm>
          <a:custGeom>
            <a:avLst/>
            <a:gdLst/>
            <a:ahLst/>
            <a:cxnLst/>
            <a:rect l="l" t="t" r="r" b="b"/>
            <a:pathLst>
              <a:path w="798829" h="472439">
                <a:moveTo>
                  <a:pt x="798576" y="237744"/>
                </a:moveTo>
                <a:lnTo>
                  <a:pt x="795528" y="222504"/>
                </a:lnTo>
                <a:lnTo>
                  <a:pt x="795528" y="204216"/>
                </a:lnTo>
                <a:lnTo>
                  <a:pt x="792480" y="170688"/>
                </a:lnTo>
                <a:lnTo>
                  <a:pt x="786384" y="149352"/>
                </a:lnTo>
                <a:lnTo>
                  <a:pt x="783336" y="131064"/>
                </a:lnTo>
                <a:lnTo>
                  <a:pt x="783336" y="207264"/>
                </a:lnTo>
                <a:lnTo>
                  <a:pt x="783336" y="268224"/>
                </a:lnTo>
                <a:lnTo>
                  <a:pt x="777240" y="301752"/>
                </a:lnTo>
                <a:lnTo>
                  <a:pt x="771144" y="338328"/>
                </a:lnTo>
                <a:lnTo>
                  <a:pt x="765048" y="356616"/>
                </a:lnTo>
                <a:lnTo>
                  <a:pt x="737616" y="402336"/>
                </a:lnTo>
                <a:lnTo>
                  <a:pt x="725424" y="417576"/>
                </a:lnTo>
                <a:lnTo>
                  <a:pt x="694944" y="441960"/>
                </a:lnTo>
                <a:lnTo>
                  <a:pt x="697992" y="438912"/>
                </a:lnTo>
                <a:lnTo>
                  <a:pt x="679704" y="448056"/>
                </a:lnTo>
                <a:lnTo>
                  <a:pt x="637032" y="460248"/>
                </a:lnTo>
                <a:lnTo>
                  <a:pt x="585203" y="460248"/>
                </a:lnTo>
                <a:lnTo>
                  <a:pt x="557784" y="457200"/>
                </a:lnTo>
                <a:lnTo>
                  <a:pt x="490728" y="445008"/>
                </a:lnTo>
                <a:lnTo>
                  <a:pt x="454152" y="438912"/>
                </a:lnTo>
                <a:lnTo>
                  <a:pt x="417576" y="429768"/>
                </a:lnTo>
                <a:lnTo>
                  <a:pt x="377952" y="417576"/>
                </a:lnTo>
                <a:lnTo>
                  <a:pt x="338328" y="408432"/>
                </a:lnTo>
                <a:lnTo>
                  <a:pt x="295656" y="393192"/>
                </a:lnTo>
                <a:lnTo>
                  <a:pt x="210312" y="365760"/>
                </a:lnTo>
                <a:lnTo>
                  <a:pt x="121920" y="338328"/>
                </a:lnTo>
                <a:lnTo>
                  <a:pt x="57912" y="316992"/>
                </a:lnTo>
                <a:lnTo>
                  <a:pt x="57912" y="158496"/>
                </a:lnTo>
                <a:lnTo>
                  <a:pt x="121920" y="137160"/>
                </a:lnTo>
                <a:lnTo>
                  <a:pt x="210312" y="106680"/>
                </a:lnTo>
                <a:lnTo>
                  <a:pt x="295656" y="79248"/>
                </a:lnTo>
                <a:lnTo>
                  <a:pt x="338328" y="67056"/>
                </a:lnTo>
                <a:lnTo>
                  <a:pt x="377952" y="54864"/>
                </a:lnTo>
                <a:lnTo>
                  <a:pt x="417576" y="45720"/>
                </a:lnTo>
                <a:lnTo>
                  <a:pt x="490728" y="27432"/>
                </a:lnTo>
                <a:lnTo>
                  <a:pt x="557784" y="15240"/>
                </a:lnTo>
                <a:lnTo>
                  <a:pt x="585203" y="15240"/>
                </a:lnTo>
                <a:lnTo>
                  <a:pt x="612648" y="12192"/>
                </a:lnTo>
                <a:lnTo>
                  <a:pt x="661403" y="18288"/>
                </a:lnTo>
                <a:lnTo>
                  <a:pt x="679704" y="24384"/>
                </a:lnTo>
                <a:lnTo>
                  <a:pt x="697992" y="33528"/>
                </a:lnTo>
                <a:lnTo>
                  <a:pt x="694944" y="33528"/>
                </a:lnTo>
                <a:lnTo>
                  <a:pt x="713232" y="42672"/>
                </a:lnTo>
                <a:lnTo>
                  <a:pt x="755904" y="100584"/>
                </a:lnTo>
                <a:lnTo>
                  <a:pt x="771144" y="137160"/>
                </a:lnTo>
                <a:lnTo>
                  <a:pt x="774192" y="155448"/>
                </a:lnTo>
                <a:lnTo>
                  <a:pt x="777240" y="170688"/>
                </a:lnTo>
                <a:lnTo>
                  <a:pt x="783336" y="207264"/>
                </a:lnTo>
                <a:lnTo>
                  <a:pt x="783336" y="131064"/>
                </a:lnTo>
                <a:lnTo>
                  <a:pt x="768096" y="94488"/>
                </a:lnTo>
                <a:lnTo>
                  <a:pt x="746760" y="60960"/>
                </a:lnTo>
                <a:lnTo>
                  <a:pt x="704088" y="21336"/>
                </a:lnTo>
                <a:lnTo>
                  <a:pt x="685800" y="12192"/>
                </a:lnTo>
                <a:lnTo>
                  <a:pt x="682752" y="12192"/>
                </a:lnTo>
                <a:lnTo>
                  <a:pt x="661403" y="6096"/>
                </a:lnTo>
                <a:lnTo>
                  <a:pt x="640080" y="3048"/>
                </a:lnTo>
                <a:lnTo>
                  <a:pt x="612648" y="0"/>
                </a:lnTo>
                <a:lnTo>
                  <a:pt x="585203" y="0"/>
                </a:lnTo>
                <a:lnTo>
                  <a:pt x="554736" y="3048"/>
                </a:lnTo>
                <a:lnTo>
                  <a:pt x="487680" y="15240"/>
                </a:lnTo>
                <a:lnTo>
                  <a:pt x="414528" y="33528"/>
                </a:lnTo>
                <a:lnTo>
                  <a:pt x="374904" y="42672"/>
                </a:lnTo>
                <a:lnTo>
                  <a:pt x="335280" y="54864"/>
                </a:lnTo>
                <a:lnTo>
                  <a:pt x="292608" y="67056"/>
                </a:lnTo>
                <a:lnTo>
                  <a:pt x="207264" y="94488"/>
                </a:lnTo>
                <a:lnTo>
                  <a:pt x="115824" y="124968"/>
                </a:lnTo>
                <a:lnTo>
                  <a:pt x="57912" y="144945"/>
                </a:lnTo>
                <a:lnTo>
                  <a:pt x="57912" y="70104"/>
                </a:lnTo>
                <a:lnTo>
                  <a:pt x="0" y="70104"/>
                </a:lnTo>
                <a:lnTo>
                  <a:pt x="0" y="374904"/>
                </a:lnTo>
                <a:lnTo>
                  <a:pt x="57912" y="374904"/>
                </a:lnTo>
                <a:lnTo>
                  <a:pt x="57912" y="330555"/>
                </a:lnTo>
                <a:lnTo>
                  <a:pt x="115824" y="350520"/>
                </a:lnTo>
                <a:lnTo>
                  <a:pt x="207264" y="377952"/>
                </a:lnTo>
                <a:lnTo>
                  <a:pt x="292608" y="405384"/>
                </a:lnTo>
                <a:lnTo>
                  <a:pt x="335280" y="420624"/>
                </a:lnTo>
                <a:lnTo>
                  <a:pt x="374904" y="429768"/>
                </a:lnTo>
                <a:lnTo>
                  <a:pt x="414528" y="441960"/>
                </a:lnTo>
                <a:lnTo>
                  <a:pt x="451104" y="451104"/>
                </a:lnTo>
                <a:lnTo>
                  <a:pt x="487680" y="457200"/>
                </a:lnTo>
                <a:lnTo>
                  <a:pt x="554736" y="469392"/>
                </a:lnTo>
                <a:lnTo>
                  <a:pt x="585203" y="472440"/>
                </a:lnTo>
                <a:lnTo>
                  <a:pt x="640080" y="472440"/>
                </a:lnTo>
                <a:lnTo>
                  <a:pt x="664451" y="466344"/>
                </a:lnTo>
                <a:lnTo>
                  <a:pt x="682752" y="460248"/>
                </a:lnTo>
                <a:lnTo>
                  <a:pt x="685800" y="460248"/>
                </a:lnTo>
                <a:lnTo>
                  <a:pt x="704088" y="451104"/>
                </a:lnTo>
                <a:lnTo>
                  <a:pt x="715518" y="441960"/>
                </a:lnTo>
                <a:lnTo>
                  <a:pt x="734568" y="426720"/>
                </a:lnTo>
                <a:lnTo>
                  <a:pt x="758952" y="393192"/>
                </a:lnTo>
                <a:lnTo>
                  <a:pt x="777240" y="359664"/>
                </a:lnTo>
                <a:lnTo>
                  <a:pt x="786384" y="323088"/>
                </a:lnTo>
                <a:lnTo>
                  <a:pt x="792480" y="304800"/>
                </a:lnTo>
                <a:lnTo>
                  <a:pt x="795528" y="268224"/>
                </a:lnTo>
                <a:lnTo>
                  <a:pt x="795528" y="252984"/>
                </a:lnTo>
                <a:lnTo>
                  <a:pt x="79857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6304" y="304190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8496"/>
                </a:lnTo>
                <a:lnTo>
                  <a:pt x="167640" y="152400"/>
                </a:lnTo>
                <a:lnTo>
                  <a:pt x="167640" y="15240"/>
                </a:lnTo>
                <a:lnTo>
                  <a:pt x="167640" y="6096"/>
                </a:lnTo>
                <a:lnTo>
                  <a:pt x="167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4495800"/>
            <a:ext cx="1676400" cy="1524000"/>
          </a:xfrm>
          <a:custGeom>
            <a:avLst/>
            <a:gdLst/>
            <a:ahLst/>
            <a:cxnLst/>
            <a:rect l="l" t="t" r="r" b="b"/>
            <a:pathLst>
              <a:path w="1676400" h="1524000">
                <a:moveTo>
                  <a:pt x="1676400" y="762000"/>
                </a:moveTo>
                <a:lnTo>
                  <a:pt x="1663700" y="755904"/>
                </a:lnTo>
                <a:lnTo>
                  <a:pt x="1600200" y="725424"/>
                </a:lnTo>
                <a:lnTo>
                  <a:pt x="1600200" y="755904"/>
                </a:lnTo>
                <a:lnTo>
                  <a:pt x="771144" y="755904"/>
                </a:lnTo>
                <a:lnTo>
                  <a:pt x="771144" y="76200"/>
                </a:lnTo>
                <a:lnTo>
                  <a:pt x="801624" y="76200"/>
                </a:lnTo>
                <a:lnTo>
                  <a:pt x="795274" y="64008"/>
                </a:lnTo>
                <a:lnTo>
                  <a:pt x="762000" y="0"/>
                </a:lnTo>
                <a:lnTo>
                  <a:pt x="725424" y="76200"/>
                </a:lnTo>
                <a:lnTo>
                  <a:pt x="755904" y="76200"/>
                </a:lnTo>
                <a:lnTo>
                  <a:pt x="755904" y="755904"/>
                </a:lnTo>
                <a:lnTo>
                  <a:pt x="0" y="755904"/>
                </a:lnTo>
                <a:lnTo>
                  <a:pt x="0" y="771144"/>
                </a:lnTo>
                <a:lnTo>
                  <a:pt x="755904" y="771144"/>
                </a:lnTo>
                <a:lnTo>
                  <a:pt x="755904" y="1524000"/>
                </a:lnTo>
                <a:lnTo>
                  <a:pt x="771144" y="1524000"/>
                </a:lnTo>
                <a:lnTo>
                  <a:pt x="771144" y="771144"/>
                </a:lnTo>
                <a:lnTo>
                  <a:pt x="1600200" y="771144"/>
                </a:lnTo>
                <a:lnTo>
                  <a:pt x="1600200" y="801624"/>
                </a:lnTo>
                <a:lnTo>
                  <a:pt x="1658810" y="771144"/>
                </a:lnTo>
                <a:lnTo>
                  <a:pt x="16764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50339" y="6043676"/>
            <a:ext cx="1291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view,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3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sector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5300" y="5293867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539" y="4443476"/>
            <a:ext cx="95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19072" y="4657344"/>
            <a:ext cx="1109980" cy="1137285"/>
            <a:chOff x="1719072" y="4657344"/>
            <a:chExt cx="1109980" cy="113728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1408" y="5178552"/>
              <a:ext cx="128016" cy="152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19072" y="4657343"/>
              <a:ext cx="1109980" cy="1137285"/>
            </a:xfrm>
            <a:custGeom>
              <a:avLst/>
              <a:gdLst/>
              <a:ahLst/>
              <a:cxnLst/>
              <a:rect l="l" t="t" r="r" b="b"/>
              <a:pathLst>
                <a:path w="1109980" h="1137285">
                  <a:moveTo>
                    <a:pt x="1109472" y="600456"/>
                  </a:moveTo>
                  <a:lnTo>
                    <a:pt x="1106424" y="569976"/>
                  </a:lnTo>
                  <a:lnTo>
                    <a:pt x="1094232" y="509016"/>
                  </a:lnTo>
                  <a:lnTo>
                    <a:pt x="1094232" y="573024"/>
                  </a:lnTo>
                  <a:lnTo>
                    <a:pt x="1094232" y="633984"/>
                  </a:lnTo>
                  <a:lnTo>
                    <a:pt x="1088136" y="661416"/>
                  </a:lnTo>
                  <a:lnTo>
                    <a:pt x="1082040" y="691896"/>
                  </a:lnTo>
                  <a:lnTo>
                    <a:pt x="1072896" y="719328"/>
                  </a:lnTo>
                  <a:lnTo>
                    <a:pt x="1045464" y="768096"/>
                  </a:lnTo>
                  <a:lnTo>
                    <a:pt x="1008888" y="813816"/>
                  </a:lnTo>
                  <a:lnTo>
                    <a:pt x="963168" y="850392"/>
                  </a:lnTo>
                  <a:lnTo>
                    <a:pt x="914400" y="877824"/>
                  </a:lnTo>
                  <a:lnTo>
                    <a:pt x="826008" y="899160"/>
                  </a:lnTo>
                  <a:lnTo>
                    <a:pt x="765048" y="899160"/>
                  </a:lnTo>
                  <a:lnTo>
                    <a:pt x="737616" y="893064"/>
                  </a:lnTo>
                  <a:lnTo>
                    <a:pt x="707136" y="886968"/>
                  </a:lnTo>
                  <a:lnTo>
                    <a:pt x="679704" y="877824"/>
                  </a:lnTo>
                  <a:lnTo>
                    <a:pt x="655320" y="865632"/>
                  </a:lnTo>
                  <a:lnTo>
                    <a:pt x="630936" y="850392"/>
                  </a:lnTo>
                  <a:lnTo>
                    <a:pt x="621792" y="843534"/>
                  </a:lnTo>
                  <a:lnTo>
                    <a:pt x="621792" y="792480"/>
                  </a:lnTo>
                  <a:lnTo>
                    <a:pt x="609600" y="731520"/>
                  </a:lnTo>
                  <a:lnTo>
                    <a:pt x="609600" y="795528"/>
                  </a:lnTo>
                  <a:lnTo>
                    <a:pt x="609600" y="834390"/>
                  </a:lnTo>
                  <a:lnTo>
                    <a:pt x="609600" y="848106"/>
                  </a:lnTo>
                  <a:lnTo>
                    <a:pt x="609600" y="856488"/>
                  </a:lnTo>
                  <a:lnTo>
                    <a:pt x="603504" y="886968"/>
                  </a:lnTo>
                  <a:lnTo>
                    <a:pt x="573024" y="969264"/>
                  </a:lnTo>
                  <a:lnTo>
                    <a:pt x="542544" y="1014984"/>
                  </a:lnTo>
                  <a:lnTo>
                    <a:pt x="499872" y="1057656"/>
                  </a:lnTo>
                  <a:lnTo>
                    <a:pt x="454152" y="1088136"/>
                  </a:lnTo>
                  <a:lnTo>
                    <a:pt x="371856" y="1118616"/>
                  </a:lnTo>
                  <a:lnTo>
                    <a:pt x="310896" y="1124712"/>
                  </a:lnTo>
                  <a:lnTo>
                    <a:pt x="249936" y="1118616"/>
                  </a:lnTo>
                  <a:lnTo>
                    <a:pt x="195072" y="1100328"/>
                  </a:lnTo>
                  <a:lnTo>
                    <a:pt x="143256" y="1072896"/>
                  </a:lnTo>
                  <a:lnTo>
                    <a:pt x="100584" y="1036320"/>
                  </a:lnTo>
                  <a:lnTo>
                    <a:pt x="64008" y="993648"/>
                  </a:lnTo>
                  <a:lnTo>
                    <a:pt x="36576" y="941832"/>
                  </a:lnTo>
                  <a:lnTo>
                    <a:pt x="18288" y="886968"/>
                  </a:lnTo>
                  <a:lnTo>
                    <a:pt x="12192" y="826008"/>
                  </a:lnTo>
                  <a:lnTo>
                    <a:pt x="18288" y="765048"/>
                  </a:lnTo>
                  <a:lnTo>
                    <a:pt x="36576" y="710184"/>
                  </a:lnTo>
                  <a:lnTo>
                    <a:pt x="64008" y="658368"/>
                  </a:lnTo>
                  <a:lnTo>
                    <a:pt x="100584" y="615696"/>
                  </a:lnTo>
                  <a:lnTo>
                    <a:pt x="143256" y="579120"/>
                  </a:lnTo>
                  <a:lnTo>
                    <a:pt x="171297" y="563575"/>
                  </a:lnTo>
                  <a:lnTo>
                    <a:pt x="179832" y="569976"/>
                  </a:lnTo>
                  <a:lnTo>
                    <a:pt x="207264" y="585216"/>
                  </a:lnTo>
                  <a:lnTo>
                    <a:pt x="262128" y="609600"/>
                  </a:lnTo>
                  <a:lnTo>
                    <a:pt x="323088" y="621792"/>
                  </a:lnTo>
                  <a:lnTo>
                    <a:pt x="387096" y="621792"/>
                  </a:lnTo>
                  <a:lnTo>
                    <a:pt x="448056" y="609600"/>
                  </a:lnTo>
                  <a:lnTo>
                    <a:pt x="485584" y="592924"/>
                  </a:lnTo>
                  <a:lnTo>
                    <a:pt x="484632" y="603504"/>
                  </a:lnTo>
                  <a:lnTo>
                    <a:pt x="499872" y="694944"/>
                  </a:lnTo>
                  <a:lnTo>
                    <a:pt x="539496" y="777240"/>
                  </a:lnTo>
                  <a:lnTo>
                    <a:pt x="557784" y="798576"/>
                  </a:lnTo>
                  <a:lnTo>
                    <a:pt x="576072" y="822960"/>
                  </a:lnTo>
                  <a:lnTo>
                    <a:pt x="609600" y="848106"/>
                  </a:lnTo>
                  <a:lnTo>
                    <a:pt x="609600" y="834390"/>
                  </a:lnTo>
                  <a:lnTo>
                    <a:pt x="606552" y="832104"/>
                  </a:lnTo>
                  <a:lnTo>
                    <a:pt x="585216" y="813816"/>
                  </a:lnTo>
                  <a:lnTo>
                    <a:pt x="548640" y="768096"/>
                  </a:lnTo>
                  <a:lnTo>
                    <a:pt x="521208" y="719328"/>
                  </a:lnTo>
                  <a:lnTo>
                    <a:pt x="499872" y="630936"/>
                  </a:lnTo>
                  <a:lnTo>
                    <a:pt x="499872" y="594360"/>
                  </a:lnTo>
                  <a:lnTo>
                    <a:pt x="542544" y="637032"/>
                  </a:lnTo>
                  <a:lnTo>
                    <a:pt x="573024" y="682752"/>
                  </a:lnTo>
                  <a:lnTo>
                    <a:pt x="597408" y="737616"/>
                  </a:lnTo>
                  <a:lnTo>
                    <a:pt x="609600" y="795528"/>
                  </a:lnTo>
                  <a:lnTo>
                    <a:pt x="609600" y="731520"/>
                  </a:lnTo>
                  <a:lnTo>
                    <a:pt x="585216" y="676656"/>
                  </a:lnTo>
                  <a:lnTo>
                    <a:pt x="551688" y="627888"/>
                  </a:lnTo>
                  <a:lnTo>
                    <a:pt x="509016" y="585216"/>
                  </a:lnTo>
                  <a:lnTo>
                    <a:pt x="506234" y="583145"/>
                  </a:lnTo>
                  <a:lnTo>
                    <a:pt x="527304" y="569976"/>
                  </a:lnTo>
                  <a:lnTo>
                    <a:pt x="594360" y="509016"/>
                  </a:lnTo>
                  <a:lnTo>
                    <a:pt x="627888" y="460248"/>
                  </a:lnTo>
                  <a:lnTo>
                    <a:pt x="652272" y="402336"/>
                  </a:lnTo>
                  <a:lnTo>
                    <a:pt x="664464" y="344424"/>
                  </a:lnTo>
                  <a:lnTo>
                    <a:pt x="664464" y="333756"/>
                  </a:lnTo>
                  <a:lnTo>
                    <a:pt x="679704" y="326136"/>
                  </a:lnTo>
                  <a:lnTo>
                    <a:pt x="707136" y="316992"/>
                  </a:lnTo>
                  <a:lnTo>
                    <a:pt x="768096" y="304800"/>
                  </a:lnTo>
                  <a:lnTo>
                    <a:pt x="829056" y="304800"/>
                  </a:lnTo>
                  <a:lnTo>
                    <a:pt x="856488" y="310896"/>
                  </a:lnTo>
                  <a:lnTo>
                    <a:pt x="886968" y="316992"/>
                  </a:lnTo>
                  <a:lnTo>
                    <a:pt x="938784" y="338328"/>
                  </a:lnTo>
                  <a:lnTo>
                    <a:pt x="987552" y="371856"/>
                  </a:lnTo>
                  <a:lnTo>
                    <a:pt x="1027176" y="411480"/>
                  </a:lnTo>
                  <a:lnTo>
                    <a:pt x="1060704" y="460248"/>
                  </a:lnTo>
                  <a:lnTo>
                    <a:pt x="1082040" y="512064"/>
                  </a:lnTo>
                  <a:lnTo>
                    <a:pt x="1094232" y="573024"/>
                  </a:lnTo>
                  <a:lnTo>
                    <a:pt x="1094232" y="509016"/>
                  </a:lnTo>
                  <a:lnTo>
                    <a:pt x="1069848" y="454152"/>
                  </a:lnTo>
                  <a:lnTo>
                    <a:pt x="1054608" y="426720"/>
                  </a:lnTo>
                  <a:lnTo>
                    <a:pt x="1036320" y="405384"/>
                  </a:lnTo>
                  <a:lnTo>
                    <a:pt x="1018032" y="381000"/>
                  </a:lnTo>
                  <a:lnTo>
                    <a:pt x="969264" y="344424"/>
                  </a:lnTo>
                  <a:lnTo>
                    <a:pt x="917448" y="313944"/>
                  </a:lnTo>
                  <a:lnTo>
                    <a:pt x="859536" y="295656"/>
                  </a:lnTo>
                  <a:lnTo>
                    <a:pt x="795528" y="289560"/>
                  </a:lnTo>
                  <a:lnTo>
                    <a:pt x="765048" y="292608"/>
                  </a:lnTo>
                  <a:lnTo>
                    <a:pt x="704088" y="304800"/>
                  </a:lnTo>
                  <a:lnTo>
                    <a:pt x="676656" y="313944"/>
                  </a:lnTo>
                  <a:lnTo>
                    <a:pt x="664464" y="320725"/>
                  </a:lnTo>
                  <a:lnTo>
                    <a:pt x="664464" y="280416"/>
                  </a:lnTo>
                  <a:lnTo>
                    <a:pt x="652272" y="219456"/>
                  </a:lnTo>
                  <a:lnTo>
                    <a:pt x="652272" y="280416"/>
                  </a:lnTo>
                  <a:lnTo>
                    <a:pt x="652272" y="327494"/>
                  </a:lnTo>
                  <a:lnTo>
                    <a:pt x="652272" y="340233"/>
                  </a:lnTo>
                  <a:lnTo>
                    <a:pt x="652272" y="341376"/>
                  </a:lnTo>
                  <a:lnTo>
                    <a:pt x="646176" y="371856"/>
                  </a:lnTo>
                  <a:lnTo>
                    <a:pt x="615696" y="454152"/>
                  </a:lnTo>
                  <a:lnTo>
                    <a:pt x="585216" y="502920"/>
                  </a:lnTo>
                  <a:lnTo>
                    <a:pt x="542544" y="542544"/>
                  </a:lnTo>
                  <a:lnTo>
                    <a:pt x="499872" y="571119"/>
                  </a:lnTo>
                  <a:lnTo>
                    <a:pt x="499872" y="569976"/>
                  </a:lnTo>
                  <a:lnTo>
                    <a:pt x="505968" y="542544"/>
                  </a:lnTo>
                  <a:lnTo>
                    <a:pt x="512064" y="512064"/>
                  </a:lnTo>
                  <a:lnTo>
                    <a:pt x="533400" y="460248"/>
                  </a:lnTo>
                  <a:lnTo>
                    <a:pt x="566928" y="411480"/>
                  </a:lnTo>
                  <a:lnTo>
                    <a:pt x="606552" y="371856"/>
                  </a:lnTo>
                  <a:lnTo>
                    <a:pt x="652272" y="340233"/>
                  </a:lnTo>
                  <a:lnTo>
                    <a:pt x="652272" y="327494"/>
                  </a:lnTo>
                  <a:lnTo>
                    <a:pt x="621792" y="344424"/>
                  </a:lnTo>
                  <a:lnTo>
                    <a:pt x="600456" y="362712"/>
                  </a:lnTo>
                  <a:lnTo>
                    <a:pt x="576072" y="381000"/>
                  </a:lnTo>
                  <a:lnTo>
                    <a:pt x="539496" y="429768"/>
                  </a:lnTo>
                  <a:lnTo>
                    <a:pt x="509016" y="481584"/>
                  </a:lnTo>
                  <a:lnTo>
                    <a:pt x="490728" y="539496"/>
                  </a:lnTo>
                  <a:lnTo>
                    <a:pt x="487743" y="569277"/>
                  </a:lnTo>
                  <a:lnTo>
                    <a:pt x="484632" y="566928"/>
                  </a:lnTo>
                  <a:lnTo>
                    <a:pt x="480275" y="564210"/>
                  </a:lnTo>
                  <a:lnTo>
                    <a:pt x="480275" y="580377"/>
                  </a:lnTo>
                  <a:lnTo>
                    <a:pt x="441960" y="597408"/>
                  </a:lnTo>
                  <a:lnTo>
                    <a:pt x="414528" y="603504"/>
                  </a:lnTo>
                  <a:lnTo>
                    <a:pt x="384048" y="609600"/>
                  </a:lnTo>
                  <a:lnTo>
                    <a:pt x="323088" y="609600"/>
                  </a:lnTo>
                  <a:lnTo>
                    <a:pt x="265176" y="597408"/>
                  </a:lnTo>
                  <a:lnTo>
                    <a:pt x="210312" y="573024"/>
                  </a:lnTo>
                  <a:lnTo>
                    <a:pt x="184670" y="556895"/>
                  </a:lnTo>
                  <a:lnTo>
                    <a:pt x="195072" y="551688"/>
                  </a:lnTo>
                  <a:lnTo>
                    <a:pt x="222504" y="539496"/>
                  </a:lnTo>
                  <a:lnTo>
                    <a:pt x="249936" y="533400"/>
                  </a:lnTo>
                  <a:lnTo>
                    <a:pt x="280416" y="527304"/>
                  </a:lnTo>
                  <a:lnTo>
                    <a:pt x="341376" y="527304"/>
                  </a:lnTo>
                  <a:lnTo>
                    <a:pt x="399288" y="539496"/>
                  </a:lnTo>
                  <a:lnTo>
                    <a:pt x="454152" y="563880"/>
                  </a:lnTo>
                  <a:lnTo>
                    <a:pt x="480275" y="580377"/>
                  </a:lnTo>
                  <a:lnTo>
                    <a:pt x="480275" y="564210"/>
                  </a:lnTo>
                  <a:lnTo>
                    <a:pt x="432816" y="539496"/>
                  </a:lnTo>
                  <a:lnTo>
                    <a:pt x="374904" y="521208"/>
                  </a:lnTo>
                  <a:lnTo>
                    <a:pt x="341376" y="515112"/>
                  </a:lnTo>
                  <a:lnTo>
                    <a:pt x="280416" y="515112"/>
                  </a:lnTo>
                  <a:lnTo>
                    <a:pt x="246888" y="521208"/>
                  </a:lnTo>
                  <a:lnTo>
                    <a:pt x="219456" y="527304"/>
                  </a:lnTo>
                  <a:lnTo>
                    <a:pt x="188976" y="539496"/>
                  </a:lnTo>
                  <a:lnTo>
                    <a:pt x="171310" y="547357"/>
                  </a:lnTo>
                  <a:lnTo>
                    <a:pt x="164592" y="542544"/>
                  </a:lnTo>
                  <a:lnTo>
                    <a:pt x="106680" y="478536"/>
                  </a:lnTo>
                  <a:lnTo>
                    <a:pt x="79248" y="426720"/>
                  </a:lnTo>
                  <a:lnTo>
                    <a:pt x="60960" y="371856"/>
                  </a:lnTo>
                  <a:lnTo>
                    <a:pt x="54864" y="310896"/>
                  </a:lnTo>
                  <a:lnTo>
                    <a:pt x="60960" y="249936"/>
                  </a:lnTo>
                  <a:lnTo>
                    <a:pt x="79248" y="195072"/>
                  </a:lnTo>
                  <a:lnTo>
                    <a:pt x="106680" y="143256"/>
                  </a:lnTo>
                  <a:lnTo>
                    <a:pt x="143256" y="100584"/>
                  </a:lnTo>
                  <a:lnTo>
                    <a:pt x="188976" y="64008"/>
                  </a:lnTo>
                  <a:lnTo>
                    <a:pt x="237744" y="36576"/>
                  </a:lnTo>
                  <a:lnTo>
                    <a:pt x="295656" y="18288"/>
                  </a:lnTo>
                  <a:lnTo>
                    <a:pt x="353568" y="12192"/>
                  </a:lnTo>
                  <a:lnTo>
                    <a:pt x="414528" y="18288"/>
                  </a:lnTo>
                  <a:lnTo>
                    <a:pt x="469392" y="36576"/>
                  </a:lnTo>
                  <a:lnTo>
                    <a:pt x="521208" y="64008"/>
                  </a:lnTo>
                  <a:lnTo>
                    <a:pt x="566928" y="100584"/>
                  </a:lnTo>
                  <a:lnTo>
                    <a:pt x="615696" y="170688"/>
                  </a:lnTo>
                  <a:lnTo>
                    <a:pt x="640080" y="222504"/>
                  </a:lnTo>
                  <a:lnTo>
                    <a:pt x="646176" y="252984"/>
                  </a:lnTo>
                  <a:lnTo>
                    <a:pt x="652272" y="280416"/>
                  </a:lnTo>
                  <a:lnTo>
                    <a:pt x="652272" y="219456"/>
                  </a:lnTo>
                  <a:lnTo>
                    <a:pt x="640080" y="188976"/>
                  </a:lnTo>
                  <a:lnTo>
                    <a:pt x="612648" y="137160"/>
                  </a:lnTo>
                  <a:lnTo>
                    <a:pt x="551688" y="70104"/>
                  </a:lnTo>
                  <a:lnTo>
                    <a:pt x="502920" y="36576"/>
                  </a:lnTo>
                  <a:lnTo>
                    <a:pt x="445008" y="15240"/>
                  </a:lnTo>
                  <a:lnTo>
                    <a:pt x="435864" y="12192"/>
                  </a:lnTo>
                  <a:lnTo>
                    <a:pt x="417576" y="6096"/>
                  </a:lnTo>
                  <a:lnTo>
                    <a:pt x="353568" y="0"/>
                  </a:lnTo>
                  <a:lnTo>
                    <a:pt x="292608" y="6096"/>
                  </a:lnTo>
                  <a:lnTo>
                    <a:pt x="231648" y="24384"/>
                  </a:lnTo>
                  <a:lnTo>
                    <a:pt x="204216" y="36576"/>
                  </a:lnTo>
                  <a:lnTo>
                    <a:pt x="179832" y="54864"/>
                  </a:lnTo>
                  <a:lnTo>
                    <a:pt x="155448" y="70104"/>
                  </a:lnTo>
                  <a:lnTo>
                    <a:pt x="112776" y="112776"/>
                  </a:lnTo>
                  <a:lnTo>
                    <a:pt x="79248" y="164592"/>
                  </a:lnTo>
                  <a:lnTo>
                    <a:pt x="57912" y="219456"/>
                  </a:lnTo>
                  <a:lnTo>
                    <a:pt x="42672" y="310896"/>
                  </a:lnTo>
                  <a:lnTo>
                    <a:pt x="45720" y="344424"/>
                  </a:lnTo>
                  <a:lnTo>
                    <a:pt x="57912" y="405384"/>
                  </a:lnTo>
                  <a:lnTo>
                    <a:pt x="79248" y="460248"/>
                  </a:lnTo>
                  <a:lnTo>
                    <a:pt x="97536" y="484632"/>
                  </a:lnTo>
                  <a:lnTo>
                    <a:pt x="112776" y="509016"/>
                  </a:lnTo>
                  <a:lnTo>
                    <a:pt x="155448" y="551688"/>
                  </a:lnTo>
                  <a:lnTo>
                    <a:pt x="158216" y="553770"/>
                  </a:lnTo>
                  <a:lnTo>
                    <a:pt x="137160" y="566928"/>
                  </a:lnTo>
                  <a:lnTo>
                    <a:pt x="70104" y="627888"/>
                  </a:lnTo>
                  <a:lnTo>
                    <a:pt x="36576" y="676656"/>
                  </a:lnTo>
                  <a:lnTo>
                    <a:pt x="15240" y="734568"/>
                  </a:lnTo>
                  <a:lnTo>
                    <a:pt x="6096" y="762000"/>
                  </a:lnTo>
                  <a:lnTo>
                    <a:pt x="3048" y="795528"/>
                  </a:lnTo>
                  <a:lnTo>
                    <a:pt x="0" y="826008"/>
                  </a:lnTo>
                  <a:lnTo>
                    <a:pt x="3048" y="856488"/>
                  </a:lnTo>
                  <a:lnTo>
                    <a:pt x="6096" y="890016"/>
                  </a:lnTo>
                  <a:lnTo>
                    <a:pt x="15240" y="917448"/>
                  </a:lnTo>
                  <a:lnTo>
                    <a:pt x="24384" y="947928"/>
                  </a:lnTo>
                  <a:lnTo>
                    <a:pt x="51816" y="999744"/>
                  </a:lnTo>
                  <a:lnTo>
                    <a:pt x="112776" y="1066800"/>
                  </a:lnTo>
                  <a:lnTo>
                    <a:pt x="164592" y="1100328"/>
                  </a:lnTo>
                  <a:lnTo>
                    <a:pt x="249936" y="1130808"/>
                  </a:lnTo>
                  <a:lnTo>
                    <a:pt x="310896" y="1136904"/>
                  </a:lnTo>
                  <a:lnTo>
                    <a:pt x="374904" y="1130808"/>
                  </a:lnTo>
                  <a:lnTo>
                    <a:pt x="395211" y="1124712"/>
                  </a:lnTo>
                  <a:lnTo>
                    <a:pt x="405384" y="1121664"/>
                  </a:lnTo>
                  <a:lnTo>
                    <a:pt x="460248" y="1100328"/>
                  </a:lnTo>
                  <a:lnTo>
                    <a:pt x="509016" y="1066800"/>
                  </a:lnTo>
                  <a:lnTo>
                    <a:pt x="551688" y="1024128"/>
                  </a:lnTo>
                  <a:lnTo>
                    <a:pt x="585216" y="972312"/>
                  </a:lnTo>
                  <a:lnTo>
                    <a:pt x="609600" y="917448"/>
                  </a:lnTo>
                  <a:lnTo>
                    <a:pt x="621652" y="857161"/>
                  </a:lnTo>
                  <a:lnTo>
                    <a:pt x="624840" y="859536"/>
                  </a:lnTo>
                  <a:lnTo>
                    <a:pt x="676656" y="890016"/>
                  </a:lnTo>
                  <a:lnTo>
                    <a:pt x="734568" y="908304"/>
                  </a:lnTo>
                  <a:lnTo>
                    <a:pt x="798576" y="914400"/>
                  </a:lnTo>
                  <a:lnTo>
                    <a:pt x="829056" y="911352"/>
                  </a:lnTo>
                  <a:lnTo>
                    <a:pt x="890016" y="899160"/>
                  </a:lnTo>
                  <a:lnTo>
                    <a:pt x="944880" y="874776"/>
                  </a:lnTo>
                  <a:lnTo>
                    <a:pt x="972312" y="859536"/>
                  </a:lnTo>
                  <a:lnTo>
                    <a:pt x="993648" y="841248"/>
                  </a:lnTo>
                  <a:lnTo>
                    <a:pt x="1018032" y="822960"/>
                  </a:lnTo>
                  <a:lnTo>
                    <a:pt x="1054608" y="774192"/>
                  </a:lnTo>
                  <a:lnTo>
                    <a:pt x="1085088" y="722376"/>
                  </a:lnTo>
                  <a:lnTo>
                    <a:pt x="1103376" y="664464"/>
                  </a:lnTo>
                  <a:lnTo>
                    <a:pt x="1106424" y="633984"/>
                  </a:lnTo>
                  <a:lnTo>
                    <a:pt x="1109472" y="600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69740" y="6043676"/>
            <a:ext cx="1291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view,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6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sector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3740" y="5205476"/>
            <a:ext cx="102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7940" y="4291075"/>
            <a:ext cx="95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376" y="4419600"/>
            <a:ext cx="1792224" cy="155448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622540" y="2837179"/>
            <a:ext cx="789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directed </a:t>
            </a:r>
            <a:r>
              <a:rPr sz="1800" spc="-75" dirty="0">
                <a:latin typeface="Arial"/>
                <a:cs typeface="Arial"/>
              </a:rPr>
              <a:t>antenna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103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7698740" y="5046979"/>
            <a:ext cx="96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sectorized </a:t>
            </a:r>
            <a:r>
              <a:rPr sz="1800" spc="-10" dirty="0">
                <a:latin typeface="Arial"/>
                <a:cs typeface="Arial"/>
              </a:rPr>
              <a:t>antenna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r>
              <a:rPr sz="3200" b="1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472944"/>
            <a:ext cx="7921625" cy="25476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52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varying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774065" lvl="1" indent="-304165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74065" algn="l"/>
              </a:tabLst>
            </a:pPr>
            <a:r>
              <a:rPr sz="1800" spc="-10" dirty="0">
                <a:latin typeface="Times New Roman"/>
                <a:cs typeface="Times New Roman"/>
              </a:rPr>
              <a:t>Amplitude</a:t>
            </a:r>
            <a:endParaRPr sz="1800">
              <a:latin typeface="Times New Roman"/>
              <a:cs typeface="Times New Roman"/>
            </a:endParaRPr>
          </a:p>
          <a:p>
            <a:pPr marL="774065" lvl="1" indent="-30416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74065" algn="l"/>
              </a:tabLst>
            </a:pPr>
            <a:r>
              <a:rPr sz="1800" dirty="0">
                <a:latin typeface="Times New Roman"/>
                <a:cs typeface="Times New Roman"/>
              </a:rPr>
              <a:t>Phase,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774065" marR="5080" lvl="1" indent="-304800">
              <a:lnSpc>
                <a:spcPct val="12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74065" algn="l"/>
              </a:tabLst>
            </a:pP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accordance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amplitude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17500" marR="157480" indent="-304800">
              <a:lnSpc>
                <a:spcPct val="12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Demodulation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inverse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operation: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extracting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baseband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receiver.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74268"/>
            <a:ext cx="46824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Analog/Digital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762" y="2055368"/>
            <a:ext cx="7073900" cy="228282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52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Analog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Modulation</a:t>
            </a:r>
            <a:endParaRPr sz="1800">
              <a:latin typeface="Times New Roman"/>
              <a:cs typeface="Times New Roman"/>
            </a:endParaRPr>
          </a:p>
          <a:p>
            <a:pPr marL="715645" lvl="1" indent="-304165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564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continues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  <a:p>
            <a:pPr marL="715645" lvl="1" indent="-30416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5645" algn="l"/>
              </a:tabLst>
            </a:pP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USA.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Modulation</a:t>
            </a:r>
            <a:endParaRPr sz="1800">
              <a:latin typeface="Times New Roman"/>
              <a:cs typeface="Times New Roman"/>
            </a:endParaRPr>
          </a:p>
          <a:p>
            <a:pPr marL="715645" lvl="1" indent="-30416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564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pulses.</a:t>
            </a:r>
            <a:endParaRPr sz="1800">
              <a:latin typeface="Times New Roman"/>
              <a:cs typeface="Times New Roman"/>
            </a:endParaRPr>
          </a:p>
          <a:p>
            <a:pPr marL="715645" lvl="1" indent="-30416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5645" algn="l"/>
              </a:tabLst>
            </a:pP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future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Goal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2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r>
              <a:rPr sz="32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8188" y="2471420"/>
            <a:ext cx="7476490" cy="2387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difficult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task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hostile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774065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74065" algn="l"/>
              </a:tabLst>
            </a:pPr>
            <a:r>
              <a:rPr sz="1800" spc="-10" dirty="0">
                <a:latin typeface="Times New Roman"/>
                <a:cs typeface="Times New Roman"/>
              </a:rPr>
              <a:t>Small-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conditions.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scheme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is:</a:t>
            </a:r>
            <a:endParaRPr sz="1800">
              <a:latin typeface="Times New Roman"/>
              <a:cs typeface="Times New Roman"/>
            </a:endParaRPr>
          </a:p>
          <a:p>
            <a:pPr marL="716280" marR="5080" lvl="1" indent="-304800">
              <a:lnSpc>
                <a:spcPct val="13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6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Transport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possible quality</a:t>
            </a:r>
            <a:endParaRPr sz="1800">
              <a:latin typeface="Times New Roman"/>
              <a:cs typeface="Times New Roman"/>
            </a:endParaRPr>
          </a:p>
          <a:p>
            <a:pPr marL="715645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15645" algn="l"/>
              </a:tabLst>
            </a:pPr>
            <a:r>
              <a:rPr sz="1800" dirty="0">
                <a:latin typeface="Times New Roman"/>
                <a:cs typeface="Times New Roman"/>
              </a:rPr>
              <a:t>Occupy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(RF)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spectrum.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466850">
              <a:lnSpc>
                <a:spcPct val="100000"/>
              </a:lnSpc>
              <a:spcBef>
                <a:spcPts val="90"/>
              </a:spcBef>
            </a:pPr>
            <a:r>
              <a:rPr spc="-120" dirty="0">
                <a:solidFill>
                  <a:srgbClr val="000000"/>
                </a:solidFill>
              </a:rPr>
              <a:t>Amplitude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Modulation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1128" y="2133600"/>
            <a:ext cx="2682240" cy="20817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107</a:t>
            </a:fld>
            <a:endParaRPr spc="-25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923" y="923036"/>
            <a:ext cx="619633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0" dirty="0">
                <a:solidFill>
                  <a:srgbClr val="000000"/>
                </a:solidFill>
              </a:rPr>
              <a:t>Double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270" dirty="0">
                <a:solidFill>
                  <a:srgbClr val="000000"/>
                </a:solidFill>
              </a:rPr>
              <a:t>Sideband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195" dirty="0">
                <a:solidFill>
                  <a:srgbClr val="000000"/>
                </a:solidFill>
              </a:rPr>
              <a:t>Spectrum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247" y="2057400"/>
            <a:ext cx="2895600" cy="21153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108</a:t>
            </a:fld>
            <a:endParaRPr spc="-25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253615">
              <a:lnSpc>
                <a:spcPct val="100000"/>
              </a:lnSpc>
              <a:spcBef>
                <a:spcPts val="90"/>
              </a:spcBef>
            </a:pPr>
            <a:r>
              <a:rPr spc="-815" dirty="0">
                <a:solidFill>
                  <a:srgbClr val="000000"/>
                </a:solidFill>
              </a:rPr>
              <a:t>SSB</a:t>
            </a:r>
            <a:r>
              <a:rPr spc="-225" dirty="0">
                <a:solidFill>
                  <a:srgbClr val="000000"/>
                </a:solidFill>
              </a:rPr>
              <a:t> </a:t>
            </a:r>
            <a:r>
              <a:rPr spc="-105" dirty="0">
                <a:solidFill>
                  <a:srgbClr val="000000"/>
                </a:solidFill>
              </a:rPr>
              <a:t>Modulators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836" y="2484120"/>
            <a:ext cx="4431746" cy="37078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109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295400"/>
            <a:ext cx="6172200" cy="54650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146810">
              <a:lnSpc>
                <a:spcPct val="100000"/>
              </a:lnSpc>
              <a:spcBef>
                <a:spcPts val="90"/>
              </a:spcBef>
            </a:pPr>
            <a:r>
              <a:rPr spc="-190" dirty="0">
                <a:solidFill>
                  <a:srgbClr val="000000"/>
                </a:solidFill>
              </a:rPr>
              <a:t>Wideband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300" dirty="0">
                <a:solidFill>
                  <a:srgbClr val="000000"/>
                </a:solidFill>
              </a:rPr>
              <a:t>FM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145" dirty="0">
                <a:solidFill>
                  <a:srgbClr val="000000"/>
                </a:solidFill>
              </a:rPr>
              <a:t>generation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531" y="3307079"/>
            <a:ext cx="4856958" cy="21122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110</a:t>
            </a:fld>
            <a:endParaRPr spc="-25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539875">
              <a:lnSpc>
                <a:spcPct val="100000"/>
              </a:lnSpc>
              <a:spcBef>
                <a:spcPts val="90"/>
              </a:spcBef>
            </a:pPr>
            <a:r>
              <a:rPr spc="-295" dirty="0">
                <a:solidFill>
                  <a:srgbClr val="000000"/>
                </a:solidFill>
              </a:rPr>
              <a:t>Slope</a:t>
            </a:r>
            <a:r>
              <a:rPr spc="-220" dirty="0">
                <a:solidFill>
                  <a:srgbClr val="000000"/>
                </a:solidFill>
              </a:rPr>
              <a:t> </a:t>
            </a:r>
            <a:r>
              <a:rPr spc="-145" dirty="0">
                <a:solidFill>
                  <a:srgbClr val="000000"/>
                </a:solidFill>
              </a:rPr>
              <a:t>Detector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325" dirty="0">
                <a:solidFill>
                  <a:srgbClr val="000000"/>
                </a:solidFill>
              </a:rPr>
              <a:t>FM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6332" y="4045921"/>
            <a:ext cx="4636008" cy="6937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111</a:t>
            </a:fld>
            <a:endParaRPr spc="-25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112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Digital</a:t>
            </a:r>
            <a:r>
              <a:rPr sz="3200" b="1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762" y="2053844"/>
            <a:ext cx="7931784" cy="32658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discrete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signals</a:t>
            </a:r>
            <a:endParaRPr sz="1800">
              <a:latin typeface="Times New Roman"/>
              <a:cs typeface="Times New Roman"/>
            </a:endParaRPr>
          </a:p>
          <a:p>
            <a:pPr marL="1115060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15060" algn="l"/>
              </a:tabLst>
            </a:pPr>
            <a:r>
              <a:rPr sz="1800" spc="-10" dirty="0">
                <a:latin typeface="Times New Roman"/>
                <a:cs typeface="Times New Roman"/>
              </a:rPr>
              <a:t>Time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pulses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Offers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advantages</a:t>
            </a:r>
            <a:endParaRPr sz="1800">
              <a:latin typeface="Times New Roman"/>
              <a:cs typeface="Times New Roman"/>
            </a:endParaRPr>
          </a:p>
          <a:p>
            <a:pPr marL="1115060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15060" algn="l"/>
              </a:tabLst>
            </a:pPr>
            <a:r>
              <a:rPr sz="1800" dirty="0">
                <a:latin typeface="Times New Roman"/>
                <a:cs typeface="Times New Roman"/>
              </a:rPr>
              <a:t>Robustness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impairments</a:t>
            </a:r>
            <a:endParaRPr sz="1800">
              <a:latin typeface="Times New Roman"/>
              <a:cs typeface="Times New Roman"/>
            </a:endParaRPr>
          </a:p>
          <a:p>
            <a:pPr marL="1115060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15060" algn="l"/>
              </a:tabLst>
            </a:pPr>
            <a:r>
              <a:rPr sz="1800" dirty="0">
                <a:latin typeface="Times New Roman"/>
                <a:cs typeface="Times New Roman"/>
              </a:rPr>
              <a:t>Easier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multiplexing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variuous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voice,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video.</a:t>
            </a:r>
            <a:endParaRPr sz="1800">
              <a:latin typeface="Times New Roman"/>
              <a:cs typeface="Times New Roman"/>
            </a:endParaRPr>
          </a:p>
          <a:p>
            <a:pPr marL="1115060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15060" algn="l"/>
              </a:tabLst>
            </a:pP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accommodate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error-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codes</a:t>
            </a:r>
            <a:endParaRPr sz="1800">
              <a:latin typeface="Times New Roman"/>
              <a:cs typeface="Times New Roman"/>
            </a:endParaRPr>
          </a:p>
          <a:p>
            <a:pPr marL="1115060" lvl="1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15060" algn="l"/>
              </a:tabLst>
            </a:pPr>
            <a:r>
              <a:rPr sz="1800" dirty="0">
                <a:latin typeface="Times New Roman"/>
                <a:cs typeface="Times New Roman"/>
              </a:rPr>
              <a:t>Enables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encryption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transferred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signals</a:t>
            </a:r>
            <a:endParaRPr sz="1800">
              <a:latin typeface="Times New Roman"/>
              <a:cs typeface="Times New Roman"/>
            </a:endParaRPr>
          </a:p>
          <a:p>
            <a:pPr marL="2029460" lvl="2" indent="-30416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2029460" algn="l"/>
              </a:tabLst>
            </a:pP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secure </a:t>
            </a:r>
            <a:r>
              <a:rPr sz="1800" spc="-20" dirty="0">
                <a:latin typeface="Times New Roman"/>
                <a:cs typeface="Times New Roman"/>
              </a:rPr>
              <a:t>link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948" y="663955"/>
            <a:ext cx="65716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Influence</a:t>
            </a:r>
            <a:r>
              <a:rPr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Choice</a:t>
            </a:r>
            <a:r>
              <a:rPr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Digital</a:t>
            </a:r>
            <a:r>
              <a:rPr sz="4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r>
              <a:rPr sz="400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563" y="2471420"/>
            <a:ext cx="7409815" cy="3613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295275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scheme</a:t>
            </a:r>
            <a:endParaRPr sz="1800">
              <a:latin typeface="Times New Roman"/>
              <a:cs typeface="Times New Roman"/>
            </a:endParaRPr>
          </a:p>
          <a:p>
            <a:pPr marL="1155065" lvl="1" indent="-34417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55065" algn="l"/>
              </a:tabLst>
            </a:pPr>
            <a:r>
              <a:rPr sz="1800" dirty="0">
                <a:latin typeface="Times New Roman"/>
                <a:cs typeface="Times New Roman"/>
              </a:rPr>
              <a:t>Provides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bit-error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SNRs</a:t>
            </a:r>
            <a:endParaRPr sz="1800">
              <a:latin typeface="Times New Roman"/>
              <a:cs typeface="Times New Roman"/>
            </a:endParaRPr>
          </a:p>
          <a:p>
            <a:pPr marL="1611630" lvl="2" indent="-343535">
              <a:lnSpc>
                <a:spcPct val="100000"/>
              </a:lnSpc>
              <a:spcBef>
                <a:spcPts val="730"/>
              </a:spcBef>
              <a:buClr>
                <a:srgbClr val="FF0000"/>
              </a:buClr>
              <a:buSzPct val="119444"/>
              <a:buFont typeface="Courier New"/>
              <a:buChar char="o"/>
              <a:tabLst>
                <a:tab pos="1611630" algn="l"/>
              </a:tabLst>
            </a:pP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endParaRPr sz="1800">
              <a:latin typeface="Times New Roman"/>
              <a:cs typeface="Times New Roman"/>
            </a:endParaRPr>
          </a:p>
          <a:p>
            <a:pPr marL="1155065" lvl="1" indent="-344170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55065" algn="l"/>
              </a:tabLst>
            </a:pPr>
            <a:r>
              <a:rPr sz="1800" dirty="0">
                <a:latin typeface="Times New Roman"/>
                <a:cs typeface="Times New Roman"/>
              </a:rPr>
              <a:t>Performs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 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conditions</a:t>
            </a:r>
            <a:endParaRPr sz="1800">
              <a:latin typeface="Times New Roman"/>
              <a:cs typeface="Times New Roman"/>
            </a:endParaRPr>
          </a:p>
          <a:p>
            <a:pPr marL="1155065" lvl="1" indent="-34417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55065" algn="l"/>
              </a:tabLst>
            </a:pPr>
            <a:r>
              <a:rPr sz="1800" dirty="0">
                <a:latin typeface="Times New Roman"/>
                <a:cs typeface="Times New Roman"/>
              </a:rPr>
              <a:t>Occupies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minimum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bandwidth</a:t>
            </a:r>
            <a:endParaRPr sz="1800">
              <a:latin typeface="Times New Roman"/>
              <a:cs typeface="Times New Roman"/>
            </a:endParaRPr>
          </a:p>
          <a:p>
            <a:pPr marL="1611630" lvl="2" indent="-343535">
              <a:lnSpc>
                <a:spcPct val="100000"/>
              </a:lnSpc>
              <a:spcBef>
                <a:spcPts val="730"/>
              </a:spcBef>
              <a:buClr>
                <a:srgbClr val="FF0000"/>
              </a:buClr>
              <a:buSzPct val="119444"/>
              <a:buFont typeface="Courier New"/>
              <a:buChar char="o"/>
              <a:tabLst>
                <a:tab pos="1611630" algn="l"/>
              </a:tabLst>
            </a:pP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endParaRPr sz="1800">
              <a:latin typeface="Times New Roman"/>
              <a:cs typeface="Times New Roman"/>
            </a:endParaRPr>
          </a:p>
          <a:p>
            <a:pPr marL="1155065" lvl="1" indent="-344170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1155065" algn="l"/>
              </a:tabLst>
            </a:pP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cost-</a:t>
            </a:r>
            <a:r>
              <a:rPr sz="1800" dirty="0">
                <a:latin typeface="Times New Roman"/>
                <a:cs typeface="Times New Roman"/>
              </a:rPr>
              <a:t>effective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</a:t>
            </a:r>
            <a:endParaRPr sz="1800">
              <a:latin typeface="Times New Roman"/>
              <a:cs typeface="Times New Roman"/>
            </a:endParaRPr>
          </a:p>
          <a:p>
            <a:pPr marL="294640" marR="5080" indent="-282575">
              <a:lnSpc>
                <a:spcPct val="13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295910" algn="l"/>
              </a:tabLst>
            </a:pPr>
            <a:r>
              <a:rPr sz="1800" dirty="0">
                <a:latin typeface="Times New Roman"/>
                <a:cs typeface="Times New Roman"/>
              </a:rPr>
              <a:t>Depending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demands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particular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tradeoffs </a:t>
            </a:r>
            <a:r>
              <a:rPr sz="1800" spc="-25" dirty="0">
                <a:latin typeface="Times New Roman"/>
                <a:cs typeface="Times New Roman"/>
              </a:rPr>
              <a:t>are 	</a:t>
            </a:r>
            <a:r>
              <a:rPr sz="1800" dirty="0">
                <a:latin typeface="Times New Roman"/>
                <a:cs typeface="Times New Roman"/>
              </a:rPr>
              <a:t>made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scheme.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011" y="1035812"/>
            <a:ext cx="72548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Efficiency</a:t>
            </a:r>
            <a:r>
              <a:rPr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8564" y="2471420"/>
            <a:ext cx="7621270" cy="184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220" indent="-343535">
              <a:lnSpc>
                <a:spcPct val="12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preserve </a:t>
            </a:r>
            <a:r>
              <a:rPr sz="1800" spc="-10" dirty="0">
                <a:latin typeface="Times New Roman"/>
                <a:cs typeface="Times New Roman"/>
              </a:rPr>
              <a:t>fidelity 	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levels.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order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obtain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fidelity,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increased.</a:t>
            </a:r>
            <a:endParaRPr sz="18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spcBef>
                <a:spcPts val="515"/>
              </a:spcBef>
              <a:buClr>
                <a:srgbClr val="FF0000"/>
              </a:buClr>
              <a:buSzPct val="113888"/>
              <a:buFont typeface="Wingdings"/>
              <a:buChar char=""/>
              <a:tabLst>
                <a:tab pos="11550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Tradeoff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fidelity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power</a:t>
            </a:r>
            <a:endParaRPr sz="18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SzPct val="113888"/>
              <a:buFont typeface="Wingdings"/>
              <a:buChar char=""/>
              <a:tabLst>
                <a:tab pos="1155065" algn="l"/>
              </a:tabLst>
            </a:pP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 describes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tradeoff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made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9695" y="4834301"/>
            <a:ext cx="6497320" cy="79311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>
              <a:lnSpc>
                <a:spcPts val="1590"/>
              </a:lnSpc>
              <a:spcBef>
                <a:spcPts val="1425"/>
              </a:spcBef>
              <a:tabLst>
                <a:tab pos="2319020" algn="l"/>
              </a:tabLst>
            </a:pPr>
            <a:r>
              <a:rPr sz="2100" dirty="0">
                <a:latin typeface="Times New Roman"/>
                <a:cs typeface="Times New Roman"/>
              </a:rPr>
              <a:t>Power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Efficiency</a:t>
            </a:r>
            <a:r>
              <a:rPr sz="2100" spc="-26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:</a:t>
            </a:r>
            <a:r>
              <a:rPr sz="2150" i="1" spc="-25" dirty="0">
                <a:latin typeface="Liberation Sans"/>
                <a:cs typeface="Liberation Sans"/>
              </a:rPr>
              <a:t>η</a:t>
            </a:r>
            <a:r>
              <a:rPr sz="2150" i="1" dirty="0">
                <a:latin typeface="Liberation Sans"/>
                <a:cs typeface="Liberation Sans"/>
              </a:rPr>
              <a:t>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3150" baseline="38359" dirty="0">
                <a:latin typeface="Symbol"/>
                <a:cs typeface="Symbol"/>
              </a:rPr>
              <a:t></a:t>
            </a:r>
            <a:r>
              <a:rPr sz="3150" spc="-187" baseline="38359" dirty="0">
                <a:latin typeface="Times New Roman"/>
                <a:cs typeface="Times New Roman"/>
              </a:rPr>
              <a:t> </a:t>
            </a:r>
            <a:r>
              <a:rPr sz="3150" i="1" baseline="34391" dirty="0">
                <a:latin typeface="Times New Roman"/>
                <a:cs typeface="Times New Roman"/>
              </a:rPr>
              <a:t>E</a:t>
            </a:r>
            <a:r>
              <a:rPr sz="1800" i="1" baseline="37037" dirty="0">
                <a:latin typeface="Times New Roman"/>
                <a:cs typeface="Times New Roman"/>
              </a:rPr>
              <a:t>b</a:t>
            </a:r>
            <a:r>
              <a:rPr sz="1800" i="1" spc="225" baseline="37037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required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receiver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certain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2100" i="1" spc="-20" dirty="0">
                <a:latin typeface="Times New Roman"/>
                <a:cs typeface="Times New Roman"/>
              </a:rPr>
              <a:t>PER</a:t>
            </a:r>
            <a:r>
              <a:rPr sz="3150" spc="-30" baseline="38359" dirty="0">
                <a:latin typeface="Symbol"/>
                <a:cs typeface="Symbol"/>
              </a:rPr>
              <a:t></a:t>
            </a:r>
            <a:endParaRPr sz="3150" baseline="38359">
              <a:latin typeface="Symbol"/>
              <a:cs typeface="Symbol"/>
            </a:endParaRPr>
          </a:p>
          <a:p>
            <a:pPr algn="r">
              <a:lnSpc>
                <a:spcPts val="1100"/>
              </a:lnSpc>
              <a:tabLst>
                <a:tab pos="380365" algn="l"/>
                <a:tab pos="4242435" algn="l"/>
              </a:tabLst>
            </a:pPr>
            <a:r>
              <a:rPr sz="1200" i="1" spc="-50" dirty="0">
                <a:latin typeface="Times New Roman"/>
                <a:cs typeface="Times New Roman"/>
              </a:rPr>
              <a:t>p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2100" spc="-50" dirty="0">
                <a:latin typeface="Symbol"/>
                <a:cs typeface="Symbol"/>
              </a:rPr>
              <a:t>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50" dirty="0">
                <a:latin typeface="Symbol"/>
                <a:cs typeface="Symbol"/>
              </a:rPr>
              <a:t></a:t>
            </a:r>
            <a:endParaRPr sz="2100">
              <a:latin typeface="Symbol"/>
              <a:cs typeface="Symbol"/>
            </a:endParaRPr>
          </a:p>
          <a:p>
            <a:pPr algn="r">
              <a:lnSpc>
                <a:spcPts val="2090"/>
              </a:lnSpc>
              <a:tabLst>
                <a:tab pos="3861435" algn="l"/>
              </a:tabLst>
            </a:pPr>
            <a:r>
              <a:rPr sz="2100" dirty="0">
                <a:latin typeface="Symbol"/>
                <a:cs typeface="Symbol"/>
              </a:rPr>
              <a:t></a:t>
            </a:r>
            <a:r>
              <a:rPr sz="2100" spc="-204" dirty="0">
                <a:latin typeface="Times New Roman"/>
                <a:cs typeface="Times New Roman"/>
              </a:rPr>
              <a:t> </a:t>
            </a:r>
            <a:r>
              <a:rPr sz="3150" i="1" spc="30" baseline="14550" dirty="0">
                <a:latin typeface="Times New Roman"/>
                <a:cs typeface="Times New Roman"/>
              </a:rPr>
              <a:t>N</a:t>
            </a:r>
            <a:r>
              <a:rPr sz="1200" spc="20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2100" spc="-50" dirty="0">
                <a:latin typeface="Symbol"/>
                <a:cs typeface="Symbol"/>
              </a:rPr>
              <a:t>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4724400"/>
            <a:ext cx="7924800" cy="1066800"/>
          </a:xfrm>
          <a:custGeom>
            <a:avLst/>
            <a:gdLst/>
            <a:ahLst/>
            <a:cxnLst/>
            <a:rect l="l" t="t" r="r" b="b"/>
            <a:pathLst>
              <a:path w="7924800" h="1066800">
                <a:moveTo>
                  <a:pt x="7924800" y="0"/>
                </a:moveTo>
                <a:lnTo>
                  <a:pt x="0" y="0"/>
                </a:lnTo>
                <a:lnTo>
                  <a:pt x="0" y="1066800"/>
                </a:lnTo>
                <a:lnTo>
                  <a:pt x="7924800" y="1066800"/>
                </a:lnTo>
                <a:lnTo>
                  <a:pt x="79248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0539" y="5941567"/>
            <a:ext cx="3367404" cy="11303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52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Eb: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bit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N0: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noise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density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PER: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probability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0340" y="6814819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145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804" y="1066292"/>
            <a:ext cx="75406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40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Efficiency</a:t>
            </a:r>
            <a:r>
              <a:rPr sz="40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40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588768"/>
            <a:ext cx="7851775" cy="7467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52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scheme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accommodate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limited</a:t>
            </a:r>
            <a:r>
              <a:rPr sz="1800" spc="-10" dirty="0">
                <a:latin typeface="Times New Roman"/>
                <a:cs typeface="Times New Roman"/>
              </a:rPr>
              <a:t> bandwidth.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reflect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efficiently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allocated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utilized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2367" y="4288016"/>
            <a:ext cx="5135245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9660" algn="r">
              <a:lnSpc>
                <a:spcPts val="2000"/>
              </a:lnSpc>
            </a:pPr>
            <a:r>
              <a:rPr sz="2500" i="1" spc="-50" dirty="0">
                <a:latin typeface="Times New Roman"/>
                <a:cs typeface="Times New Roman"/>
              </a:rPr>
              <a:t>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ts val="2360"/>
              </a:lnSpc>
            </a:pPr>
            <a:r>
              <a:rPr sz="2500" dirty="0">
                <a:latin typeface="Arial"/>
                <a:cs typeface="Arial"/>
              </a:rPr>
              <a:t>Bandwidth</a:t>
            </a:r>
            <a:r>
              <a:rPr sz="2500" spc="-1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Efficiency</a:t>
            </a:r>
            <a:r>
              <a:rPr sz="2500" spc="-225" dirty="0">
                <a:latin typeface="Arial"/>
                <a:cs typeface="Arial"/>
              </a:rPr>
              <a:t> </a:t>
            </a:r>
            <a:r>
              <a:rPr sz="2500" spc="125" dirty="0">
                <a:latin typeface="Arial"/>
                <a:cs typeface="Arial"/>
              </a:rPr>
              <a:t>:</a:t>
            </a:r>
            <a:r>
              <a:rPr sz="2600" i="1" spc="125" dirty="0">
                <a:latin typeface="Liberation Sans"/>
                <a:cs typeface="Liberation Sans"/>
              </a:rPr>
              <a:t>η</a:t>
            </a:r>
            <a:r>
              <a:rPr sz="2175" i="1" spc="187" baseline="-24904" dirty="0">
                <a:latin typeface="Times New Roman"/>
                <a:cs typeface="Times New Roman"/>
              </a:rPr>
              <a:t>B</a:t>
            </a:r>
            <a:r>
              <a:rPr sz="2175" i="1" spc="142" baseline="-24904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3750" i="1" baseline="-44444" dirty="0">
                <a:latin typeface="Times New Roman"/>
                <a:cs typeface="Times New Roman"/>
              </a:rPr>
              <a:t>B</a:t>
            </a:r>
            <a:r>
              <a:rPr sz="3750" i="1" spc="209" baseline="-4444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bps/Hz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4267200"/>
            <a:ext cx="6172200" cy="914400"/>
          </a:xfrm>
          <a:custGeom>
            <a:avLst/>
            <a:gdLst/>
            <a:ahLst/>
            <a:cxnLst/>
            <a:rect l="l" t="t" r="r" b="b"/>
            <a:pathLst>
              <a:path w="6172200" h="914400">
                <a:moveTo>
                  <a:pt x="6172200" y="0"/>
                </a:moveTo>
                <a:lnTo>
                  <a:pt x="0" y="0"/>
                </a:lnTo>
                <a:lnTo>
                  <a:pt x="0" y="914400"/>
                </a:lnTo>
                <a:lnTo>
                  <a:pt x="6172200" y="914400"/>
                </a:lnTo>
                <a:lnTo>
                  <a:pt x="61722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339" y="5891276"/>
            <a:ext cx="472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(bps)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B: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occupied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RF </a:t>
            </a:r>
            <a:r>
              <a:rPr sz="1800" spc="-10" dirty="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0340" y="6829256"/>
            <a:ext cx="2552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146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11259" y="6896312"/>
            <a:ext cx="2552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41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r>
              <a:rPr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468538"/>
            <a:ext cx="7333615" cy="38201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65"/>
              </a:spcBef>
              <a:buClr>
                <a:srgbClr val="FF0000"/>
              </a:buClr>
              <a:buSzPct val="118421"/>
              <a:buFont typeface="Wingdings"/>
              <a:buChar char=""/>
              <a:tabLst>
                <a:tab pos="298450" algn="l"/>
              </a:tabLst>
            </a:pPr>
            <a:r>
              <a:rPr sz="1900" dirty="0">
                <a:latin typeface="Times New Roman"/>
                <a:cs typeface="Times New Roman"/>
              </a:rPr>
              <a:t>Classify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digital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modulation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techniques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as:</a:t>
            </a:r>
            <a:endParaRPr sz="1900">
              <a:latin typeface="Times New Roman"/>
              <a:cs typeface="Times New Roman"/>
            </a:endParaRPr>
          </a:p>
          <a:p>
            <a:pPr marL="1157605" lvl="1" indent="-231140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113157"/>
              <a:buFont typeface="Wingdings"/>
              <a:buChar char=""/>
              <a:tabLst>
                <a:tab pos="1157605" algn="l"/>
              </a:tabLst>
            </a:pPr>
            <a:r>
              <a:rPr sz="1900" spc="-10" dirty="0">
                <a:latin typeface="Times New Roman"/>
                <a:cs typeface="Times New Roman"/>
              </a:rPr>
              <a:t>Linear</a:t>
            </a:r>
            <a:endParaRPr sz="1900">
              <a:latin typeface="Times New Roman"/>
              <a:cs typeface="Times New Roman"/>
            </a:endParaRPr>
          </a:p>
          <a:p>
            <a:pPr marL="1612265" marR="5080" lvl="2" indent="-228600">
              <a:lnSpc>
                <a:spcPct val="122300"/>
              </a:lnSpc>
              <a:spcBef>
                <a:spcPts val="130"/>
              </a:spcBef>
              <a:buClr>
                <a:srgbClr val="FF0000"/>
              </a:buClr>
              <a:buSzPct val="118421"/>
              <a:buFont typeface="Courier New"/>
              <a:buChar char="o"/>
              <a:tabLst>
                <a:tab pos="1612265" algn="l"/>
              </a:tabLst>
            </a:pP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amplitude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transmitted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signal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varies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linearly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with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modulating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digital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signal,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m(t).</a:t>
            </a:r>
            <a:endParaRPr sz="1900">
              <a:latin typeface="Times New Roman"/>
              <a:cs typeface="Times New Roman"/>
            </a:endParaRPr>
          </a:p>
          <a:p>
            <a:pPr marL="1611630" lvl="2" indent="-227965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  <a:buSzPct val="118421"/>
              <a:buFont typeface="Courier New"/>
              <a:buChar char="o"/>
              <a:tabLst>
                <a:tab pos="1611630" algn="l"/>
              </a:tabLst>
            </a:pPr>
            <a:r>
              <a:rPr sz="1900" dirty="0">
                <a:latin typeface="Times New Roman"/>
                <a:cs typeface="Times New Roman"/>
              </a:rPr>
              <a:t>They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usually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do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not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have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constant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envelope.</a:t>
            </a:r>
            <a:endParaRPr sz="1900">
              <a:latin typeface="Times New Roman"/>
              <a:cs typeface="Times New Roman"/>
            </a:endParaRPr>
          </a:p>
          <a:p>
            <a:pPr marL="1611630" lvl="2" indent="-227965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118421"/>
              <a:buFont typeface="Courier New"/>
              <a:buChar char="o"/>
              <a:tabLst>
                <a:tab pos="1611630" algn="l"/>
              </a:tabLst>
            </a:pPr>
            <a:r>
              <a:rPr sz="1900" dirty="0">
                <a:latin typeface="Times New Roman"/>
                <a:cs typeface="Times New Roman"/>
              </a:rPr>
              <a:t>More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spectral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efficient.</a:t>
            </a:r>
            <a:endParaRPr sz="1900">
              <a:latin typeface="Times New Roman"/>
              <a:cs typeface="Times New Roman"/>
            </a:endParaRPr>
          </a:p>
          <a:p>
            <a:pPr marL="1611630" lvl="2" indent="-227965">
              <a:lnSpc>
                <a:spcPct val="100000"/>
              </a:lnSpc>
              <a:spcBef>
                <a:spcPts val="730"/>
              </a:spcBef>
              <a:buClr>
                <a:srgbClr val="FF0000"/>
              </a:buClr>
              <a:buSzPct val="118421"/>
              <a:buFont typeface="Courier New"/>
              <a:buChar char="o"/>
              <a:tabLst>
                <a:tab pos="1611630" algn="l"/>
              </a:tabLst>
            </a:pPr>
            <a:r>
              <a:rPr sz="1900" dirty="0">
                <a:latin typeface="Times New Roman"/>
                <a:cs typeface="Times New Roman"/>
              </a:rPr>
              <a:t>Poor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power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efficiency</a:t>
            </a:r>
            <a:endParaRPr sz="1900">
              <a:latin typeface="Times New Roman"/>
              <a:cs typeface="Times New Roman"/>
            </a:endParaRPr>
          </a:p>
          <a:p>
            <a:pPr marL="1611630" lvl="2" indent="-227965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SzPct val="118421"/>
              <a:buFont typeface="Courier New"/>
              <a:buChar char="o"/>
              <a:tabLst>
                <a:tab pos="1611630" algn="l"/>
              </a:tabLst>
            </a:pPr>
            <a:r>
              <a:rPr sz="1900" dirty="0">
                <a:latin typeface="Times New Roman"/>
                <a:cs typeface="Times New Roman"/>
              </a:rPr>
              <a:t>Example: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QPSK.</a:t>
            </a:r>
            <a:endParaRPr sz="1900">
              <a:latin typeface="Times New Roman"/>
              <a:cs typeface="Times New Roman"/>
            </a:endParaRPr>
          </a:p>
          <a:p>
            <a:pPr marL="1157605" lvl="1" indent="-231140">
              <a:lnSpc>
                <a:spcPct val="100000"/>
              </a:lnSpc>
              <a:spcBef>
                <a:spcPts val="730"/>
              </a:spcBef>
              <a:buClr>
                <a:srgbClr val="FF0000"/>
              </a:buClr>
              <a:buSzPct val="113157"/>
              <a:buFont typeface="Wingdings"/>
              <a:buChar char=""/>
              <a:tabLst>
                <a:tab pos="1157605" algn="l"/>
              </a:tabLst>
            </a:pPr>
            <a:r>
              <a:rPr sz="1900" spc="-10" dirty="0">
                <a:latin typeface="Times New Roman"/>
                <a:cs typeface="Times New Roman"/>
              </a:rPr>
              <a:t>Non-linear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2463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Binary</a:t>
            </a:r>
            <a:r>
              <a:rPr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Shift</a:t>
            </a:r>
            <a:r>
              <a:rPr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Keying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83968"/>
            <a:ext cx="6391910" cy="15144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52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alternative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wave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phase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bits</a:t>
            </a:r>
            <a:endParaRPr sz="1800">
              <a:latin typeface="Times New Roman"/>
              <a:cs typeface="Times New Roman"/>
            </a:endParaRPr>
          </a:p>
          <a:p>
            <a:pPr marL="1154430" lvl="1" indent="-227965">
              <a:lnSpc>
                <a:spcPct val="100000"/>
              </a:lnSpc>
              <a:spcBef>
                <a:spcPts val="509"/>
              </a:spcBef>
              <a:buClr>
                <a:srgbClr val="FF0000"/>
              </a:buClr>
              <a:buSzPct val="113888"/>
              <a:buFont typeface="Wingdings"/>
              <a:buChar char=""/>
              <a:tabLst>
                <a:tab pos="1154430" algn="l"/>
              </a:tabLst>
            </a:pPr>
            <a:r>
              <a:rPr sz="1800" dirty="0">
                <a:latin typeface="Times New Roman"/>
                <a:cs typeface="Times New Roman"/>
              </a:rPr>
              <a:t>Phases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separated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degrees.</a:t>
            </a:r>
            <a:endParaRPr sz="1800">
              <a:latin typeface="Times New Roman"/>
              <a:cs typeface="Times New Roman"/>
            </a:endParaRPr>
          </a:p>
          <a:p>
            <a:pPr marL="1154430" lvl="1" indent="-227965"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SzPct val="113888"/>
              <a:buFont typeface="Wingdings"/>
              <a:buChar char=""/>
              <a:tabLst>
                <a:tab pos="1154430" algn="l"/>
              </a:tabLst>
            </a:pPr>
            <a:r>
              <a:rPr sz="1800" dirty="0">
                <a:latin typeface="Times New Roman"/>
                <a:cs typeface="Times New Roman"/>
              </a:rPr>
              <a:t>Simple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inefficient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bandwidth.</a:t>
            </a:r>
            <a:endParaRPr sz="1800">
              <a:latin typeface="Times New Roman"/>
              <a:cs typeface="Times New Roman"/>
            </a:endParaRPr>
          </a:p>
          <a:p>
            <a:pPr marL="1154430" lvl="1" indent="-227965"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SzPct val="113888"/>
              <a:buFont typeface="Wingdings"/>
              <a:buChar char=""/>
              <a:tabLst>
                <a:tab pos="1154430" algn="l"/>
              </a:tabLst>
            </a:pPr>
            <a:r>
              <a:rPr sz="1800" spc="-60" dirty="0">
                <a:latin typeface="Times New Roman"/>
                <a:cs typeface="Times New Roman"/>
              </a:rPr>
              <a:t>Very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robust,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extensively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satellite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communication</a:t>
            </a:r>
            <a:r>
              <a:rPr sz="1700" spc="-1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4803" y="4253077"/>
            <a:ext cx="885190" cy="7448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50" dirty="0">
                <a:latin typeface="Times New Roman"/>
                <a:cs typeface="Times New Roman"/>
              </a:rPr>
              <a:t>binary</a:t>
            </a:r>
            <a:r>
              <a:rPr sz="1850" spc="-32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  <a:spcBef>
                <a:spcPts val="610"/>
              </a:spcBef>
            </a:pPr>
            <a:r>
              <a:rPr sz="1850" dirty="0">
                <a:latin typeface="Times New Roman"/>
                <a:cs typeface="Times New Roman"/>
              </a:rPr>
              <a:t>binary</a:t>
            </a:r>
            <a:r>
              <a:rPr sz="1850" spc="-15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0" y="6089903"/>
            <a:ext cx="4419600" cy="167640"/>
            <a:chOff x="2667000" y="6089903"/>
            <a:chExt cx="4419600" cy="167640"/>
          </a:xfrm>
        </p:grpSpPr>
        <p:sp>
          <p:nvSpPr>
            <p:cNvPr id="6" name="object 6"/>
            <p:cNvSpPr/>
            <p:nvPr/>
          </p:nvSpPr>
          <p:spPr>
            <a:xfrm>
              <a:off x="2667000" y="6166103"/>
              <a:ext cx="4419600" cy="15240"/>
            </a:xfrm>
            <a:custGeom>
              <a:avLst/>
              <a:gdLst/>
              <a:ahLst/>
              <a:cxnLst/>
              <a:rect l="l" t="t" r="r" b="b"/>
              <a:pathLst>
                <a:path w="4419600" h="15239">
                  <a:moveTo>
                    <a:pt x="44196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419600" y="1524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303" y="6089903"/>
              <a:ext cx="167640" cy="167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304" y="6089903"/>
              <a:ext cx="167640" cy="1676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13100" y="4254754"/>
            <a:ext cx="2717800" cy="11772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45"/>
              </a:spcBef>
            </a:pPr>
            <a:r>
              <a:rPr sz="1850" i="1" spc="-50" dirty="0">
                <a:latin typeface="Times New Roman"/>
                <a:cs typeface="Times New Roman"/>
              </a:rPr>
              <a:t>s</a:t>
            </a:r>
            <a:r>
              <a:rPr sz="1575" spc="-75" baseline="-26455" dirty="0">
                <a:latin typeface="Times New Roman"/>
                <a:cs typeface="Times New Roman"/>
              </a:rPr>
              <a:t>1</a:t>
            </a:r>
            <a:r>
              <a:rPr sz="1575" spc="-209" baseline="-264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(</a:t>
            </a:r>
            <a:r>
              <a:rPr sz="1850" i="1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)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A</a:t>
            </a:r>
            <a:r>
              <a:rPr sz="1575" i="1" baseline="-26455" dirty="0">
                <a:latin typeface="Times New Roman"/>
                <a:cs typeface="Times New Roman"/>
              </a:rPr>
              <a:t>c</a:t>
            </a:r>
            <a:r>
              <a:rPr sz="1575" i="1" spc="247" baseline="-2645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cos(2</a:t>
            </a:r>
            <a:r>
              <a:rPr sz="1900" i="1" spc="-10" dirty="0">
                <a:latin typeface="Liberation Sans"/>
                <a:cs typeface="Liberation Sans"/>
              </a:rPr>
              <a:t>π</a:t>
            </a:r>
            <a:r>
              <a:rPr sz="1850" i="1" spc="-10" dirty="0">
                <a:latin typeface="Times New Roman"/>
                <a:cs typeface="Times New Roman"/>
              </a:rPr>
              <a:t>f</a:t>
            </a:r>
            <a:r>
              <a:rPr sz="1575" i="1" spc="-15" baseline="-26455" dirty="0">
                <a:latin typeface="Times New Roman"/>
                <a:cs typeface="Times New Roman"/>
              </a:rPr>
              <a:t>c</a:t>
            </a:r>
            <a:r>
              <a:rPr sz="1575" i="1" spc="345" baseline="-264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29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Liberation Sans"/>
                <a:cs typeface="Liberation Sans"/>
              </a:rPr>
              <a:t>θ</a:t>
            </a:r>
            <a:r>
              <a:rPr sz="1575" i="1" baseline="-26455" dirty="0">
                <a:latin typeface="Times New Roman"/>
                <a:cs typeface="Times New Roman"/>
              </a:rPr>
              <a:t>c</a:t>
            </a:r>
            <a:r>
              <a:rPr sz="1575" i="1" spc="-60" baseline="-2645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</a:pPr>
            <a:r>
              <a:rPr sz="1850" i="1" dirty="0">
                <a:latin typeface="Times New Roman"/>
                <a:cs typeface="Times New Roman"/>
              </a:rPr>
              <a:t>s</a:t>
            </a:r>
            <a:r>
              <a:rPr sz="1575" baseline="-26455" dirty="0">
                <a:latin typeface="Times New Roman"/>
                <a:cs typeface="Times New Roman"/>
              </a:rPr>
              <a:t>2</a:t>
            </a:r>
            <a:r>
              <a:rPr sz="1575" spc="-82" baseline="-264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(</a:t>
            </a:r>
            <a:r>
              <a:rPr sz="1850" i="1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)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8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A</a:t>
            </a:r>
            <a:r>
              <a:rPr sz="1575" i="1" baseline="-26455" dirty="0">
                <a:latin typeface="Times New Roman"/>
                <a:cs typeface="Times New Roman"/>
              </a:rPr>
              <a:t>c</a:t>
            </a:r>
            <a:r>
              <a:rPr sz="1575" i="1" spc="232" baseline="-2645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cos(2</a:t>
            </a:r>
            <a:r>
              <a:rPr sz="1900" i="1" spc="-10" dirty="0">
                <a:latin typeface="Liberation Sans"/>
                <a:cs typeface="Liberation Sans"/>
              </a:rPr>
              <a:t>π</a:t>
            </a:r>
            <a:r>
              <a:rPr sz="1850" i="1" spc="-10" dirty="0">
                <a:latin typeface="Times New Roman"/>
                <a:cs typeface="Times New Roman"/>
              </a:rPr>
              <a:t>f</a:t>
            </a:r>
            <a:r>
              <a:rPr sz="1575" i="1" spc="-15" baseline="-26455" dirty="0">
                <a:latin typeface="Times New Roman"/>
                <a:cs typeface="Times New Roman"/>
              </a:rPr>
              <a:t>c</a:t>
            </a:r>
            <a:r>
              <a:rPr sz="1575" i="1" spc="367" baseline="-26455" dirty="0">
                <a:latin typeface="Times New Roman"/>
                <a:cs typeface="Times New Roman"/>
              </a:rPr>
              <a:t> </a:t>
            </a:r>
            <a:r>
              <a:rPr sz="1850" spc="70" dirty="0">
                <a:latin typeface="Symbol"/>
                <a:cs typeface="Symbol"/>
              </a:rPr>
              <a:t></a:t>
            </a:r>
            <a:r>
              <a:rPr sz="1900" i="1" spc="70" dirty="0">
                <a:latin typeface="Liberation Sans"/>
                <a:cs typeface="Liberation Sans"/>
              </a:rPr>
              <a:t>θ</a:t>
            </a:r>
            <a:r>
              <a:rPr sz="1575" i="1" spc="104" baseline="-26455" dirty="0">
                <a:latin typeface="Times New Roman"/>
                <a:cs typeface="Times New Roman"/>
              </a:rPr>
              <a:t>c</a:t>
            </a:r>
            <a:r>
              <a:rPr sz="1575" i="1" spc="367" baseline="-264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240" dirty="0">
                <a:latin typeface="Times New Roman"/>
                <a:cs typeface="Times New Roman"/>
              </a:rPr>
              <a:t> </a:t>
            </a:r>
            <a:r>
              <a:rPr sz="1900" i="1" spc="-254" dirty="0">
                <a:latin typeface="Liberation Sans"/>
                <a:cs typeface="Liberation Sans"/>
              </a:rPr>
              <a:t>π</a:t>
            </a:r>
            <a:r>
              <a:rPr sz="1900" i="1" spc="-235" dirty="0">
                <a:latin typeface="Liberation Sans"/>
                <a:cs typeface="Liberation Sans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L="513080" algn="ctr">
              <a:lnSpc>
                <a:spcPct val="100000"/>
              </a:lnSpc>
              <a:spcBef>
                <a:spcPts val="1255"/>
              </a:spcBef>
            </a:pPr>
            <a:r>
              <a:rPr sz="1800" spc="-50" dirty="0"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4503" y="5425440"/>
            <a:ext cx="15240" cy="1295400"/>
          </a:xfrm>
          <a:custGeom>
            <a:avLst/>
            <a:gdLst/>
            <a:ahLst/>
            <a:cxnLst/>
            <a:rect l="l" t="t" r="r" b="b"/>
            <a:pathLst>
              <a:path w="15239" h="1295400">
                <a:moveTo>
                  <a:pt x="15240" y="0"/>
                </a:moveTo>
                <a:lnTo>
                  <a:pt x="0" y="0"/>
                </a:lnTo>
                <a:lnTo>
                  <a:pt x="0" y="1295400"/>
                </a:lnTo>
                <a:lnTo>
                  <a:pt x="15240" y="129540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82059" y="6214364"/>
            <a:ext cx="56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117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6059" y="6290564"/>
            <a:ext cx="56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275653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BPSK</a:t>
            </a:r>
            <a:r>
              <a:rPr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59964" y="2642616"/>
            <a:ext cx="6117590" cy="4255135"/>
            <a:chOff x="2759964" y="2642616"/>
            <a:chExt cx="6117590" cy="4255135"/>
          </a:xfrm>
        </p:grpSpPr>
        <p:sp>
          <p:nvSpPr>
            <p:cNvPr id="4" name="object 4"/>
            <p:cNvSpPr/>
            <p:nvPr/>
          </p:nvSpPr>
          <p:spPr>
            <a:xfrm>
              <a:off x="3038856" y="3474719"/>
              <a:ext cx="1021080" cy="0"/>
            </a:xfrm>
            <a:custGeom>
              <a:avLst/>
              <a:gdLst/>
              <a:ahLst/>
              <a:cxnLst/>
              <a:rect l="l" t="t" r="r" b="b"/>
              <a:pathLst>
                <a:path w="1021079">
                  <a:moveTo>
                    <a:pt x="0" y="0"/>
                  </a:moveTo>
                  <a:lnTo>
                    <a:pt x="1021080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8856" y="3081528"/>
              <a:ext cx="1021080" cy="786765"/>
            </a:xfrm>
            <a:custGeom>
              <a:avLst/>
              <a:gdLst/>
              <a:ahLst/>
              <a:cxnLst/>
              <a:rect l="l" t="t" r="r" b="b"/>
              <a:pathLst>
                <a:path w="1021079" h="786764">
                  <a:moveTo>
                    <a:pt x="0" y="393192"/>
                  </a:moveTo>
                  <a:lnTo>
                    <a:pt x="0" y="390144"/>
                  </a:lnTo>
                  <a:lnTo>
                    <a:pt x="0" y="387096"/>
                  </a:lnTo>
                  <a:lnTo>
                    <a:pt x="0" y="387096"/>
                  </a:lnTo>
                  <a:lnTo>
                    <a:pt x="3048" y="387096"/>
                  </a:lnTo>
                  <a:lnTo>
                    <a:pt x="3048" y="377951"/>
                  </a:lnTo>
                  <a:lnTo>
                    <a:pt x="6095" y="377951"/>
                  </a:lnTo>
                  <a:lnTo>
                    <a:pt x="6095" y="371856"/>
                  </a:lnTo>
                  <a:lnTo>
                    <a:pt x="9143" y="371856"/>
                  </a:lnTo>
                  <a:lnTo>
                    <a:pt x="9143" y="368808"/>
                  </a:lnTo>
                  <a:lnTo>
                    <a:pt x="9143" y="365760"/>
                  </a:lnTo>
                  <a:lnTo>
                    <a:pt x="9143" y="362712"/>
                  </a:lnTo>
                  <a:lnTo>
                    <a:pt x="12192" y="362712"/>
                  </a:lnTo>
                  <a:lnTo>
                    <a:pt x="12192" y="359663"/>
                  </a:lnTo>
                  <a:lnTo>
                    <a:pt x="12192" y="356616"/>
                  </a:lnTo>
                  <a:lnTo>
                    <a:pt x="15239" y="356616"/>
                  </a:lnTo>
                  <a:lnTo>
                    <a:pt x="15239" y="350520"/>
                  </a:lnTo>
                  <a:lnTo>
                    <a:pt x="18287" y="350520"/>
                  </a:lnTo>
                  <a:lnTo>
                    <a:pt x="18287" y="347472"/>
                  </a:lnTo>
                  <a:lnTo>
                    <a:pt x="18287" y="344424"/>
                  </a:lnTo>
                </a:path>
                <a:path w="1021079" h="786764">
                  <a:moveTo>
                    <a:pt x="18287" y="344424"/>
                  </a:moveTo>
                  <a:lnTo>
                    <a:pt x="18287" y="341375"/>
                  </a:lnTo>
                  <a:lnTo>
                    <a:pt x="18287" y="341375"/>
                  </a:lnTo>
                  <a:lnTo>
                    <a:pt x="21336" y="341375"/>
                  </a:lnTo>
                  <a:lnTo>
                    <a:pt x="21336" y="335280"/>
                  </a:lnTo>
                  <a:lnTo>
                    <a:pt x="24383" y="335280"/>
                  </a:lnTo>
                  <a:lnTo>
                    <a:pt x="24383" y="332232"/>
                  </a:lnTo>
                  <a:lnTo>
                    <a:pt x="24383" y="329184"/>
                  </a:lnTo>
                  <a:lnTo>
                    <a:pt x="24383" y="326136"/>
                  </a:lnTo>
                  <a:lnTo>
                    <a:pt x="27431" y="326136"/>
                  </a:lnTo>
                  <a:lnTo>
                    <a:pt x="27431" y="323088"/>
                  </a:lnTo>
                  <a:lnTo>
                    <a:pt x="27431" y="320039"/>
                  </a:lnTo>
                  <a:lnTo>
                    <a:pt x="30480" y="320039"/>
                  </a:lnTo>
                  <a:lnTo>
                    <a:pt x="30480" y="313944"/>
                  </a:lnTo>
                  <a:lnTo>
                    <a:pt x="33527" y="313944"/>
                  </a:lnTo>
                  <a:lnTo>
                    <a:pt x="33527" y="304800"/>
                  </a:lnTo>
                  <a:lnTo>
                    <a:pt x="36575" y="304800"/>
                  </a:lnTo>
                  <a:lnTo>
                    <a:pt x="36575" y="298704"/>
                  </a:lnTo>
                  <a:lnTo>
                    <a:pt x="39624" y="298704"/>
                  </a:lnTo>
                  <a:lnTo>
                    <a:pt x="39624" y="295656"/>
                  </a:lnTo>
                </a:path>
                <a:path w="1021079" h="786764">
                  <a:moveTo>
                    <a:pt x="39624" y="295656"/>
                  </a:moveTo>
                  <a:lnTo>
                    <a:pt x="39624" y="292608"/>
                  </a:lnTo>
                  <a:lnTo>
                    <a:pt x="42671" y="292608"/>
                  </a:lnTo>
                  <a:lnTo>
                    <a:pt x="42671" y="289560"/>
                  </a:lnTo>
                  <a:lnTo>
                    <a:pt x="42671" y="286512"/>
                  </a:lnTo>
                  <a:lnTo>
                    <a:pt x="42671" y="283463"/>
                  </a:lnTo>
                  <a:lnTo>
                    <a:pt x="42671" y="283463"/>
                  </a:lnTo>
                  <a:lnTo>
                    <a:pt x="45719" y="283463"/>
                  </a:lnTo>
                  <a:lnTo>
                    <a:pt x="45719" y="277368"/>
                  </a:lnTo>
                  <a:lnTo>
                    <a:pt x="48768" y="277368"/>
                  </a:lnTo>
                  <a:lnTo>
                    <a:pt x="48768" y="271272"/>
                  </a:lnTo>
                  <a:lnTo>
                    <a:pt x="51816" y="271272"/>
                  </a:lnTo>
                  <a:lnTo>
                    <a:pt x="51816" y="262127"/>
                  </a:lnTo>
                  <a:lnTo>
                    <a:pt x="54863" y="262127"/>
                  </a:lnTo>
                  <a:lnTo>
                    <a:pt x="54863" y="256032"/>
                  </a:lnTo>
                  <a:lnTo>
                    <a:pt x="57912" y="256032"/>
                  </a:lnTo>
                  <a:lnTo>
                    <a:pt x="57912" y="249936"/>
                  </a:lnTo>
                  <a:lnTo>
                    <a:pt x="60960" y="249936"/>
                  </a:lnTo>
                </a:path>
                <a:path w="1021079" h="786764">
                  <a:moveTo>
                    <a:pt x="60960" y="249936"/>
                  </a:moveTo>
                  <a:lnTo>
                    <a:pt x="60960" y="246887"/>
                  </a:lnTo>
                  <a:lnTo>
                    <a:pt x="60960" y="243839"/>
                  </a:lnTo>
                  <a:lnTo>
                    <a:pt x="64007" y="243839"/>
                  </a:lnTo>
                  <a:lnTo>
                    <a:pt x="64007" y="240792"/>
                  </a:lnTo>
                  <a:lnTo>
                    <a:pt x="64007" y="240792"/>
                  </a:lnTo>
                  <a:lnTo>
                    <a:pt x="64007" y="234696"/>
                  </a:lnTo>
                  <a:lnTo>
                    <a:pt x="67056" y="234696"/>
                  </a:lnTo>
                  <a:lnTo>
                    <a:pt x="67056" y="231648"/>
                  </a:lnTo>
                  <a:lnTo>
                    <a:pt x="67056" y="228600"/>
                  </a:lnTo>
                  <a:lnTo>
                    <a:pt x="70104" y="228600"/>
                  </a:lnTo>
                  <a:lnTo>
                    <a:pt x="70104" y="222504"/>
                  </a:lnTo>
                  <a:lnTo>
                    <a:pt x="73151" y="222504"/>
                  </a:lnTo>
                  <a:lnTo>
                    <a:pt x="73151" y="216408"/>
                  </a:lnTo>
                  <a:lnTo>
                    <a:pt x="76200" y="216408"/>
                  </a:lnTo>
                  <a:lnTo>
                    <a:pt x="76200" y="210312"/>
                  </a:lnTo>
                  <a:lnTo>
                    <a:pt x="79248" y="210312"/>
                  </a:lnTo>
                  <a:lnTo>
                    <a:pt x="79248" y="207263"/>
                  </a:lnTo>
                  <a:lnTo>
                    <a:pt x="79248" y="204216"/>
                  </a:lnTo>
                </a:path>
                <a:path w="1021079" h="786764">
                  <a:moveTo>
                    <a:pt x="79248" y="204216"/>
                  </a:moveTo>
                  <a:lnTo>
                    <a:pt x="82295" y="201168"/>
                  </a:lnTo>
                  <a:lnTo>
                    <a:pt x="82295" y="198120"/>
                  </a:lnTo>
                  <a:lnTo>
                    <a:pt x="82295" y="195072"/>
                  </a:lnTo>
                  <a:lnTo>
                    <a:pt x="85343" y="195072"/>
                  </a:lnTo>
                  <a:lnTo>
                    <a:pt x="85343" y="192024"/>
                  </a:lnTo>
                  <a:lnTo>
                    <a:pt x="85343" y="188975"/>
                  </a:lnTo>
                  <a:lnTo>
                    <a:pt x="88392" y="188975"/>
                  </a:lnTo>
                  <a:lnTo>
                    <a:pt x="88392" y="182880"/>
                  </a:lnTo>
                  <a:lnTo>
                    <a:pt x="91439" y="182880"/>
                  </a:lnTo>
                  <a:lnTo>
                    <a:pt x="91439" y="176784"/>
                  </a:lnTo>
                  <a:lnTo>
                    <a:pt x="94487" y="176784"/>
                  </a:lnTo>
                  <a:lnTo>
                    <a:pt x="94487" y="170687"/>
                  </a:lnTo>
                  <a:lnTo>
                    <a:pt x="97536" y="170687"/>
                  </a:lnTo>
                  <a:lnTo>
                    <a:pt x="97536" y="164592"/>
                  </a:lnTo>
                  <a:lnTo>
                    <a:pt x="100583" y="164592"/>
                  </a:lnTo>
                  <a:lnTo>
                    <a:pt x="100583" y="161544"/>
                  </a:lnTo>
                </a:path>
                <a:path w="1021079" h="786764">
                  <a:moveTo>
                    <a:pt x="100583" y="161544"/>
                  </a:moveTo>
                  <a:lnTo>
                    <a:pt x="100583" y="158496"/>
                  </a:lnTo>
                  <a:lnTo>
                    <a:pt x="103631" y="158496"/>
                  </a:lnTo>
                  <a:lnTo>
                    <a:pt x="103631" y="152400"/>
                  </a:lnTo>
                  <a:lnTo>
                    <a:pt x="106680" y="152400"/>
                  </a:lnTo>
                  <a:lnTo>
                    <a:pt x="106680" y="146304"/>
                  </a:lnTo>
                  <a:lnTo>
                    <a:pt x="109727" y="146304"/>
                  </a:lnTo>
                  <a:lnTo>
                    <a:pt x="109727" y="143256"/>
                  </a:lnTo>
                  <a:lnTo>
                    <a:pt x="112775" y="140208"/>
                  </a:lnTo>
                  <a:lnTo>
                    <a:pt x="112775" y="137160"/>
                  </a:lnTo>
                  <a:lnTo>
                    <a:pt x="115824" y="137160"/>
                  </a:lnTo>
                  <a:lnTo>
                    <a:pt x="115824" y="131063"/>
                  </a:lnTo>
                  <a:lnTo>
                    <a:pt x="118871" y="131063"/>
                  </a:lnTo>
                  <a:lnTo>
                    <a:pt x="118871" y="124968"/>
                  </a:lnTo>
                  <a:lnTo>
                    <a:pt x="121919" y="124968"/>
                  </a:lnTo>
                </a:path>
                <a:path w="1021079" h="786764">
                  <a:moveTo>
                    <a:pt x="121919" y="124968"/>
                  </a:moveTo>
                  <a:lnTo>
                    <a:pt x="121919" y="121920"/>
                  </a:lnTo>
                  <a:lnTo>
                    <a:pt x="121919" y="118872"/>
                  </a:lnTo>
                  <a:lnTo>
                    <a:pt x="124968" y="118872"/>
                  </a:lnTo>
                  <a:lnTo>
                    <a:pt x="124968" y="115824"/>
                  </a:lnTo>
                  <a:lnTo>
                    <a:pt x="128016" y="115824"/>
                  </a:lnTo>
                  <a:lnTo>
                    <a:pt x="128016" y="112775"/>
                  </a:lnTo>
                  <a:lnTo>
                    <a:pt x="128016" y="109727"/>
                  </a:lnTo>
                  <a:lnTo>
                    <a:pt x="128016" y="109727"/>
                  </a:lnTo>
                  <a:lnTo>
                    <a:pt x="131063" y="109727"/>
                  </a:lnTo>
                  <a:lnTo>
                    <a:pt x="131063" y="103632"/>
                  </a:lnTo>
                  <a:lnTo>
                    <a:pt x="134112" y="103632"/>
                  </a:lnTo>
                  <a:lnTo>
                    <a:pt x="134112" y="100584"/>
                  </a:lnTo>
                  <a:lnTo>
                    <a:pt x="137160" y="100584"/>
                  </a:lnTo>
                  <a:lnTo>
                    <a:pt x="137160" y="94487"/>
                  </a:lnTo>
                  <a:lnTo>
                    <a:pt x="140207" y="94487"/>
                  </a:lnTo>
                  <a:lnTo>
                    <a:pt x="140207" y="91439"/>
                  </a:lnTo>
                </a:path>
                <a:path w="1021079" h="786764">
                  <a:moveTo>
                    <a:pt x="140207" y="91439"/>
                  </a:moveTo>
                  <a:lnTo>
                    <a:pt x="140207" y="88392"/>
                  </a:lnTo>
                  <a:lnTo>
                    <a:pt x="143256" y="88392"/>
                  </a:lnTo>
                  <a:lnTo>
                    <a:pt x="143256" y="85344"/>
                  </a:lnTo>
                  <a:lnTo>
                    <a:pt x="146304" y="85344"/>
                  </a:lnTo>
                  <a:lnTo>
                    <a:pt x="146304" y="79248"/>
                  </a:lnTo>
                  <a:lnTo>
                    <a:pt x="149351" y="79248"/>
                  </a:lnTo>
                  <a:lnTo>
                    <a:pt x="149351" y="76200"/>
                  </a:lnTo>
                  <a:lnTo>
                    <a:pt x="152400" y="76200"/>
                  </a:lnTo>
                  <a:lnTo>
                    <a:pt x="152400" y="73151"/>
                  </a:lnTo>
                  <a:lnTo>
                    <a:pt x="155448" y="73151"/>
                  </a:lnTo>
                  <a:lnTo>
                    <a:pt x="155448" y="70104"/>
                  </a:lnTo>
                  <a:lnTo>
                    <a:pt x="155448" y="67056"/>
                  </a:lnTo>
                  <a:lnTo>
                    <a:pt x="155448" y="67056"/>
                  </a:lnTo>
                  <a:lnTo>
                    <a:pt x="158495" y="67056"/>
                  </a:lnTo>
                  <a:lnTo>
                    <a:pt x="158495" y="64008"/>
                  </a:lnTo>
                  <a:lnTo>
                    <a:pt x="161544" y="64008"/>
                  </a:lnTo>
                  <a:lnTo>
                    <a:pt x="161544" y="60960"/>
                  </a:lnTo>
                </a:path>
                <a:path w="1021079" h="786764">
                  <a:moveTo>
                    <a:pt x="161544" y="60960"/>
                  </a:moveTo>
                  <a:lnTo>
                    <a:pt x="164592" y="57912"/>
                  </a:lnTo>
                  <a:lnTo>
                    <a:pt x="164592" y="54863"/>
                  </a:lnTo>
                  <a:lnTo>
                    <a:pt x="167639" y="54863"/>
                  </a:lnTo>
                  <a:lnTo>
                    <a:pt x="167639" y="51816"/>
                  </a:lnTo>
                  <a:lnTo>
                    <a:pt x="170687" y="51816"/>
                  </a:lnTo>
                  <a:lnTo>
                    <a:pt x="170687" y="48768"/>
                  </a:lnTo>
                  <a:lnTo>
                    <a:pt x="173736" y="48768"/>
                  </a:lnTo>
                  <a:lnTo>
                    <a:pt x="173736" y="45720"/>
                  </a:lnTo>
                  <a:lnTo>
                    <a:pt x="176783" y="45720"/>
                  </a:lnTo>
                  <a:lnTo>
                    <a:pt x="176783" y="42672"/>
                  </a:lnTo>
                  <a:lnTo>
                    <a:pt x="179831" y="42672"/>
                  </a:lnTo>
                  <a:lnTo>
                    <a:pt x="179831" y="39624"/>
                  </a:lnTo>
                  <a:lnTo>
                    <a:pt x="182880" y="36575"/>
                  </a:lnTo>
                </a:path>
                <a:path w="1021079" h="786764">
                  <a:moveTo>
                    <a:pt x="182880" y="36575"/>
                  </a:moveTo>
                  <a:lnTo>
                    <a:pt x="182880" y="33527"/>
                  </a:lnTo>
                  <a:lnTo>
                    <a:pt x="185927" y="33527"/>
                  </a:lnTo>
                  <a:lnTo>
                    <a:pt x="185927" y="30480"/>
                  </a:lnTo>
                  <a:lnTo>
                    <a:pt x="188975" y="30480"/>
                  </a:lnTo>
                  <a:lnTo>
                    <a:pt x="192024" y="27432"/>
                  </a:lnTo>
                  <a:lnTo>
                    <a:pt x="195071" y="27432"/>
                  </a:lnTo>
                  <a:lnTo>
                    <a:pt x="195071" y="24384"/>
                  </a:lnTo>
                  <a:lnTo>
                    <a:pt x="198119" y="24384"/>
                  </a:lnTo>
                  <a:lnTo>
                    <a:pt x="198119" y="21336"/>
                  </a:lnTo>
                  <a:lnTo>
                    <a:pt x="201168" y="21336"/>
                  </a:lnTo>
                  <a:lnTo>
                    <a:pt x="201168" y="18287"/>
                  </a:lnTo>
                </a:path>
                <a:path w="1021079" h="786764">
                  <a:moveTo>
                    <a:pt x="201168" y="18287"/>
                  </a:moveTo>
                  <a:lnTo>
                    <a:pt x="204216" y="18287"/>
                  </a:lnTo>
                  <a:lnTo>
                    <a:pt x="204216" y="15239"/>
                  </a:lnTo>
                  <a:lnTo>
                    <a:pt x="207263" y="15239"/>
                  </a:lnTo>
                  <a:lnTo>
                    <a:pt x="210312" y="15239"/>
                  </a:lnTo>
                  <a:lnTo>
                    <a:pt x="210312" y="12192"/>
                  </a:lnTo>
                  <a:lnTo>
                    <a:pt x="213359" y="12192"/>
                  </a:lnTo>
                  <a:lnTo>
                    <a:pt x="213359" y="9144"/>
                  </a:lnTo>
                  <a:lnTo>
                    <a:pt x="216407" y="9144"/>
                  </a:lnTo>
                  <a:lnTo>
                    <a:pt x="219456" y="9144"/>
                  </a:lnTo>
                  <a:lnTo>
                    <a:pt x="219456" y="6096"/>
                  </a:lnTo>
                  <a:lnTo>
                    <a:pt x="222504" y="6096"/>
                  </a:lnTo>
                </a:path>
                <a:path w="1021079" h="786764">
                  <a:moveTo>
                    <a:pt x="222504" y="6096"/>
                  </a:moveTo>
                  <a:lnTo>
                    <a:pt x="225552" y="6096"/>
                  </a:lnTo>
                  <a:lnTo>
                    <a:pt x="228599" y="6096"/>
                  </a:lnTo>
                  <a:lnTo>
                    <a:pt x="228599" y="3048"/>
                  </a:lnTo>
                  <a:lnTo>
                    <a:pt x="231647" y="3048"/>
                  </a:lnTo>
                  <a:lnTo>
                    <a:pt x="234695" y="3048"/>
                  </a:lnTo>
                  <a:lnTo>
                    <a:pt x="237744" y="3048"/>
                  </a:lnTo>
                  <a:lnTo>
                    <a:pt x="237744" y="0"/>
                  </a:lnTo>
                  <a:lnTo>
                    <a:pt x="237744" y="0"/>
                  </a:lnTo>
                  <a:lnTo>
                    <a:pt x="240792" y="0"/>
                  </a:lnTo>
                  <a:lnTo>
                    <a:pt x="243840" y="0"/>
                  </a:lnTo>
                </a:path>
                <a:path w="1021079" h="786764">
                  <a:moveTo>
                    <a:pt x="243840" y="0"/>
                  </a:moveTo>
                  <a:lnTo>
                    <a:pt x="243840" y="0"/>
                  </a:lnTo>
                  <a:lnTo>
                    <a:pt x="246888" y="0"/>
                  </a:lnTo>
                  <a:lnTo>
                    <a:pt x="249935" y="0"/>
                  </a:lnTo>
                  <a:lnTo>
                    <a:pt x="252983" y="0"/>
                  </a:lnTo>
                  <a:lnTo>
                    <a:pt x="256031" y="0"/>
                  </a:lnTo>
                  <a:lnTo>
                    <a:pt x="259080" y="0"/>
                  </a:lnTo>
                  <a:lnTo>
                    <a:pt x="262128" y="0"/>
                  </a:lnTo>
                </a:path>
                <a:path w="1021079" h="786764">
                  <a:moveTo>
                    <a:pt x="262128" y="0"/>
                  </a:moveTo>
                  <a:lnTo>
                    <a:pt x="265176" y="0"/>
                  </a:lnTo>
                  <a:lnTo>
                    <a:pt x="268223" y="0"/>
                  </a:lnTo>
                  <a:lnTo>
                    <a:pt x="271271" y="0"/>
                  </a:lnTo>
                  <a:lnTo>
                    <a:pt x="271271" y="0"/>
                  </a:lnTo>
                  <a:lnTo>
                    <a:pt x="271271" y="3048"/>
                  </a:lnTo>
                  <a:lnTo>
                    <a:pt x="274319" y="3048"/>
                  </a:lnTo>
                  <a:lnTo>
                    <a:pt x="277368" y="3048"/>
                  </a:lnTo>
                  <a:lnTo>
                    <a:pt x="280416" y="3048"/>
                  </a:lnTo>
                  <a:lnTo>
                    <a:pt x="280416" y="6096"/>
                  </a:lnTo>
                  <a:lnTo>
                    <a:pt x="283464" y="6096"/>
                  </a:lnTo>
                </a:path>
                <a:path w="1021079" h="786764">
                  <a:moveTo>
                    <a:pt x="283464" y="6096"/>
                  </a:moveTo>
                  <a:lnTo>
                    <a:pt x="286511" y="6096"/>
                  </a:lnTo>
                  <a:lnTo>
                    <a:pt x="289559" y="9144"/>
                  </a:lnTo>
                  <a:lnTo>
                    <a:pt x="292607" y="9144"/>
                  </a:lnTo>
                  <a:lnTo>
                    <a:pt x="292607" y="12192"/>
                  </a:lnTo>
                  <a:lnTo>
                    <a:pt x="295656" y="12192"/>
                  </a:lnTo>
                  <a:lnTo>
                    <a:pt x="298704" y="12192"/>
                  </a:lnTo>
                  <a:lnTo>
                    <a:pt x="298704" y="15239"/>
                  </a:lnTo>
                  <a:lnTo>
                    <a:pt x="301752" y="15239"/>
                  </a:lnTo>
                  <a:lnTo>
                    <a:pt x="301752" y="18287"/>
                  </a:lnTo>
                  <a:lnTo>
                    <a:pt x="304799" y="18287"/>
                  </a:lnTo>
                </a:path>
                <a:path w="1021079" h="786764">
                  <a:moveTo>
                    <a:pt x="304799" y="18287"/>
                  </a:moveTo>
                  <a:lnTo>
                    <a:pt x="307847" y="18287"/>
                  </a:lnTo>
                  <a:lnTo>
                    <a:pt x="307847" y="21336"/>
                  </a:lnTo>
                  <a:lnTo>
                    <a:pt x="310895" y="21336"/>
                  </a:lnTo>
                  <a:lnTo>
                    <a:pt x="310895" y="24384"/>
                  </a:lnTo>
                  <a:lnTo>
                    <a:pt x="313944" y="24384"/>
                  </a:lnTo>
                  <a:lnTo>
                    <a:pt x="313944" y="27432"/>
                  </a:lnTo>
                  <a:lnTo>
                    <a:pt x="316992" y="27432"/>
                  </a:lnTo>
                  <a:lnTo>
                    <a:pt x="316992" y="30480"/>
                  </a:lnTo>
                  <a:lnTo>
                    <a:pt x="320040" y="30480"/>
                  </a:lnTo>
                  <a:lnTo>
                    <a:pt x="320040" y="33527"/>
                  </a:lnTo>
                  <a:lnTo>
                    <a:pt x="323088" y="33527"/>
                  </a:lnTo>
                </a:path>
                <a:path w="1021079" h="786764">
                  <a:moveTo>
                    <a:pt x="323088" y="33527"/>
                  </a:moveTo>
                  <a:lnTo>
                    <a:pt x="323088" y="36575"/>
                  </a:lnTo>
                  <a:lnTo>
                    <a:pt x="326135" y="36575"/>
                  </a:lnTo>
                  <a:lnTo>
                    <a:pt x="326135" y="39624"/>
                  </a:lnTo>
                  <a:lnTo>
                    <a:pt x="329183" y="39624"/>
                  </a:lnTo>
                  <a:lnTo>
                    <a:pt x="329183" y="42672"/>
                  </a:lnTo>
                  <a:lnTo>
                    <a:pt x="332231" y="42672"/>
                  </a:lnTo>
                  <a:lnTo>
                    <a:pt x="332231" y="45720"/>
                  </a:lnTo>
                  <a:lnTo>
                    <a:pt x="335280" y="45720"/>
                  </a:lnTo>
                  <a:lnTo>
                    <a:pt x="335280" y="48768"/>
                  </a:lnTo>
                  <a:lnTo>
                    <a:pt x="338328" y="48768"/>
                  </a:lnTo>
                  <a:lnTo>
                    <a:pt x="338328" y="51816"/>
                  </a:lnTo>
                  <a:lnTo>
                    <a:pt x="341376" y="51816"/>
                  </a:lnTo>
                  <a:lnTo>
                    <a:pt x="341376" y="54863"/>
                  </a:lnTo>
                  <a:lnTo>
                    <a:pt x="344423" y="54863"/>
                  </a:lnTo>
                  <a:lnTo>
                    <a:pt x="344423" y="57912"/>
                  </a:lnTo>
                  <a:lnTo>
                    <a:pt x="344423" y="57912"/>
                  </a:lnTo>
                </a:path>
                <a:path w="1021079" h="786764">
                  <a:moveTo>
                    <a:pt x="344423" y="57912"/>
                  </a:moveTo>
                  <a:lnTo>
                    <a:pt x="344423" y="60960"/>
                  </a:lnTo>
                  <a:lnTo>
                    <a:pt x="347471" y="60960"/>
                  </a:lnTo>
                  <a:lnTo>
                    <a:pt x="347471" y="64008"/>
                  </a:lnTo>
                  <a:lnTo>
                    <a:pt x="350519" y="64008"/>
                  </a:lnTo>
                  <a:lnTo>
                    <a:pt x="350519" y="67056"/>
                  </a:lnTo>
                  <a:lnTo>
                    <a:pt x="353568" y="67056"/>
                  </a:lnTo>
                  <a:lnTo>
                    <a:pt x="353568" y="70104"/>
                  </a:lnTo>
                  <a:lnTo>
                    <a:pt x="353568" y="73151"/>
                  </a:lnTo>
                  <a:lnTo>
                    <a:pt x="356616" y="73151"/>
                  </a:lnTo>
                  <a:lnTo>
                    <a:pt x="356616" y="76200"/>
                  </a:lnTo>
                  <a:lnTo>
                    <a:pt x="359664" y="76200"/>
                  </a:lnTo>
                  <a:lnTo>
                    <a:pt x="359664" y="79248"/>
                  </a:lnTo>
                  <a:lnTo>
                    <a:pt x="359664" y="82296"/>
                  </a:lnTo>
                  <a:lnTo>
                    <a:pt x="362711" y="82296"/>
                  </a:lnTo>
                  <a:lnTo>
                    <a:pt x="362711" y="85344"/>
                  </a:lnTo>
                  <a:lnTo>
                    <a:pt x="365759" y="85344"/>
                  </a:lnTo>
                </a:path>
                <a:path w="1021079" h="786764">
                  <a:moveTo>
                    <a:pt x="365759" y="85344"/>
                  </a:moveTo>
                  <a:lnTo>
                    <a:pt x="365759" y="88392"/>
                  </a:lnTo>
                  <a:lnTo>
                    <a:pt x="365759" y="91439"/>
                  </a:lnTo>
                  <a:lnTo>
                    <a:pt x="365759" y="91439"/>
                  </a:lnTo>
                  <a:lnTo>
                    <a:pt x="368807" y="91439"/>
                  </a:lnTo>
                  <a:lnTo>
                    <a:pt x="368807" y="94487"/>
                  </a:lnTo>
                  <a:lnTo>
                    <a:pt x="371856" y="94487"/>
                  </a:lnTo>
                  <a:lnTo>
                    <a:pt x="371856" y="97536"/>
                  </a:lnTo>
                  <a:lnTo>
                    <a:pt x="371856" y="100584"/>
                  </a:lnTo>
                  <a:lnTo>
                    <a:pt x="374904" y="100584"/>
                  </a:lnTo>
                  <a:lnTo>
                    <a:pt x="374904" y="103632"/>
                  </a:lnTo>
                  <a:lnTo>
                    <a:pt x="377952" y="106680"/>
                  </a:lnTo>
                  <a:lnTo>
                    <a:pt x="377952" y="109727"/>
                  </a:lnTo>
                  <a:lnTo>
                    <a:pt x="380999" y="109727"/>
                  </a:lnTo>
                  <a:lnTo>
                    <a:pt x="380999" y="112775"/>
                  </a:lnTo>
                  <a:lnTo>
                    <a:pt x="380999" y="115824"/>
                  </a:lnTo>
                  <a:lnTo>
                    <a:pt x="384047" y="115824"/>
                  </a:lnTo>
                  <a:lnTo>
                    <a:pt x="384047" y="118872"/>
                  </a:lnTo>
                </a:path>
                <a:path w="1021079" h="786764">
                  <a:moveTo>
                    <a:pt x="384047" y="118872"/>
                  </a:moveTo>
                  <a:lnTo>
                    <a:pt x="384047" y="121920"/>
                  </a:lnTo>
                  <a:lnTo>
                    <a:pt x="384047" y="121920"/>
                  </a:lnTo>
                  <a:lnTo>
                    <a:pt x="387095" y="121920"/>
                  </a:lnTo>
                  <a:lnTo>
                    <a:pt x="387095" y="124968"/>
                  </a:lnTo>
                  <a:lnTo>
                    <a:pt x="390144" y="124968"/>
                  </a:lnTo>
                  <a:lnTo>
                    <a:pt x="390144" y="128016"/>
                  </a:lnTo>
                  <a:lnTo>
                    <a:pt x="390144" y="131063"/>
                  </a:lnTo>
                  <a:lnTo>
                    <a:pt x="393192" y="131063"/>
                  </a:lnTo>
                  <a:lnTo>
                    <a:pt x="393192" y="134112"/>
                  </a:lnTo>
                  <a:lnTo>
                    <a:pt x="393192" y="137160"/>
                  </a:lnTo>
                  <a:lnTo>
                    <a:pt x="396240" y="137160"/>
                  </a:lnTo>
                  <a:lnTo>
                    <a:pt x="396240" y="140208"/>
                  </a:lnTo>
                  <a:lnTo>
                    <a:pt x="396240" y="143256"/>
                  </a:lnTo>
                  <a:lnTo>
                    <a:pt x="399288" y="143256"/>
                  </a:lnTo>
                  <a:lnTo>
                    <a:pt x="399288" y="146304"/>
                  </a:lnTo>
                  <a:lnTo>
                    <a:pt x="399288" y="149351"/>
                  </a:lnTo>
                  <a:lnTo>
                    <a:pt x="402335" y="149351"/>
                  </a:lnTo>
                  <a:lnTo>
                    <a:pt x="402335" y="152400"/>
                  </a:lnTo>
                  <a:lnTo>
                    <a:pt x="402335" y="155448"/>
                  </a:lnTo>
                  <a:lnTo>
                    <a:pt x="405383" y="155448"/>
                  </a:lnTo>
                  <a:lnTo>
                    <a:pt x="405383" y="158496"/>
                  </a:lnTo>
                </a:path>
                <a:path w="1021079" h="786764">
                  <a:moveTo>
                    <a:pt x="405383" y="158496"/>
                  </a:moveTo>
                  <a:lnTo>
                    <a:pt x="405383" y="161544"/>
                  </a:lnTo>
                  <a:lnTo>
                    <a:pt x="408431" y="161544"/>
                  </a:lnTo>
                  <a:lnTo>
                    <a:pt x="408431" y="164592"/>
                  </a:lnTo>
                  <a:lnTo>
                    <a:pt x="408431" y="167639"/>
                  </a:lnTo>
                  <a:lnTo>
                    <a:pt x="411480" y="167639"/>
                  </a:lnTo>
                  <a:lnTo>
                    <a:pt x="411480" y="170687"/>
                  </a:lnTo>
                  <a:lnTo>
                    <a:pt x="411480" y="173736"/>
                  </a:lnTo>
                  <a:lnTo>
                    <a:pt x="414528" y="173736"/>
                  </a:lnTo>
                  <a:lnTo>
                    <a:pt x="414528" y="176784"/>
                  </a:lnTo>
                  <a:lnTo>
                    <a:pt x="414528" y="179832"/>
                  </a:lnTo>
                  <a:lnTo>
                    <a:pt x="417576" y="179832"/>
                  </a:lnTo>
                  <a:lnTo>
                    <a:pt x="417576" y="182880"/>
                  </a:lnTo>
                  <a:lnTo>
                    <a:pt x="417576" y="185927"/>
                  </a:lnTo>
                  <a:lnTo>
                    <a:pt x="420623" y="185927"/>
                  </a:lnTo>
                  <a:lnTo>
                    <a:pt x="420623" y="188975"/>
                  </a:lnTo>
                  <a:lnTo>
                    <a:pt x="420623" y="192024"/>
                  </a:lnTo>
                  <a:lnTo>
                    <a:pt x="423671" y="192024"/>
                  </a:lnTo>
                  <a:lnTo>
                    <a:pt x="423671" y="195072"/>
                  </a:lnTo>
                  <a:lnTo>
                    <a:pt x="423671" y="198120"/>
                  </a:lnTo>
                  <a:lnTo>
                    <a:pt x="426719" y="198120"/>
                  </a:lnTo>
                </a:path>
                <a:path w="1021079" h="786764">
                  <a:moveTo>
                    <a:pt x="426719" y="198120"/>
                  </a:moveTo>
                  <a:lnTo>
                    <a:pt x="426719" y="201168"/>
                  </a:lnTo>
                  <a:lnTo>
                    <a:pt x="426719" y="204216"/>
                  </a:lnTo>
                  <a:lnTo>
                    <a:pt x="426719" y="204216"/>
                  </a:lnTo>
                  <a:lnTo>
                    <a:pt x="429768" y="204216"/>
                  </a:lnTo>
                  <a:lnTo>
                    <a:pt x="429768" y="207263"/>
                  </a:lnTo>
                  <a:lnTo>
                    <a:pt x="429768" y="210312"/>
                  </a:lnTo>
                  <a:lnTo>
                    <a:pt x="432816" y="210312"/>
                  </a:lnTo>
                  <a:lnTo>
                    <a:pt x="432816" y="213360"/>
                  </a:lnTo>
                  <a:lnTo>
                    <a:pt x="432816" y="216408"/>
                  </a:lnTo>
                  <a:lnTo>
                    <a:pt x="435864" y="216408"/>
                  </a:lnTo>
                  <a:lnTo>
                    <a:pt x="435864" y="219456"/>
                  </a:lnTo>
                  <a:lnTo>
                    <a:pt x="435864" y="222504"/>
                  </a:lnTo>
                  <a:lnTo>
                    <a:pt x="438911" y="222504"/>
                  </a:lnTo>
                  <a:lnTo>
                    <a:pt x="438911" y="225551"/>
                  </a:lnTo>
                  <a:lnTo>
                    <a:pt x="438911" y="225551"/>
                  </a:lnTo>
                  <a:lnTo>
                    <a:pt x="438911" y="228600"/>
                  </a:lnTo>
                  <a:lnTo>
                    <a:pt x="438911" y="231648"/>
                  </a:lnTo>
                  <a:lnTo>
                    <a:pt x="441959" y="231648"/>
                  </a:lnTo>
                  <a:lnTo>
                    <a:pt x="441959" y="234696"/>
                  </a:lnTo>
                  <a:lnTo>
                    <a:pt x="441959" y="237744"/>
                  </a:lnTo>
                  <a:lnTo>
                    <a:pt x="445007" y="237744"/>
                  </a:lnTo>
                  <a:lnTo>
                    <a:pt x="445007" y="240792"/>
                  </a:lnTo>
                  <a:lnTo>
                    <a:pt x="445007" y="243839"/>
                  </a:lnTo>
                </a:path>
                <a:path w="1021079" h="786764">
                  <a:moveTo>
                    <a:pt x="445007" y="243839"/>
                  </a:moveTo>
                  <a:lnTo>
                    <a:pt x="448056" y="243839"/>
                  </a:lnTo>
                  <a:lnTo>
                    <a:pt x="448056" y="243839"/>
                  </a:lnTo>
                  <a:lnTo>
                    <a:pt x="448056" y="246887"/>
                  </a:lnTo>
                  <a:lnTo>
                    <a:pt x="448056" y="249936"/>
                  </a:lnTo>
                  <a:lnTo>
                    <a:pt x="451104" y="249936"/>
                  </a:lnTo>
                  <a:lnTo>
                    <a:pt x="451104" y="252984"/>
                  </a:lnTo>
                  <a:lnTo>
                    <a:pt x="451104" y="256032"/>
                  </a:lnTo>
                  <a:lnTo>
                    <a:pt x="451104" y="259080"/>
                  </a:lnTo>
                  <a:lnTo>
                    <a:pt x="454152" y="259080"/>
                  </a:lnTo>
                  <a:lnTo>
                    <a:pt x="454152" y="262127"/>
                  </a:lnTo>
                  <a:lnTo>
                    <a:pt x="454152" y="265175"/>
                  </a:lnTo>
                  <a:lnTo>
                    <a:pt x="454152" y="265175"/>
                  </a:lnTo>
                  <a:lnTo>
                    <a:pt x="457199" y="265175"/>
                  </a:lnTo>
                  <a:lnTo>
                    <a:pt x="457199" y="268224"/>
                  </a:lnTo>
                  <a:lnTo>
                    <a:pt x="457199" y="271272"/>
                  </a:lnTo>
                  <a:lnTo>
                    <a:pt x="460247" y="271272"/>
                  </a:lnTo>
                  <a:lnTo>
                    <a:pt x="460247" y="274320"/>
                  </a:lnTo>
                  <a:lnTo>
                    <a:pt x="460247" y="277368"/>
                  </a:lnTo>
                  <a:lnTo>
                    <a:pt x="463295" y="277368"/>
                  </a:lnTo>
                  <a:lnTo>
                    <a:pt x="463295" y="280416"/>
                  </a:lnTo>
                  <a:lnTo>
                    <a:pt x="463295" y="283463"/>
                  </a:lnTo>
                  <a:lnTo>
                    <a:pt x="463295" y="286512"/>
                  </a:lnTo>
                  <a:lnTo>
                    <a:pt x="466344" y="286512"/>
                  </a:lnTo>
                  <a:lnTo>
                    <a:pt x="466344" y="289560"/>
                  </a:lnTo>
                </a:path>
                <a:path w="1021079" h="786764">
                  <a:moveTo>
                    <a:pt x="466344" y="289560"/>
                  </a:moveTo>
                  <a:lnTo>
                    <a:pt x="466344" y="292608"/>
                  </a:lnTo>
                  <a:lnTo>
                    <a:pt x="466344" y="292608"/>
                  </a:lnTo>
                  <a:lnTo>
                    <a:pt x="469392" y="292608"/>
                  </a:lnTo>
                  <a:lnTo>
                    <a:pt x="469392" y="295656"/>
                  </a:lnTo>
                  <a:lnTo>
                    <a:pt x="469392" y="298704"/>
                  </a:lnTo>
                  <a:lnTo>
                    <a:pt x="472440" y="298704"/>
                  </a:lnTo>
                  <a:lnTo>
                    <a:pt x="472440" y="301751"/>
                  </a:lnTo>
                  <a:lnTo>
                    <a:pt x="472440" y="304800"/>
                  </a:lnTo>
                  <a:lnTo>
                    <a:pt x="472440" y="307848"/>
                  </a:lnTo>
                  <a:lnTo>
                    <a:pt x="472440" y="307848"/>
                  </a:lnTo>
                  <a:lnTo>
                    <a:pt x="475488" y="307848"/>
                  </a:lnTo>
                  <a:lnTo>
                    <a:pt x="475488" y="310896"/>
                  </a:lnTo>
                  <a:lnTo>
                    <a:pt x="475488" y="313944"/>
                  </a:lnTo>
                  <a:lnTo>
                    <a:pt x="478535" y="313944"/>
                  </a:lnTo>
                  <a:lnTo>
                    <a:pt x="478535" y="316992"/>
                  </a:lnTo>
                  <a:lnTo>
                    <a:pt x="478535" y="320039"/>
                  </a:lnTo>
                  <a:lnTo>
                    <a:pt x="478535" y="323088"/>
                  </a:lnTo>
                  <a:lnTo>
                    <a:pt x="481583" y="323088"/>
                  </a:lnTo>
                  <a:lnTo>
                    <a:pt x="481583" y="326136"/>
                  </a:lnTo>
                  <a:lnTo>
                    <a:pt x="481583" y="329184"/>
                  </a:lnTo>
                  <a:lnTo>
                    <a:pt x="484631" y="329184"/>
                  </a:lnTo>
                  <a:lnTo>
                    <a:pt x="484631" y="332232"/>
                  </a:lnTo>
                  <a:lnTo>
                    <a:pt x="484631" y="335280"/>
                  </a:lnTo>
                  <a:lnTo>
                    <a:pt x="487680" y="335280"/>
                  </a:lnTo>
                  <a:lnTo>
                    <a:pt x="487680" y="338327"/>
                  </a:lnTo>
                </a:path>
                <a:path w="1021079" h="786764">
                  <a:moveTo>
                    <a:pt x="487680" y="338327"/>
                  </a:moveTo>
                  <a:lnTo>
                    <a:pt x="487680" y="341375"/>
                  </a:lnTo>
                  <a:lnTo>
                    <a:pt x="487680" y="344424"/>
                  </a:lnTo>
                  <a:lnTo>
                    <a:pt x="490728" y="344424"/>
                  </a:lnTo>
                  <a:lnTo>
                    <a:pt x="490728" y="347472"/>
                  </a:lnTo>
                  <a:lnTo>
                    <a:pt x="490728" y="350520"/>
                  </a:lnTo>
                  <a:lnTo>
                    <a:pt x="493776" y="350520"/>
                  </a:lnTo>
                  <a:lnTo>
                    <a:pt x="493776" y="353568"/>
                  </a:lnTo>
                  <a:lnTo>
                    <a:pt x="493776" y="356616"/>
                  </a:lnTo>
                  <a:lnTo>
                    <a:pt x="493776" y="359663"/>
                  </a:lnTo>
                  <a:lnTo>
                    <a:pt x="496823" y="359663"/>
                  </a:lnTo>
                  <a:lnTo>
                    <a:pt x="496823" y="362712"/>
                  </a:lnTo>
                  <a:lnTo>
                    <a:pt x="496823" y="365760"/>
                  </a:lnTo>
                  <a:lnTo>
                    <a:pt x="499871" y="365760"/>
                  </a:lnTo>
                  <a:lnTo>
                    <a:pt x="499871" y="368808"/>
                  </a:lnTo>
                  <a:lnTo>
                    <a:pt x="499871" y="371856"/>
                  </a:lnTo>
                  <a:lnTo>
                    <a:pt x="502919" y="371856"/>
                  </a:lnTo>
                  <a:lnTo>
                    <a:pt x="502919" y="374904"/>
                  </a:lnTo>
                  <a:lnTo>
                    <a:pt x="502919" y="377951"/>
                  </a:lnTo>
                  <a:lnTo>
                    <a:pt x="502919" y="381000"/>
                  </a:lnTo>
                  <a:lnTo>
                    <a:pt x="505968" y="381000"/>
                  </a:lnTo>
                  <a:lnTo>
                    <a:pt x="505968" y="384048"/>
                  </a:lnTo>
                  <a:lnTo>
                    <a:pt x="505968" y="387096"/>
                  </a:lnTo>
                </a:path>
                <a:path w="1021079" h="786764">
                  <a:moveTo>
                    <a:pt x="505968" y="387096"/>
                  </a:moveTo>
                  <a:lnTo>
                    <a:pt x="509016" y="387096"/>
                  </a:lnTo>
                  <a:lnTo>
                    <a:pt x="509016" y="390144"/>
                  </a:lnTo>
                  <a:lnTo>
                    <a:pt x="509016" y="393192"/>
                  </a:lnTo>
                  <a:lnTo>
                    <a:pt x="509016" y="396239"/>
                  </a:lnTo>
                  <a:lnTo>
                    <a:pt x="512064" y="396239"/>
                  </a:lnTo>
                  <a:lnTo>
                    <a:pt x="512064" y="399288"/>
                  </a:lnTo>
                  <a:lnTo>
                    <a:pt x="512064" y="402336"/>
                  </a:lnTo>
                  <a:lnTo>
                    <a:pt x="515111" y="402336"/>
                  </a:lnTo>
                  <a:lnTo>
                    <a:pt x="515111" y="405384"/>
                  </a:lnTo>
                  <a:lnTo>
                    <a:pt x="515111" y="408432"/>
                  </a:lnTo>
                  <a:lnTo>
                    <a:pt x="518159" y="411480"/>
                  </a:lnTo>
                  <a:lnTo>
                    <a:pt x="518159" y="414527"/>
                  </a:lnTo>
                  <a:lnTo>
                    <a:pt x="518159" y="417575"/>
                  </a:lnTo>
                  <a:lnTo>
                    <a:pt x="521207" y="417575"/>
                  </a:lnTo>
                  <a:lnTo>
                    <a:pt x="521207" y="420624"/>
                  </a:lnTo>
                  <a:lnTo>
                    <a:pt x="521207" y="423672"/>
                  </a:lnTo>
                  <a:lnTo>
                    <a:pt x="524256" y="423672"/>
                  </a:lnTo>
                  <a:lnTo>
                    <a:pt x="524256" y="426720"/>
                  </a:lnTo>
                  <a:lnTo>
                    <a:pt x="524256" y="429768"/>
                  </a:lnTo>
                  <a:lnTo>
                    <a:pt x="524256" y="432816"/>
                  </a:lnTo>
                  <a:lnTo>
                    <a:pt x="527304" y="432816"/>
                  </a:lnTo>
                  <a:lnTo>
                    <a:pt x="527304" y="435863"/>
                  </a:lnTo>
                </a:path>
                <a:path w="1021079" h="786764">
                  <a:moveTo>
                    <a:pt x="527304" y="435863"/>
                  </a:moveTo>
                  <a:lnTo>
                    <a:pt x="527304" y="438912"/>
                  </a:lnTo>
                  <a:lnTo>
                    <a:pt x="530352" y="438912"/>
                  </a:lnTo>
                  <a:lnTo>
                    <a:pt x="530352" y="441960"/>
                  </a:lnTo>
                  <a:lnTo>
                    <a:pt x="530352" y="445008"/>
                  </a:lnTo>
                  <a:lnTo>
                    <a:pt x="530352" y="448056"/>
                  </a:lnTo>
                  <a:lnTo>
                    <a:pt x="533399" y="448056"/>
                  </a:lnTo>
                  <a:lnTo>
                    <a:pt x="533399" y="451104"/>
                  </a:lnTo>
                  <a:lnTo>
                    <a:pt x="533399" y="454151"/>
                  </a:lnTo>
                  <a:lnTo>
                    <a:pt x="536447" y="454151"/>
                  </a:lnTo>
                  <a:lnTo>
                    <a:pt x="536447" y="457200"/>
                  </a:lnTo>
                  <a:lnTo>
                    <a:pt x="536447" y="460248"/>
                  </a:lnTo>
                  <a:lnTo>
                    <a:pt x="539495" y="460248"/>
                  </a:lnTo>
                  <a:lnTo>
                    <a:pt x="539495" y="463296"/>
                  </a:lnTo>
                  <a:lnTo>
                    <a:pt x="539495" y="466344"/>
                  </a:lnTo>
                  <a:lnTo>
                    <a:pt x="539495" y="469392"/>
                  </a:lnTo>
                  <a:lnTo>
                    <a:pt x="542544" y="469392"/>
                  </a:lnTo>
                  <a:lnTo>
                    <a:pt x="542544" y="472439"/>
                  </a:lnTo>
                  <a:lnTo>
                    <a:pt x="542544" y="475488"/>
                  </a:lnTo>
                  <a:lnTo>
                    <a:pt x="545592" y="475488"/>
                  </a:lnTo>
                  <a:lnTo>
                    <a:pt x="545592" y="478536"/>
                  </a:lnTo>
                  <a:lnTo>
                    <a:pt x="545592" y="481584"/>
                  </a:lnTo>
                  <a:lnTo>
                    <a:pt x="548640" y="481584"/>
                  </a:lnTo>
                  <a:lnTo>
                    <a:pt x="548640" y="484632"/>
                  </a:lnTo>
                  <a:lnTo>
                    <a:pt x="548640" y="484632"/>
                  </a:lnTo>
                </a:path>
                <a:path w="1021079" h="786764">
                  <a:moveTo>
                    <a:pt x="548640" y="484632"/>
                  </a:moveTo>
                  <a:lnTo>
                    <a:pt x="548640" y="487680"/>
                  </a:lnTo>
                  <a:lnTo>
                    <a:pt x="548640" y="490727"/>
                  </a:lnTo>
                  <a:lnTo>
                    <a:pt x="551688" y="490727"/>
                  </a:lnTo>
                  <a:lnTo>
                    <a:pt x="551688" y="493775"/>
                  </a:lnTo>
                  <a:lnTo>
                    <a:pt x="551688" y="496824"/>
                  </a:lnTo>
                  <a:lnTo>
                    <a:pt x="554735" y="496824"/>
                  </a:lnTo>
                  <a:lnTo>
                    <a:pt x="554735" y="499872"/>
                  </a:lnTo>
                  <a:lnTo>
                    <a:pt x="554735" y="502920"/>
                  </a:lnTo>
                  <a:lnTo>
                    <a:pt x="557783" y="505968"/>
                  </a:lnTo>
                  <a:lnTo>
                    <a:pt x="557783" y="509016"/>
                  </a:lnTo>
                  <a:lnTo>
                    <a:pt x="557783" y="512063"/>
                  </a:lnTo>
                  <a:lnTo>
                    <a:pt x="560832" y="512063"/>
                  </a:lnTo>
                  <a:lnTo>
                    <a:pt x="560832" y="515112"/>
                  </a:lnTo>
                  <a:lnTo>
                    <a:pt x="560832" y="518160"/>
                  </a:lnTo>
                  <a:lnTo>
                    <a:pt x="563880" y="518160"/>
                  </a:lnTo>
                  <a:lnTo>
                    <a:pt x="563880" y="521208"/>
                  </a:lnTo>
                  <a:lnTo>
                    <a:pt x="563880" y="524256"/>
                  </a:lnTo>
                  <a:lnTo>
                    <a:pt x="566928" y="524256"/>
                  </a:lnTo>
                  <a:lnTo>
                    <a:pt x="566928" y="527304"/>
                  </a:lnTo>
                  <a:lnTo>
                    <a:pt x="566928" y="530351"/>
                  </a:lnTo>
                </a:path>
                <a:path w="1021079" h="786764">
                  <a:moveTo>
                    <a:pt x="566928" y="530351"/>
                  </a:moveTo>
                  <a:lnTo>
                    <a:pt x="566928" y="533400"/>
                  </a:lnTo>
                  <a:lnTo>
                    <a:pt x="569976" y="533400"/>
                  </a:lnTo>
                  <a:lnTo>
                    <a:pt x="569976" y="536448"/>
                  </a:lnTo>
                  <a:lnTo>
                    <a:pt x="569976" y="539496"/>
                  </a:lnTo>
                  <a:lnTo>
                    <a:pt x="573023" y="539496"/>
                  </a:lnTo>
                  <a:lnTo>
                    <a:pt x="573023" y="542544"/>
                  </a:lnTo>
                  <a:lnTo>
                    <a:pt x="573023" y="545592"/>
                  </a:lnTo>
                  <a:lnTo>
                    <a:pt x="576071" y="545592"/>
                  </a:lnTo>
                  <a:lnTo>
                    <a:pt x="576071" y="548639"/>
                  </a:lnTo>
                  <a:lnTo>
                    <a:pt x="576071" y="551688"/>
                  </a:lnTo>
                  <a:lnTo>
                    <a:pt x="579119" y="551688"/>
                  </a:lnTo>
                  <a:lnTo>
                    <a:pt x="579119" y="554736"/>
                  </a:lnTo>
                  <a:lnTo>
                    <a:pt x="579119" y="554736"/>
                  </a:lnTo>
                  <a:lnTo>
                    <a:pt x="579119" y="557784"/>
                  </a:lnTo>
                  <a:lnTo>
                    <a:pt x="579119" y="560832"/>
                  </a:lnTo>
                  <a:lnTo>
                    <a:pt x="582168" y="560832"/>
                  </a:lnTo>
                  <a:lnTo>
                    <a:pt x="582168" y="563880"/>
                  </a:lnTo>
                  <a:lnTo>
                    <a:pt x="582168" y="566927"/>
                  </a:lnTo>
                  <a:lnTo>
                    <a:pt x="585216" y="566927"/>
                  </a:lnTo>
                  <a:lnTo>
                    <a:pt x="585216" y="569976"/>
                  </a:lnTo>
                  <a:lnTo>
                    <a:pt x="585216" y="573024"/>
                  </a:lnTo>
                  <a:lnTo>
                    <a:pt x="588264" y="573024"/>
                  </a:lnTo>
                  <a:lnTo>
                    <a:pt x="588264" y="576072"/>
                  </a:lnTo>
                </a:path>
                <a:path w="1021079" h="786764">
                  <a:moveTo>
                    <a:pt x="588264" y="576072"/>
                  </a:moveTo>
                  <a:lnTo>
                    <a:pt x="588264" y="579120"/>
                  </a:lnTo>
                  <a:lnTo>
                    <a:pt x="591311" y="579120"/>
                  </a:lnTo>
                  <a:lnTo>
                    <a:pt x="591311" y="582168"/>
                  </a:lnTo>
                  <a:lnTo>
                    <a:pt x="591311" y="585216"/>
                  </a:lnTo>
                  <a:lnTo>
                    <a:pt x="594359" y="585216"/>
                  </a:lnTo>
                  <a:lnTo>
                    <a:pt x="594359" y="588263"/>
                  </a:lnTo>
                  <a:lnTo>
                    <a:pt x="594359" y="591312"/>
                  </a:lnTo>
                  <a:lnTo>
                    <a:pt x="597407" y="591312"/>
                  </a:lnTo>
                  <a:lnTo>
                    <a:pt x="597407" y="594360"/>
                  </a:lnTo>
                  <a:lnTo>
                    <a:pt x="597407" y="597408"/>
                  </a:lnTo>
                  <a:lnTo>
                    <a:pt x="600456" y="597408"/>
                  </a:lnTo>
                  <a:lnTo>
                    <a:pt x="600456" y="600456"/>
                  </a:lnTo>
                  <a:lnTo>
                    <a:pt x="600456" y="603504"/>
                  </a:lnTo>
                  <a:lnTo>
                    <a:pt x="603504" y="603504"/>
                  </a:lnTo>
                  <a:lnTo>
                    <a:pt x="603504" y="606551"/>
                  </a:lnTo>
                  <a:lnTo>
                    <a:pt x="603504" y="609600"/>
                  </a:lnTo>
                  <a:lnTo>
                    <a:pt x="603504" y="609600"/>
                  </a:lnTo>
                  <a:lnTo>
                    <a:pt x="606552" y="612648"/>
                  </a:lnTo>
                  <a:lnTo>
                    <a:pt x="606552" y="615696"/>
                  </a:lnTo>
                  <a:lnTo>
                    <a:pt x="609599" y="618744"/>
                  </a:lnTo>
                </a:path>
                <a:path w="1021079" h="786764">
                  <a:moveTo>
                    <a:pt x="609599" y="618744"/>
                  </a:moveTo>
                  <a:lnTo>
                    <a:pt x="609599" y="621792"/>
                  </a:lnTo>
                  <a:lnTo>
                    <a:pt x="612647" y="621792"/>
                  </a:lnTo>
                  <a:lnTo>
                    <a:pt x="612647" y="624839"/>
                  </a:lnTo>
                  <a:lnTo>
                    <a:pt x="612647" y="627888"/>
                  </a:lnTo>
                  <a:lnTo>
                    <a:pt x="615695" y="627888"/>
                  </a:lnTo>
                  <a:lnTo>
                    <a:pt x="615695" y="630936"/>
                  </a:lnTo>
                  <a:lnTo>
                    <a:pt x="615695" y="633984"/>
                  </a:lnTo>
                  <a:lnTo>
                    <a:pt x="615695" y="633984"/>
                  </a:lnTo>
                  <a:lnTo>
                    <a:pt x="618744" y="633984"/>
                  </a:lnTo>
                  <a:lnTo>
                    <a:pt x="618744" y="637032"/>
                  </a:lnTo>
                  <a:lnTo>
                    <a:pt x="618744" y="640080"/>
                  </a:lnTo>
                  <a:lnTo>
                    <a:pt x="621792" y="640080"/>
                  </a:lnTo>
                  <a:lnTo>
                    <a:pt x="621792" y="643127"/>
                  </a:lnTo>
                  <a:lnTo>
                    <a:pt x="621792" y="646176"/>
                  </a:lnTo>
                  <a:lnTo>
                    <a:pt x="624840" y="646176"/>
                  </a:lnTo>
                  <a:lnTo>
                    <a:pt x="624840" y="649224"/>
                  </a:lnTo>
                  <a:lnTo>
                    <a:pt x="624840" y="652272"/>
                  </a:lnTo>
                  <a:lnTo>
                    <a:pt x="627888" y="652272"/>
                  </a:lnTo>
                  <a:lnTo>
                    <a:pt x="627888" y="655320"/>
                  </a:lnTo>
                  <a:lnTo>
                    <a:pt x="627888" y="658368"/>
                  </a:lnTo>
                </a:path>
                <a:path w="1021079" h="786764">
                  <a:moveTo>
                    <a:pt x="627888" y="658368"/>
                  </a:moveTo>
                  <a:lnTo>
                    <a:pt x="630935" y="658368"/>
                  </a:lnTo>
                  <a:lnTo>
                    <a:pt x="630935" y="661416"/>
                  </a:lnTo>
                  <a:lnTo>
                    <a:pt x="633983" y="664463"/>
                  </a:lnTo>
                  <a:lnTo>
                    <a:pt x="633983" y="667512"/>
                  </a:lnTo>
                  <a:lnTo>
                    <a:pt x="637032" y="667512"/>
                  </a:lnTo>
                  <a:lnTo>
                    <a:pt x="637032" y="670560"/>
                  </a:lnTo>
                  <a:lnTo>
                    <a:pt x="637032" y="673608"/>
                  </a:lnTo>
                  <a:lnTo>
                    <a:pt x="640080" y="673608"/>
                  </a:lnTo>
                  <a:lnTo>
                    <a:pt x="640080" y="676656"/>
                  </a:lnTo>
                  <a:lnTo>
                    <a:pt x="640080" y="679704"/>
                  </a:lnTo>
                  <a:lnTo>
                    <a:pt x="643128" y="679704"/>
                  </a:lnTo>
                  <a:lnTo>
                    <a:pt x="643128" y="682751"/>
                  </a:lnTo>
                  <a:lnTo>
                    <a:pt x="646176" y="682751"/>
                  </a:lnTo>
                  <a:lnTo>
                    <a:pt x="646176" y="685800"/>
                  </a:lnTo>
                  <a:lnTo>
                    <a:pt x="646176" y="688848"/>
                  </a:lnTo>
                  <a:lnTo>
                    <a:pt x="649223" y="688848"/>
                  </a:lnTo>
                  <a:lnTo>
                    <a:pt x="649223" y="691896"/>
                  </a:lnTo>
                </a:path>
                <a:path w="1021079" h="786764">
                  <a:moveTo>
                    <a:pt x="649223" y="691896"/>
                  </a:moveTo>
                  <a:lnTo>
                    <a:pt x="649223" y="694944"/>
                  </a:lnTo>
                  <a:lnTo>
                    <a:pt x="652271" y="694944"/>
                  </a:lnTo>
                  <a:lnTo>
                    <a:pt x="652271" y="697992"/>
                  </a:lnTo>
                  <a:lnTo>
                    <a:pt x="655319" y="697992"/>
                  </a:lnTo>
                  <a:lnTo>
                    <a:pt x="655319" y="701039"/>
                  </a:lnTo>
                  <a:lnTo>
                    <a:pt x="655319" y="704088"/>
                  </a:lnTo>
                  <a:lnTo>
                    <a:pt x="658368" y="704088"/>
                  </a:lnTo>
                  <a:lnTo>
                    <a:pt x="658368" y="707136"/>
                  </a:lnTo>
                  <a:lnTo>
                    <a:pt x="661416" y="707136"/>
                  </a:lnTo>
                  <a:lnTo>
                    <a:pt x="661416" y="710184"/>
                  </a:lnTo>
                  <a:lnTo>
                    <a:pt x="661416" y="713232"/>
                  </a:lnTo>
                  <a:lnTo>
                    <a:pt x="664464" y="713232"/>
                  </a:lnTo>
                  <a:lnTo>
                    <a:pt x="664464" y="716280"/>
                  </a:lnTo>
                  <a:lnTo>
                    <a:pt x="664464" y="716280"/>
                  </a:lnTo>
                  <a:lnTo>
                    <a:pt x="667511" y="716280"/>
                  </a:lnTo>
                  <a:lnTo>
                    <a:pt x="667511" y="719327"/>
                  </a:lnTo>
                  <a:lnTo>
                    <a:pt x="670559" y="719327"/>
                  </a:lnTo>
                  <a:lnTo>
                    <a:pt x="670559" y="722376"/>
                  </a:lnTo>
                </a:path>
                <a:path w="1021079" h="786764">
                  <a:moveTo>
                    <a:pt x="670559" y="722376"/>
                  </a:moveTo>
                  <a:lnTo>
                    <a:pt x="670559" y="725424"/>
                  </a:lnTo>
                  <a:lnTo>
                    <a:pt x="670559" y="725424"/>
                  </a:lnTo>
                  <a:lnTo>
                    <a:pt x="673607" y="725424"/>
                  </a:lnTo>
                  <a:lnTo>
                    <a:pt x="673607" y="728472"/>
                  </a:lnTo>
                  <a:lnTo>
                    <a:pt x="676656" y="728472"/>
                  </a:lnTo>
                  <a:lnTo>
                    <a:pt x="676656" y="731520"/>
                  </a:lnTo>
                  <a:lnTo>
                    <a:pt x="679704" y="731520"/>
                  </a:lnTo>
                  <a:lnTo>
                    <a:pt x="679704" y="734568"/>
                  </a:lnTo>
                  <a:lnTo>
                    <a:pt x="682752" y="734568"/>
                  </a:lnTo>
                  <a:lnTo>
                    <a:pt x="682752" y="737616"/>
                  </a:lnTo>
                  <a:lnTo>
                    <a:pt x="682752" y="740663"/>
                  </a:lnTo>
                  <a:lnTo>
                    <a:pt x="685799" y="740663"/>
                  </a:lnTo>
                  <a:lnTo>
                    <a:pt x="685799" y="743712"/>
                  </a:lnTo>
                  <a:lnTo>
                    <a:pt x="688847" y="743712"/>
                  </a:lnTo>
                  <a:lnTo>
                    <a:pt x="688847" y="746760"/>
                  </a:lnTo>
                </a:path>
                <a:path w="1021079" h="786764">
                  <a:moveTo>
                    <a:pt x="688847" y="746760"/>
                  </a:moveTo>
                  <a:lnTo>
                    <a:pt x="691895" y="746760"/>
                  </a:lnTo>
                  <a:lnTo>
                    <a:pt x="691895" y="749808"/>
                  </a:lnTo>
                  <a:lnTo>
                    <a:pt x="694944" y="749808"/>
                  </a:lnTo>
                  <a:lnTo>
                    <a:pt x="694944" y="752856"/>
                  </a:lnTo>
                  <a:lnTo>
                    <a:pt x="697992" y="752856"/>
                  </a:lnTo>
                  <a:lnTo>
                    <a:pt x="697992" y="755904"/>
                  </a:lnTo>
                  <a:lnTo>
                    <a:pt x="701040" y="755904"/>
                  </a:lnTo>
                  <a:lnTo>
                    <a:pt x="701040" y="758951"/>
                  </a:lnTo>
                  <a:lnTo>
                    <a:pt x="704088" y="758951"/>
                  </a:lnTo>
                  <a:lnTo>
                    <a:pt x="704088" y="762000"/>
                  </a:lnTo>
                  <a:lnTo>
                    <a:pt x="707135" y="762000"/>
                  </a:lnTo>
                  <a:lnTo>
                    <a:pt x="707135" y="765048"/>
                  </a:lnTo>
                  <a:lnTo>
                    <a:pt x="710183" y="765048"/>
                  </a:lnTo>
                  <a:lnTo>
                    <a:pt x="710183" y="765048"/>
                  </a:lnTo>
                </a:path>
                <a:path w="1021079" h="786764">
                  <a:moveTo>
                    <a:pt x="710183" y="765048"/>
                  </a:moveTo>
                  <a:lnTo>
                    <a:pt x="713232" y="765048"/>
                  </a:lnTo>
                  <a:lnTo>
                    <a:pt x="713232" y="768096"/>
                  </a:lnTo>
                  <a:lnTo>
                    <a:pt x="716280" y="768096"/>
                  </a:lnTo>
                  <a:lnTo>
                    <a:pt x="716280" y="771144"/>
                  </a:lnTo>
                  <a:lnTo>
                    <a:pt x="719328" y="771144"/>
                  </a:lnTo>
                  <a:lnTo>
                    <a:pt x="722376" y="771144"/>
                  </a:lnTo>
                  <a:lnTo>
                    <a:pt x="722376" y="774192"/>
                  </a:lnTo>
                  <a:lnTo>
                    <a:pt x="725423" y="774192"/>
                  </a:lnTo>
                  <a:lnTo>
                    <a:pt x="725423" y="777239"/>
                  </a:lnTo>
                  <a:lnTo>
                    <a:pt x="728471" y="777239"/>
                  </a:lnTo>
                  <a:lnTo>
                    <a:pt x="731519" y="777239"/>
                  </a:lnTo>
                </a:path>
                <a:path w="1021079" h="786764">
                  <a:moveTo>
                    <a:pt x="731519" y="777239"/>
                  </a:moveTo>
                  <a:lnTo>
                    <a:pt x="731519" y="780288"/>
                  </a:lnTo>
                  <a:lnTo>
                    <a:pt x="734568" y="780288"/>
                  </a:lnTo>
                  <a:lnTo>
                    <a:pt x="737616" y="780288"/>
                  </a:lnTo>
                  <a:lnTo>
                    <a:pt x="737616" y="783336"/>
                  </a:lnTo>
                  <a:lnTo>
                    <a:pt x="740664" y="783336"/>
                  </a:lnTo>
                  <a:lnTo>
                    <a:pt x="743711" y="783336"/>
                  </a:lnTo>
                  <a:lnTo>
                    <a:pt x="746759" y="783336"/>
                  </a:lnTo>
                  <a:lnTo>
                    <a:pt x="746759" y="786384"/>
                  </a:lnTo>
                  <a:lnTo>
                    <a:pt x="749807" y="786384"/>
                  </a:lnTo>
                </a:path>
                <a:path w="1021079" h="786764">
                  <a:moveTo>
                    <a:pt x="749807" y="786384"/>
                  </a:moveTo>
                  <a:lnTo>
                    <a:pt x="752856" y="786384"/>
                  </a:lnTo>
                  <a:lnTo>
                    <a:pt x="755904" y="786384"/>
                  </a:lnTo>
                  <a:lnTo>
                    <a:pt x="758952" y="786384"/>
                  </a:lnTo>
                  <a:lnTo>
                    <a:pt x="761999" y="786384"/>
                  </a:lnTo>
                  <a:lnTo>
                    <a:pt x="765047" y="786384"/>
                  </a:lnTo>
                  <a:lnTo>
                    <a:pt x="768095" y="786384"/>
                  </a:lnTo>
                  <a:lnTo>
                    <a:pt x="771144" y="786384"/>
                  </a:lnTo>
                </a:path>
                <a:path w="1021079" h="786764">
                  <a:moveTo>
                    <a:pt x="771144" y="786384"/>
                  </a:moveTo>
                  <a:lnTo>
                    <a:pt x="774192" y="786384"/>
                  </a:lnTo>
                  <a:lnTo>
                    <a:pt x="777240" y="786384"/>
                  </a:lnTo>
                  <a:lnTo>
                    <a:pt x="780288" y="786384"/>
                  </a:lnTo>
                  <a:lnTo>
                    <a:pt x="783335" y="786384"/>
                  </a:lnTo>
                  <a:lnTo>
                    <a:pt x="783335" y="783336"/>
                  </a:lnTo>
                  <a:lnTo>
                    <a:pt x="786383" y="783336"/>
                  </a:lnTo>
                  <a:lnTo>
                    <a:pt x="789432" y="783336"/>
                  </a:lnTo>
                  <a:lnTo>
                    <a:pt x="792480" y="783336"/>
                  </a:lnTo>
                </a:path>
                <a:path w="1021079" h="786764">
                  <a:moveTo>
                    <a:pt x="792480" y="783336"/>
                  </a:moveTo>
                  <a:lnTo>
                    <a:pt x="792480" y="780288"/>
                  </a:lnTo>
                  <a:lnTo>
                    <a:pt x="795528" y="780288"/>
                  </a:lnTo>
                  <a:lnTo>
                    <a:pt x="798576" y="780288"/>
                  </a:lnTo>
                  <a:lnTo>
                    <a:pt x="798576" y="777239"/>
                  </a:lnTo>
                  <a:lnTo>
                    <a:pt x="801623" y="777239"/>
                  </a:lnTo>
                  <a:lnTo>
                    <a:pt x="804671" y="777239"/>
                  </a:lnTo>
                  <a:lnTo>
                    <a:pt x="804671" y="774192"/>
                  </a:lnTo>
                  <a:lnTo>
                    <a:pt x="807719" y="774192"/>
                  </a:lnTo>
                  <a:lnTo>
                    <a:pt x="810768" y="774192"/>
                  </a:lnTo>
                  <a:lnTo>
                    <a:pt x="810768" y="771144"/>
                  </a:lnTo>
                  <a:lnTo>
                    <a:pt x="810768" y="771144"/>
                  </a:lnTo>
                </a:path>
                <a:path w="1021079" h="786764">
                  <a:moveTo>
                    <a:pt x="810768" y="771144"/>
                  </a:moveTo>
                  <a:lnTo>
                    <a:pt x="813816" y="771144"/>
                  </a:lnTo>
                  <a:lnTo>
                    <a:pt x="813816" y="771144"/>
                  </a:lnTo>
                  <a:lnTo>
                    <a:pt x="813816" y="768096"/>
                  </a:lnTo>
                  <a:lnTo>
                    <a:pt x="816864" y="768096"/>
                  </a:lnTo>
                  <a:lnTo>
                    <a:pt x="816864" y="765048"/>
                  </a:lnTo>
                  <a:lnTo>
                    <a:pt x="819911" y="765048"/>
                  </a:lnTo>
                  <a:lnTo>
                    <a:pt x="822959" y="765048"/>
                  </a:lnTo>
                  <a:lnTo>
                    <a:pt x="822959" y="762000"/>
                  </a:lnTo>
                  <a:lnTo>
                    <a:pt x="826007" y="762000"/>
                  </a:lnTo>
                  <a:lnTo>
                    <a:pt x="826007" y="758951"/>
                  </a:lnTo>
                  <a:lnTo>
                    <a:pt x="829056" y="758951"/>
                  </a:lnTo>
                  <a:lnTo>
                    <a:pt x="829056" y="755904"/>
                  </a:lnTo>
                  <a:lnTo>
                    <a:pt x="832104" y="755904"/>
                  </a:lnTo>
                  <a:lnTo>
                    <a:pt x="832104" y="752856"/>
                  </a:lnTo>
                </a:path>
                <a:path w="1021079" h="786764">
                  <a:moveTo>
                    <a:pt x="832104" y="752856"/>
                  </a:moveTo>
                  <a:lnTo>
                    <a:pt x="835152" y="752856"/>
                  </a:lnTo>
                  <a:lnTo>
                    <a:pt x="835152" y="752856"/>
                  </a:lnTo>
                  <a:lnTo>
                    <a:pt x="835152" y="749808"/>
                  </a:lnTo>
                  <a:lnTo>
                    <a:pt x="838199" y="749808"/>
                  </a:lnTo>
                  <a:lnTo>
                    <a:pt x="838199" y="746760"/>
                  </a:lnTo>
                  <a:lnTo>
                    <a:pt x="841247" y="746760"/>
                  </a:lnTo>
                  <a:lnTo>
                    <a:pt x="841247" y="743712"/>
                  </a:lnTo>
                  <a:lnTo>
                    <a:pt x="844295" y="743712"/>
                  </a:lnTo>
                  <a:lnTo>
                    <a:pt x="844295" y="740663"/>
                  </a:lnTo>
                  <a:lnTo>
                    <a:pt x="847344" y="740663"/>
                  </a:lnTo>
                  <a:lnTo>
                    <a:pt x="847344" y="737616"/>
                  </a:lnTo>
                  <a:lnTo>
                    <a:pt x="850392" y="734568"/>
                  </a:lnTo>
                  <a:lnTo>
                    <a:pt x="850392" y="731520"/>
                  </a:lnTo>
                  <a:lnTo>
                    <a:pt x="853440" y="731520"/>
                  </a:lnTo>
                </a:path>
                <a:path w="1021079" h="786764">
                  <a:moveTo>
                    <a:pt x="853440" y="731520"/>
                  </a:moveTo>
                  <a:lnTo>
                    <a:pt x="853440" y="728472"/>
                  </a:lnTo>
                  <a:lnTo>
                    <a:pt x="853440" y="728472"/>
                  </a:lnTo>
                  <a:lnTo>
                    <a:pt x="856488" y="728472"/>
                  </a:lnTo>
                  <a:lnTo>
                    <a:pt x="856488" y="725424"/>
                  </a:lnTo>
                  <a:lnTo>
                    <a:pt x="859535" y="725424"/>
                  </a:lnTo>
                  <a:lnTo>
                    <a:pt x="859535" y="719327"/>
                  </a:lnTo>
                  <a:lnTo>
                    <a:pt x="862583" y="719327"/>
                  </a:lnTo>
                  <a:lnTo>
                    <a:pt x="862583" y="716280"/>
                  </a:lnTo>
                  <a:lnTo>
                    <a:pt x="865632" y="716280"/>
                  </a:lnTo>
                  <a:lnTo>
                    <a:pt x="865632" y="713232"/>
                  </a:lnTo>
                  <a:lnTo>
                    <a:pt x="868680" y="713232"/>
                  </a:lnTo>
                  <a:lnTo>
                    <a:pt x="868680" y="707136"/>
                  </a:lnTo>
                  <a:lnTo>
                    <a:pt x="871728" y="707136"/>
                  </a:lnTo>
                  <a:lnTo>
                    <a:pt x="871728" y="704088"/>
                  </a:lnTo>
                </a:path>
                <a:path w="1021079" h="786764">
                  <a:moveTo>
                    <a:pt x="871728" y="704088"/>
                  </a:moveTo>
                  <a:lnTo>
                    <a:pt x="874776" y="704088"/>
                  </a:lnTo>
                  <a:lnTo>
                    <a:pt x="874776" y="701039"/>
                  </a:lnTo>
                  <a:lnTo>
                    <a:pt x="874776" y="697992"/>
                  </a:lnTo>
                  <a:lnTo>
                    <a:pt x="877823" y="697992"/>
                  </a:lnTo>
                  <a:lnTo>
                    <a:pt x="877823" y="694944"/>
                  </a:lnTo>
                  <a:lnTo>
                    <a:pt x="880871" y="694944"/>
                  </a:lnTo>
                  <a:lnTo>
                    <a:pt x="880871" y="688848"/>
                  </a:lnTo>
                  <a:lnTo>
                    <a:pt x="883919" y="688848"/>
                  </a:lnTo>
                  <a:lnTo>
                    <a:pt x="883919" y="685800"/>
                  </a:lnTo>
                  <a:lnTo>
                    <a:pt x="886968" y="682751"/>
                  </a:lnTo>
                  <a:lnTo>
                    <a:pt x="886968" y="679704"/>
                  </a:lnTo>
                  <a:lnTo>
                    <a:pt x="890016" y="679704"/>
                  </a:lnTo>
                  <a:lnTo>
                    <a:pt x="890016" y="673608"/>
                  </a:lnTo>
                  <a:lnTo>
                    <a:pt x="893064" y="673608"/>
                  </a:lnTo>
                  <a:lnTo>
                    <a:pt x="893064" y="670560"/>
                  </a:lnTo>
                </a:path>
                <a:path w="1021079" h="786764">
                  <a:moveTo>
                    <a:pt x="893064" y="670560"/>
                  </a:moveTo>
                  <a:lnTo>
                    <a:pt x="893064" y="667512"/>
                  </a:lnTo>
                  <a:lnTo>
                    <a:pt x="896111" y="667512"/>
                  </a:lnTo>
                  <a:lnTo>
                    <a:pt x="896111" y="664463"/>
                  </a:lnTo>
                  <a:lnTo>
                    <a:pt x="899159" y="664463"/>
                  </a:lnTo>
                  <a:lnTo>
                    <a:pt x="899159" y="658368"/>
                  </a:lnTo>
                  <a:lnTo>
                    <a:pt x="902207" y="658368"/>
                  </a:lnTo>
                  <a:lnTo>
                    <a:pt x="902207" y="652272"/>
                  </a:lnTo>
                  <a:lnTo>
                    <a:pt x="905256" y="652272"/>
                  </a:lnTo>
                  <a:lnTo>
                    <a:pt x="905256" y="646176"/>
                  </a:lnTo>
                  <a:lnTo>
                    <a:pt x="908304" y="646176"/>
                  </a:lnTo>
                  <a:lnTo>
                    <a:pt x="908304" y="640080"/>
                  </a:lnTo>
                  <a:lnTo>
                    <a:pt x="911352" y="640080"/>
                  </a:lnTo>
                  <a:lnTo>
                    <a:pt x="911352" y="637032"/>
                  </a:lnTo>
                  <a:lnTo>
                    <a:pt x="914399" y="633984"/>
                  </a:lnTo>
                </a:path>
                <a:path w="1021079" h="786764">
                  <a:moveTo>
                    <a:pt x="914399" y="633984"/>
                  </a:moveTo>
                  <a:lnTo>
                    <a:pt x="914399" y="630936"/>
                  </a:lnTo>
                  <a:lnTo>
                    <a:pt x="917447" y="630936"/>
                  </a:lnTo>
                  <a:lnTo>
                    <a:pt x="917447" y="624839"/>
                  </a:lnTo>
                  <a:lnTo>
                    <a:pt x="920495" y="624839"/>
                  </a:lnTo>
                  <a:lnTo>
                    <a:pt x="920495" y="618744"/>
                  </a:lnTo>
                  <a:lnTo>
                    <a:pt x="923544" y="618744"/>
                  </a:lnTo>
                  <a:lnTo>
                    <a:pt x="923544" y="612648"/>
                  </a:lnTo>
                  <a:lnTo>
                    <a:pt x="926592" y="612648"/>
                  </a:lnTo>
                  <a:lnTo>
                    <a:pt x="926592" y="606551"/>
                  </a:lnTo>
                  <a:lnTo>
                    <a:pt x="929640" y="606551"/>
                  </a:lnTo>
                  <a:lnTo>
                    <a:pt x="929640" y="600456"/>
                  </a:lnTo>
                  <a:lnTo>
                    <a:pt x="932688" y="600456"/>
                  </a:lnTo>
                  <a:lnTo>
                    <a:pt x="932688" y="597408"/>
                  </a:lnTo>
                  <a:lnTo>
                    <a:pt x="932688" y="594360"/>
                  </a:lnTo>
                  <a:lnTo>
                    <a:pt x="935735" y="594360"/>
                  </a:lnTo>
                </a:path>
                <a:path w="1021079" h="786764">
                  <a:moveTo>
                    <a:pt x="935735" y="594360"/>
                  </a:moveTo>
                  <a:lnTo>
                    <a:pt x="935735" y="594360"/>
                  </a:lnTo>
                  <a:lnTo>
                    <a:pt x="935735" y="585216"/>
                  </a:lnTo>
                  <a:lnTo>
                    <a:pt x="938783" y="585216"/>
                  </a:lnTo>
                  <a:lnTo>
                    <a:pt x="938783" y="582168"/>
                  </a:lnTo>
                  <a:lnTo>
                    <a:pt x="938783" y="579120"/>
                  </a:lnTo>
                  <a:lnTo>
                    <a:pt x="941832" y="579120"/>
                  </a:lnTo>
                  <a:lnTo>
                    <a:pt x="941832" y="573024"/>
                  </a:lnTo>
                  <a:lnTo>
                    <a:pt x="944880" y="573024"/>
                  </a:lnTo>
                  <a:lnTo>
                    <a:pt x="944880" y="566927"/>
                  </a:lnTo>
                  <a:lnTo>
                    <a:pt x="947928" y="566927"/>
                  </a:lnTo>
                  <a:lnTo>
                    <a:pt x="947928" y="560832"/>
                  </a:lnTo>
                  <a:lnTo>
                    <a:pt x="950976" y="560832"/>
                  </a:lnTo>
                  <a:lnTo>
                    <a:pt x="950976" y="554736"/>
                  </a:lnTo>
                  <a:lnTo>
                    <a:pt x="954023" y="551688"/>
                  </a:lnTo>
                  <a:lnTo>
                    <a:pt x="954023" y="548639"/>
                  </a:lnTo>
                </a:path>
                <a:path w="1021079" h="786764">
                  <a:moveTo>
                    <a:pt x="954023" y="548639"/>
                  </a:moveTo>
                  <a:lnTo>
                    <a:pt x="954023" y="545592"/>
                  </a:lnTo>
                  <a:lnTo>
                    <a:pt x="957071" y="545592"/>
                  </a:lnTo>
                  <a:lnTo>
                    <a:pt x="957071" y="539496"/>
                  </a:lnTo>
                  <a:lnTo>
                    <a:pt x="960119" y="539496"/>
                  </a:lnTo>
                  <a:lnTo>
                    <a:pt x="960119" y="533400"/>
                  </a:lnTo>
                  <a:lnTo>
                    <a:pt x="963168" y="533400"/>
                  </a:lnTo>
                  <a:lnTo>
                    <a:pt x="963168" y="527304"/>
                  </a:lnTo>
                  <a:lnTo>
                    <a:pt x="966216" y="527304"/>
                  </a:lnTo>
                  <a:lnTo>
                    <a:pt x="966216" y="524256"/>
                  </a:lnTo>
                  <a:lnTo>
                    <a:pt x="966216" y="521208"/>
                  </a:lnTo>
                  <a:lnTo>
                    <a:pt x="966216" y="518160"/>
                  </a:lnTo>
                  <a:lnTo>
                    <a:pt x="966216" y="518160"/>
                  </a:lnTo>
                  <a:lnTo>
                    <a:pt x="969264" y="518160"/>
                  </a:lnTo>
                  <a:lnTo>
                    <a:pt x="969264" y="512063"/>
                  </a:lnTo>
                  <a:lnTo>
                    <a:pt x="972311" y="512063"/>
                  </a:lnTo>
                  <a:lnTo>
                    <a:pt x="972311" y="505968"/>
                  </a:lnTo>
                  <a:lnTo>
                    <a:pt x="975359" y="505968"/>
                  </a:lnTo>
                  <a:lnTo>
                    <a:pt x="975359" y="502920"/>
                  </a:lnTo>
                </a:path>
                <a:path w="1021079" h="786764">
                  <a:moveTo>
                    <a:pt x="975359" y="502920"/>
                  </a:moveTo>
                  <a:lnTo>
                    <a:pt x="975359" y="499872"/>
                  </a:lnTo>
                  <a:lnTo>
                    <a:pt x="975359" y="496824"/>
                  </a:lnTo>
                  <a:lnTo>
                    <a:pt x="978407" y="496824"/>
                  </a:lnTo>
                  <a:lnTo>
                    <a:pt x="978407" y="490727"/>
                  </a:lnTo>
                  <a:lnTo>
                    <a:pt x="981456" y="490727"/>
                  </a:lnTo>
                  <a:lnTo>
                    <a:pt x="981456" y="484632"/>
                  </a:lnTo>
                  <a:lnTo>
                    <a:pt x="984504" y="484632"/>
                  </a:lnTo>
                  <a:lnTo>
                    <a:pt x="984504" y="475488"/>
                  </a:lnTo>
                  <a:lnTo>
                    <a:pt x="987552" y="475488"/>
                  </a:lnTo>
                  <a:lnTo>
                    <a:pt x="987552" y="469392"/>
                  </a:lnTo>
                  <a:lnTo>
                    <a:pt x="990599" y="469392"/>
                  </a:lnTo>
                  <a:lnTo>
                    <a:pt x="990599" y="463296"/>
                  </a:lnTo>
                  <a:lnTo>
                    <a:pt x="993647" y="463296"/>
                  </a:lnTo>
                  <a:lnTo>
                    <a:pt x="993647" y="460248"/>
                  </a:lnTo>
                  <a:lnTo>
                    <a:pt x="993647" y="457200"/>
                  </a:lnTo>
                  <a:lnTo>
                    <a:pt x="993647" y="454151"/>
                  </a:lnTo>
                  <a:lnTo>
                    <a:pt x="996695" y="454151"/>
                  </a:lnTo>
                </a:path>
                <a:path w="1021079" h="786764">
                  <a:moveTo>
                    <a:pt x="996695" y="454151"/>
                  </a:moveTo>
                  <a:lnTo>
                    <a:pt x="996695" y="451104"/>
                  </a:lnTo>
                  <a:lnTo>
                    <a:pt x="996695" y="448056"/>
                  </a:lnTo>
                  <a:lnTo>
                    <a:pt x="999744" y="448056"/>
                  </a:lnTo>
                  <a:lnTo>
                    <a:pt x="999744" y="445008"/>
                  </a:lnTo>
                  <a:lnTo>
                    <a:pt x="999744" y="441960"/>
                  </a:lnTo>
                  <a:lnTo>
                    <a:pt x="999744" y="438912"/>
                  </a:lnTo>
                  <a:lnTo>
                    <a:pt x="1002792" y="438912"/>
                  </a:lnTo>
                  <a:lnTo>
                    <a:pt x="1002792" y="435863"/>
                  </a:lnTo>
                  <a:lnTo>
                    <a:pt x="1002792" y="432816"/>
                  </a:lnTo>
                  <a:lnTo>
                    <a:pt x="1005840" y="432816"/>
                  </a:lnTo>
                  <a:lnTo>
                    <a:pt x="1005840" y="426720"/>
                  </a:lnTo>
                  <a:lnTo>
                    <a:pt x="1008888" y="426720"/>
                  </a:lnTo>
                  <a:lnTo>
                    <a:pt x="1008888" y="423672"/>
                  </a:lnTo>
                  <a:lnTo>
                    <a:pt x="1008888" y="420624"/>
                  </a:lnTo>
                  <a:lnTo>
                    <a:pt x="1008888" y="417575"/>
                  </a:lnTo>
                  <a:lnTo>
                    <a:pt x="1008888" y="417575"/>
                  </a:lnTo>
                  <a:lnTo>
                    <a:pt x="1011935" y="417575"/>
                  </a:lnTo>
                  <a:lnTo>
                    <a:pt x="1011935" y="411480"/>
                  </a:lnTo>
                  <a:lnTo>
                    <a:pt x="1014983" y="411480"/>
                  </a:lnTo>
                  <a:lnTo>
                    <a:pt x="1014983" y="408432"/>
                  </a:lnTo>
                  <a:lnTo>
                    <a:pt x="1014983" y="405384"/>
                  </a:lnTo>
                </a:path>
                <a:path w="1021079" h="786764">
                  <a:moveTo>
                    <a:pt x="1014983" y="405384"/>
                  </a:moveTo>
                  <a:lnTo>
                    <a:pt x="1014983" y="402336"/>
                  </a:lnTo>
                  <a:lnTo>
                    <a:pt x="1014983" y="402336"/>
                  </a:lnTo>
                  <a:lnTo>
                    <a:pt x="1018032" y="402336"/>
                  </a:lnTo>
                  <a:lnTo>
                    <a:pt x="1018032" y="396239"/>
                  </a:lnTo>
                  <a:lnTo>
                    <a:pt x="1021080" y="396239"/>
                  </a:lnTo>
                  <a:lnTo>
                    <a:pt x="1021080" y="39319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1208" y="5224272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1208" y="4861560"/>
              <a:ext cx="951230" cy="728980"/>
            </a:xfrm>
            <a:custGeom>
              <a:avLst/>
              <a:gdLst/>
              <a:ahLst/>
              <a:cxnLst/>
              <a:rect l="l" t="t" r="r" b="b"/>
              <a:pathLst>
                <a:path w="951229" h="728979">
                  <a:moveTo>
                    <a:pt x="0" y="362712"/>
                  </a:moveTo>
                  <a:lnTo>
                    <a:pt x="0" y="365759"/>
                  </a:lnTo>
                  <a:lnTo>
                    <a:pt x="3047" y="365759"/>
                  </a:lnTo>
                  <a:lnTo>
                    <a:pt x="3047" y="368807"/>
                  </a:lnTo>
                  <a:lnTo>
                    <a:pt x="3047" y="371856"/>
                  </a:lnTo>
                  <a:lnTo>
                    <a:pt x="6095" y="371856"/>
                  </a:lnTo>
                  <a:lnTo>
                    <a:pt x="6095" y="374903"/>
                  </a:lnTo>
                  <a:lnTo>
                    <a:pt x="6095" y="377951"/>
                  </a:lnTo>
                  <a:lnTo>
                    <a:pt x="9143" y="381000"/>
                  </a:lnTo>
                  <a:lnTo>
                    <a:pt x="9143" y="384047"/>
                  </a:lnTo>
                  <a:lnTo>
                    <a:pt x="9143" y="387095"/>
                  </a:lnTo>
                  <a:lnTo>
                    <a:pt x="12191" y="387095"/>
                  </a:lnTo>
                  <a:lnTo>
                    <a:pt x="12191" y="390144"/>
                  </a:lnTo>
                  <a:lnTo>
                    <a:pt x="12191" y="393191"/>
                  </a:lnTo>
                  <a:lnTo>
                    <a:pt x="15239" y="393191"/>
                  </a:lnTo>
                  <a:lnTo>
                    <a:pt x="15239" y="396239"/>
                  </a:lnTo>
                  <a:lnTo>
                    <a:pt x="15239" y="399288"/>
                  </a:lnTo>
                  <a:lnTo>
                    <a:pt x="15239" y="402335"/>
                  </a:lnTo>
                  <a:lnTo>
                    <a:pt x="18287" y="402335"/>
                  </a:lnTo>
                  <a:lnTo>
                    <a:pt x="18287" y="405383"/>
                  </a:lnTo>
                  <a:lnTo>
                    <a:pt x="18287" y="408431"/>
                  </a:lnTo>
                  <a:lnTo>
                    <a:pt x="21336" y="408431"/>
                  </a:lnTo>
                </a:path>
                <a:path w="951229" h="728979">
                  <a:moveTo>
                    <a:pt x="21336" y="408431"/>
                  </a:moveTo>
                  <a:lnTo>
                    <a:pt x="21336" y="411479"/>
                  </a:lnTo>
                  <a:lnTo>
                    <a:pt x="21336" y="414527"/>
                  </a:lnTo>
                  <a:lnTo>
                    <a:pt x="24383" y="417575"/>
                  </a:lnTo>
                  <a:lnTo>
                    <a:pt x="24383" y="420623"/>
                  </a:lnTo>
                  <a:lnTo>
                    <a:pt x="24383" y="423671"/>
                  </a:lnTo>
                  <a:lnTo>
                    <a:pt x="27431" y="423671"/>
                  </a:lnTo>
                  <a:lnTo>
                    <a:pt x="27431" y="426719"/>
                  </a:lnTo>
                  <a:lnTo>
                    <a:pt x="27431" y="429767"/>
                  </a:lnTo>
                  <a:lnTo>
                    <a:pt x="30479" y="429767"/>
                  </a:lnTo>
                  <a:lnTo>
                    <a:pt x="30479" y="432815"/>
                  </a:lnTo>
                  <a:lnTo>
                    <a:pt x="30479" y="435863"/>
                  </a:lnTo>
                  <a:lnTo>
                    <a:pt x="33527" y="438912"/>
                  </a:lnTo>
                  <a:lnTo>
                    <a:pt x="33527" y="441959"/>
                  </a:lnTo>
                  <a:lnTo>
                    <a:pt x="33527" y="445007"/>
                  </a:lnTo>
                  <a:lnTo>
                    <a:pt x="36575" y="445007"/>
                  </a:lnTo>
                  <a:lnTo>
                    <a:pt x="36575" y="448056"/>
                  </a:lnTo>
                  <a:lnTo>
                    <a:pt x="36575" y="451103"/>
                  </a:lnTo>
                  <a:lnTo>
                    <a:pt x="39624" y="451103"/>
                  </a:lnTo>
                  <a:lnTo>
                    <a:pt x="39624" y="454151"/>
                  </a:lnTo>
                </a:path>
                <a:path w="951229" h="728979">
                  <a:moveTo>
                    <a:pt x="39624" y="454151"/>
                  </a:moveTo>
                  <a:lnTo>
                    <a:pt x="39624" y="457200"/>
                  </a:lnTo>
                  <a:lnTo>
                    <a:pt x="39624" y="460247"/>
                  </a:lnTo>
                  <a:lnTo>
                    <a:pt x="39624" y="460247"/>
                  </a:lnTo>
                  <a:lnTo>
                    <a:pt x="42671" y="460247"/>
                  </a:lnTo>
                  <a:lnTo>
                    <a:pt x="42671" y="463295"/>
                  </a:lnTo>
                  <a:lnTo>
                    <a:pt x="42671" y="466344"/>
                  </a:lnTo>
                  <a:lnTo>
                    <a:pt x="45719" y="466344"/>
                  </a:lnTo>
                  <a:lnTo>
                    <a:pt x="45719" y="469391"/>
                  </a:lnTo>
                  <a:lnTo>
                    <a:pt x="45719" y="472439"/>
                  </a:lnTo>
                  <a:lnTo>
                    <a:pt x="48767" y="472439"/>
                  </a:lnTo>
                  <a:lnTo>
                    <a:pt x="48767" y="475488"/>
                  </a:lnTo>
                  <a:lnTo>
                    <a:pt x="48767" y="478535"/>
                  </a:lnTo>
                  <a:lnTo>
                    <a:pt x="51815" y="481583"/>
                  </a:lnTo>
                  <a:lnTo>
                    <a:pt x="51815" y="484631"/>
                  </a:lnTo>
                  <a:lnTo>
                    <a:pt x="51815" y="487679"/>
                  </a:lnTo>
                  <a:lnTo>
                    <a:pt x="54863" y="487679"/>
                  </a:lnTo>
                  <a:lnTo>
                    <a:pt x="54863" y="490727"/>
                  </a:lnTo>
                  <a:lnTo>
                    <a:pt x="54863" y="493775"/>
                  </a:lnTo>
                  <a:lnTo>
                    <a:pt x="57912" y="493775"/>
                  </a:lnTo>
                  <a:lnTo>
                    <a:pt x="57912" y="496823"/>
                  </a:lnTo>
                </a:path>
                <a:path w="951229" h="728979">
                  <a:moveTo>
                    <a:pt x="57912" y="496823"/>
                  </a:moveTo>
                  <a:lnTo>
                    <a:pt x="57912" y="499871"/>
                  </a:lnTo>
                  <a:lnTo>
                    <a:pt x="60959" y="499871"/>
                  </a:lnTo>
                  <a:lnTo>
                    <a:pt x="60959" y="502919"/>
                  </a:lnTo>
                  <a:lnTo>
                    <a:pt x="60959" y="505967"/>
                  </a:lnTo>
                  <a:lnTo>
                    <a:pt x="64007" y="509015"/>
                  </a:lnTo>
                  <a:lnTo>
                    <a:pt x="64007" y="512063"/>
                  </a:lnTo>
                  <a:lnTo>
                    <a:pt x="64007" y="515112"/>
                  </a:lnTo>
                  <a:lnTo>
                    <a:pt x="67055" y="515112"/>
                  </a:lnTo>
                  <a:lnTo>
                    <a:pt x="67055" y="518159"/>
                  </a:lnTo>
                  <a:lnTo>
                    <a:pt x="67055" y="521207"/>
                  </a:lnTo>
                  <a:lnTo>
                    <a:pt x="70103" y="521207"/>
                  </a:lnTo>
                  <a:lnTo>
                    <a:pt x="70103" y="524256"/>
                  </a:lnTo>
                  <a:lnTo>
                    <a:pt x="70103" y="527303"/>
                  </a:lnTo>
                  <a:lnTo>
                    <a:pt x="73151" y="527303"/>
                  </a:lnTo>
                  <a:lnTo>
                    <a:pt x="73151" y="530351"/>
                  </a:lnTo>
                  <a:lnTo>
                    <a:pt x="73151" y="533400"/>
                  </a:lnTo>
                  <a:lnTo>
                    <a:pt x="76200" y="533400"/>
                  </a:lnTo>
                  <a:lnTo>
                    <a:pt x="76200" y="536447"/>
                  </a:lnTo>
                  <a:lnTo>
                    <a:pt x="76200" y="539495"/>
                  </a:lnTo>
                </a:path>
                <a:path w="951229" h="728979">
                  <a:moveTo>
                    <a:pt x="76200" y="539495"/>
                  </a:moveTo>
                  <a:lnTo>
                    <a:pt x="79247" y="539495"/>
                  </a:lnTo>
                  <a:lnTo>
                    <a:pt x="79247" y="542544"/>
                  </a:lnTo>
                  <a:lnTo>
                    <a:pt x="79247" y="545591"/>
                  </a:lnTo>
                  <a:lnTo>
                    <a:pt x="82295" y="545591"/>
                  </a:lnTo>
                  <a:lnTo>
                    <a:pt x="82295" y="548639"/>
                  </a:lnTo>
                  <a:lnTo>
                    <a:pt x="82295" y="551688"/>
                  </a:lnTo>
                  <a:lnTo>
                    <a:pt x="85343" y="551688"/>
                  </a:lnTo>
                  <a:lnTo>
                    <a:pt x="85343" y="554735"/>
                  </a:lnTo>
                  <a:lnTo>
                    <a:pt x="85343" y="557783"/>
                  </a:lnTo>
                  <a:lnTo>
                    <a:pt x="85343" y="557783"/>
                  </a:lnTo>
                  <a:lnTo>
                    <a:pt x="88391" y="560832"/>
                  </a:lnTo>
                  <a:lnTo>
                    <a:pt x="88391" y="563879"/>
                  </a:lnTo>
                  <a:lnTo>
                    <a:pt x="91439" y="566927"/>
                  </a:lnTo>
                  <a:lnTo>
                    <a:pt x="91439" y="569976"/>
                  </a:lnTo>
                  <a:lnTo>
                    <a:pt x="94487" y="573023"/>
                  </a:lnTo>
                  <a:lnTo>
                    <a:pt x="94487" y="576071"/>
                  </a:lnTo>
                </a:path>
                <a:path w="951229" h="728979">
                  <a:moveTo>
                    <a:pt x="94487" y="576071"/>
                  </a:moveTo>
                  <a:lnTo>
                    <a:pt x="94487" y="576071"/>
                  </a:lnTo>
                  <a:lnTo>
                    <a:pt x="97536" y="579119"/>
                  </a:lnTo>
                  <a:lnTo>
                    <a:pt x="97536" y="582167"/>
                  </a:lnTo>
                  <a:lnTo>
                    <a:pt x="100583" y="582167"/>
                  </a:lnTo>
                  <a:lnTo>
                    <a:pt x="100583" y="585215"/>
                  </a:lnTo>
                  <a:lnTo>
                    <a:pt x="100583" y="588263"/>
                  </a:lnTo>
                  <a:lnTo>
                    <a:pt x="103631" y="588263"/>
                  </a:lnTo>
                  <a:lnTo>
                    <a:pt x="103631" y="591312"/>
                  </a:lnTo>
                  <a:lnTo>
                    <a:pt x="103631" y="594359"/>
                  </a:lnTo>
                  <a:lnTo>
                    <a:pt x="106679" y="594359"/>
                  </a:lnTo>
                  <a:lnTo>
                    <a:pt x="106679" y="597407"/>
                  </a:lnTo>
                  <a:lnTo>
                    <a:pt x="106679" y="600456"/>
                  </a:lnTo>
                  <a:lnTo>
                    <a:pt x="109727" y="600456"/>
                  </a:lnTo>
                  <a:lnTo>
                    <a:pt x="109727" y="603503"/>
                  </a:lnTo>
                  <a:lnTo>
                    <a:pt x="109727" y="606551"/>
                  </a:lnTo>
                  <a:lnTo>
                    <a:pt x="112775" y="606551"/>
                  </a:lnTo>
                  <a:lnTo>
                    <a:pt x="112775" y="609600"/>
                  </a:lnTo>
                  <a:lnTo>
                    <a:pt x="112775" y="612647"/>
                  </a:lnTo>
                  <a:lnTo>
                    <a:pt x="115824" y="612647"/>
                  </a:lnTo>
                </a:path>
                <a:path w="951229" h="728979">
                  <a:moveTo>
                    <a:pt x="115824" y="612647"/>
                  </a:moveTo>
                  <a:lnTo>
                    <a:pt x="115824" y="615695"/>
                  </a:lnTo>
                  <a:lnTo>
                    <a:pt x="118871" y="615695"/>
                  </a:lnTo>
                  <a:lnTo>
                    <a:pt x="118871" y="618744"/>
                  </a:lnTo>
                  <a:lnTo>
                    <a:pt x="118871" y="621791"/>
                  </a:lnTo>
                  <a:lnTo>
                    <a:pt x="121919" y="621791"/>
                  </a:lnTo>
                  <a:lnTo>
                    <a:pt x="121919" y="624839"/>
                  </a:lnTo>
                  <a:lnTo>
                    <a:pt x="121919" y="627888"/>
                  </a:lnTo>
                  <a:lnTo>
                    <a:pt x="124967" y="627888"/>
                  </a:lnTo>
                  <a:lnTo>
                    <a:pt x="124967" y="630935"/>
                  </a:lnTo>
                  <a:lnTo>
                    <a:pt x="128015" y="630935"/>
                  </a:lnTo>
                  <a:lnTo>
                    <a:pt x="128015" y="633983"/>
                  </a:lnTo>
                  <a:lnTo>
                    <a:pt x="128015" y="637032"/>
                  </a:lnTo>
                  <a:lnTo>
                    <a:pt x="131063" y="637032"/>
                  </a:lnTo>
                  <a:lnTo>
                    <a:pt x="131063" y="640079"/>
                  </a:lnTo>
                  <a:lnTo>
                    <a:pt x="131063" y="643127"/>
                  </a:lnTo>
                  <a:lnTo>
                    <a:pt x="134112" y="643127"/>
                  </a:lnTo>
                </a:path>
                <a:path w="951229" h="728979">
                  <a:moveTo>
                    <a:pt x="134112" y="643127"/>
                  </a:moveTo>
                  <a:lnTo>
                    <a:pt x="134112" y="646176"/>
                  </a:lnTo>
                  <a:lnTo>
                    <a:pt x="134112" y="646176"/>
                  </a:lnTo>
                  <a:lnTo>
                    <a:pt x="137159" y="646176"/>
                  </a:lnTo>
                  <a:lnTo>
                    <a:pt x="137159" y="649223"/>
                  </a:lnTo>
                  <a:lnTo>
                    <a:pt x="137159" y="652271"/>
                  </a:lnTo>
                  <a:lnTo>
                    <a:pt x="140207" y="652271"/>
                  </a:lnTo>
                  <a:lnTo>
                    <a:pt x="140207" y="655319"/>
                  </a:lnTo>
                  <a:lnTo>
                    <a:pt x="143255" y="655319"/>
                  </a:lnTo>
                  <a:lnTo>
                    <a:pt x="143255" y="658367"/>
                  </a:lnTo>
                  <a:lnTo>
                    <a:pt x="146303" y="661415"/>
                  </a:lnTo>
                  <a:lnTo>
                    <a:pt x="146303" y="664463"/>
                  </a:lnTo>
                  <a:lnTo>
                    <a:pt x="149351" y="664463"/>
                  </a:lnTo>
                  <a:lnTo>
                    <a:pt x="149351" y="667512"/>
                  </a:lnTo>
                  <a:lnTo>
                    <a:pt x="152400" y="667512"/>
                  </a:lnTo>
                  <a:lnTo>
                    <a:pt x="152400" y="670559"/>
                  </a:lnTo>
                </a:path>
                <a:path w="951229" h="728979">
                  <a:moveTo>
                    <a:pt x="152400" y="670559"/>
                  </a:moveTo>
                  <a:lnTo>
                    <a:pt x="152400" y="673607"/>
                  </a:lnTo>
                  <a:lnTo>
                    <a:pt x="152400" y="673607"/>
                  </a:lnTo>
                  <a:lnTo>
                    <a:pt x="155447" y="673607"/>
                  </a:lnTo>
                  <a:lnTo>
                    <a:pt x="155447" y="676656"/>
                  </a:lnTo>
                  <a:lnTo>
                    <a:pt x="158495" y="676656"/>
                  </a:lnTo>
                  <a:lnTo>
                    <a:pt x="158495" y="679703"/>
                  </a:lnTo>
                  <a:lnTo>
                    <a:pt x="161543" y="679703"/>
                  </a:lnTo>
                  <a:lnTo>
                    <a:pt x="161543" y="682751"/>
                  </a:lnTo>
                  <a:lnTo>
                    <a:pt x="164591" y="682751"/>
                  </a:lnTo>
                  <a:lnTo>
                    <a:pt x="164591" y="685800"/>
                  </a:lnTo>
                  <a:lnTo>
                    <a:pt x="167639" y="685800"/>
                  </a:lnTo>
                  <a:lnTo>
                    <a:pt x="167639" y="688847"/>
                  </a:lnTo>
                  <a:lnTo>
                    <a:pt x="170687" y="688847"/>
                  </a:lnTo>
                  <a:lnTo>
                    <a:pt x="170687" y="691895"/>
                  </a:lnTo>
                  <a:lnTo>
                    <a:pt x="170687" y="691895"/>
                  </a:lnTo>
                </a:path>
                <a:path w="951229" h="728979">
                  <a:moveTo>
                    <a:pt x="170687" y="691895"/>
                  </a:moveTo>
                  <a:lnTo>
                    <a:pt x="173736" y="694944"/>
                  </a:lnTo>
                  <a:lnTo>
                    <a:pt x="176783" y="697991"/>
                  </a:lnTo>
                  <a:lnTo>
                    <a:pt x="179831" y="697991"/>
                  </a:lnTo>
                  <a:lnTo>
                    <a:pt x="179831" y="701039"/>
                  </a:lnTo>
                  <a:lnTo>
                    <a:pt x="182879" y="701039"/>
                  </a:lnTo>
                  <a:lnTo>
                    <a:pt x="182879" y="701039"/>
                  </a:lnTo>
                  <a:lnTo>
                    <a:pt x="182879" y="704088"/>
                  </a:lnTo>
                  <a:lnTo>
                    <a:pt x="185927" y="704088"/>
                  </a:lnTo>
                  <a:lnTo>
                    <a:pt x="185927" y="707135"/>
                  </a:lnTo>
                  <a:lnTo>
                    <a:pt x="188975" y="707135"/>
                  </a:lnTo>
                  <a:lnTo>
                    <a:pt x="188975" y="710183"/>
                  </a:lnTo>
                </a:path>
                <a:path w="951229" h="728979">
                  <a:moveTo>
                    <a:pt x="188975" y="710183"/>
                  </a:moveTo>
                  <a:lnTo>
                    <a:pt x="192024" y="710183"/>
                  </a:lnTo>
                  <a:lnTo>
                    <a:pt x="192024" y="710183"/>
                  </a:lnTo>
                  <a:lnTo>
                    <a:pt x="192024" y="713232"/>
                  </a:lnTo>
                  <a:lnTo>
                    <a:pt x="195071" y="713232"/>
                  </a:lnTo>
                  <a:lnTo>
                    <a:pt x="198119" y="713232"/>
                  </a:lnTo>
                  <a:lnTo>
                    <a:pt x="198119" y="716279"/>
                  </a:lnTo>
                  <a:lnTo>
                    <a:pt x="201167" y="716279"/>
                  </a:lnTo>
                  <a:lnTo>
                    <a:pt x="201167" y="719327"/>
                  </a:lnTo>
                  <a:lnTo>
                    <a:pt x="204215" y="719327"/>
                  </a:lnTo>
                  <a:lnTo>
                    <a:pt x="207263" y="719327"/>
                  </a:lnTo>
                  <a:lnTo>
                    <a:pt x="207263" y="722376"/>
                  </a:lnTo>
                  <a:lnTo>
                    <a:pt x="210312" y="722376"/>
                  </a:lnTo>
                </a:path>
                <a:path w="951229" h="728979">
                  <a:moveTo>
                    <a:pt x="210312" y="722376"/>
                  </a:moveTo>
                  <a:lnTo>
                    <a:pt x="213359" y="722376"/>
                  </a:lnTo>
                  <a:lnTo>
                    <a:pt x="216407" y="722376"/>
                  </a:lnTo>
                  <a:lnTo>
                    <a:pt x="216407" y="725423"/>
                  </a:lnTo>
                  <a:lnTo>
                    <a:pt x="219455" y="725423"/>
                  </a:lnTo>
                  <a:lnTo>
                    <a:pt x="222503" y="725423"/>
                  </a:lnTo>
                  <a:lnTo>
                    <a:pt x="225551" y="725423"/>
                  </a:lnTo>
                  <a:lnTo>
                    <a:pt x="225551" y="728471"/>
                  </a:lnTo>
                  <a:lnTo>
                    <a:pt x="228600" y="728471"/>
                  </a:lnTo>
                </a:path>
                <a:path w="951229" h="728979">
                  <a:moveTo>
                    <a:pt x="228600" y="728471"/>
                  </a:moveTo>
                  <a:lnTo>
                    <a:pt x="228600" y="728471"/>
                  </a:lnTo>
                  <a:lnTo>
                    <a:pt x="231647" y="728471"/>
                  </a:lnTo>
                  <a:lnTo>
                    <a:pt x="234695" y="728471"/>
                  </a:lnTo>
                  <a:lnTo>
                    <a:pt x="237743" y="728471"/>
                  </a:lnTo>
                  <a:lnTo>
                    <a:pt x="240791" y="728471"/>
                  </a:lnTo>
                  <a:lnTo>
                    <a:pt x="243839" y="728471"/>
                  </a:lnTo>
                  <a:lnTo>
                    <a:pt x="246887" y="728471"/>
                  </a:lnTo>
                </a:path>
                <a:path w="951229" h="728979">
                  <a:moveTo>
                    <a:pt x="246887" y="728471"/>
                  </a:moveTo>
                  <a:lnTo>
                    <a:pt x="249936" y="728471"/>
                  </a:lnTo>
                  <a:lnTo>
                    <a:pt x="252983" y="728471"/>
                  </a:lnTo>
                  <a:lnTo>
                    <a:pt x="252983" y="725423"/>
                  </a:lnTo>
                  <a:lnTo>
                    <a:pt x="256031" y="725423"/>
                  </a:lnTo>
                  <a:lnTo>
                    <a:pt x="259079" y="725423"/>
                  </a:lnTo>
                  <a:lnTo>
                    <a:pt x="262127" y="725423"/>
                  </a:lnTo>
                  <a:lnTo>
                    <a:pt x="262127" y="722376"/>
                  </a:lnTo>
                  <a:lnTo>
                    <a:pt x="265175" y="722376"/>
                  </a:lnTo>
                </a:path>
                <a:path w="951229" h="728979">
                  <a:moveTo>
                    <a:pt x="265175" y="722376"/>
                  </a:moveTo>
                  <a:lnTo>
                    <a:pt x="268224" y="722376"/>
                  </a:lnTo>
                  <a:lnTo>
                    <a:pt x="271271" y="719327"/>
                  </a:lnTo>
                  <a:lnTo>
                    <a:pt x="274319" y="719327"/>
                  </a:lnTo>
                  <a:lnTo>
                    <a:pt x="274319" y="716279"/>
                  </a:lnTo>
                  <a:lnTo>
                    <a:pt x="277367" y="716279"/>
                  </a:lnTo>
                  <a:lnTo>
                    <a:pt x="280415" y="716279"/>
                  </a:lnTo>
                  <a:lnTo>
                    <a:pt x="280415" y="713232"/>
                  </a:lnTo>
                  <a:lnTo>
                    <a:pt x="283463" y="713232"/>
                  </a:lnTo>
                  <a:lnTo>
                    <a:pt x="283463" y="710183"/>
                  </a:lnTo>
                  <a:lnTo>
                    <a:pt x="286512" y="710183"/>
                  </a:lnTo>
                </a:path>
                <a:path w="951229" h="728979">
                  <a:moveTo>
                    <a:pt x="286512" y="710183"/>
                  </a:moveTo>
                  <a:lnTo>
                    <a:pt x="289559" y="710183"/>
                  </a:lnTo>
                  <a:lnTo>
                    <a:pt x="289559" y="707135"/>
                  </a:lnTo>
                  <a:lnTo>
                    <a:pt x="292607" y="707135"/>
                  </a:lnTo>
                  <a:lnTo>
                    <a:pt x="292607" y="704088"/>
                  </a:lnTo>
                  <a:lnTo>
                    <a:pt x="295655" y="704088"/>
                  </a:lnTo>
                  <a:lnTo>
                    <a:pt x="295655" y="701039"/>
                  </a:lnTo>
                  <a:lnTo>
                    <a:pt x="298703" y="701039"/>
                  </a:lnTo>
                  <a:lnTo>
                    <a:pt x="298703" y="697991"/>
                  </a:lnTo>
                  <a:lnTo>
                    <a:pt x="301751" y="697991"/>
                  </a:lnTo>
                  <a:lnTo>
                    <a:pt x="301751" y="694944"/>
                  </a:lnTo>
                  <a:lnTo>
                    <a:pt x="304800" y="694944"/>
                  </a:lnTo>
                </a:path>
                <a:path w="951229" h="728979">
                  <a:moveTo>
                    <a:pt x="304800" y="694944"/>
                  </a:moveTo>
                  <a:lnTo>
                    <a:pt x="304800" y="691895"/>
                  </a:lnTo>
                  <a:lnTo>
                    <a:pt x="304800" y="691895"/>
                  </a:lnTo>
                  <a:lnTo>
                    <a:pt x="307847" y="691895"/>
                  </a:lnTo>
                  <a:lnTo>
                    <a:pt x="307847" y="688847"/>
                  </a:lnTo>
                  <a:lnTo>
                    <a:pt x="310895" y="688847"/>
                  </a:lnTo>
                  <a:lnTo>
                    <a:pt x="310895" y="685800"/>
                  </a:lnTo>
                  <a:lnTo>
                    <a:pt x="313943" y="685800"/>
                  </a:lnTo>
                  <a:lnTo>
                    <a:pt x="313943" y="682751"/>
                  </a:lnTo>
                  <a:lnTo>
                    <a:pt x="316991" y="682751"/>
                  </a:lnTo>
                  <a:lnTo>
                    <a:pt x="316991" y="679703"/>
                  </a:lnTo>
                  <a:lnTo>
                    <a:pt x="320039" y="679703"/>
                  </a:lnTo>
                  <a:lnTo>
                    <a:pt x="320039" y="676656"/>
                  </a:lnTo>
                  <a:lnTo>
                    <a:pt x="323088" y="676656"/>
                  </a:lnTo>
                  <a:lnTo>
                    <a:pt x="323088" y="673607"/>
                  </a:lnTo>
                </a:path>
                <a:path w="951229" h="728979">
                  <a:moveTo>
                    <a:pt x="323088" y="673607"/>
                  </a:moveTo>
                  <a:lnTo>
                    <a:pt x="323088" y="670559"/>
                  </a:lnTo>
                  <a:lnTo>
                    <a:pt x="326136" y="670559"/>
                  </a:lnTo>
                  <a:lnTo>
                    <a:pt x="326136" y="667512"/>
                  </a:lnTo>
                  <a:lnTo>
                    <a:pt x="329183" y="667512"/>
                  </a:lnTo>
                  <a:lnTo>
                    <a:pt x="329183" y="664463"/>
                  </a:lnTo>
                  <a:lnTo>
                    <a:pt x="332231" y="664463"/>
                  </a:lnTo>
                  <a:lnTo>
                    <a:pt x="332231" y="658367"/>
                  </a:lnTo>
                  <a:lnTo>
                    <a:pt x="335279" y="658367"/>
                  </a:lnTo>
                  <a:lnTo>
                    <a:pt x="335279" y="655319"/>
                  </a:lnTo>
                  <a:lnTo>
                    <a:pt x="338327" y="655319"/>
                  </a:lnTo>
                  <a:lnTo>
                    <a:pt x="338327" y="652271"/>
                  </a:lnTo>
                  <a:lnTo>
                    <a:pt x="338327" y="649223"/>
                  </a:lnTo>
                  <a:lnTo>
                    <a:pt x="341375" y="649223"/>
                  </a:lnTo>
                  <a:lnTo>
                    <a:pt x="341375" y="646176"/>
                  </a:lnTo>
                </a:path>
                <a:path w="951229" h="728979">
                  <a:moveTo>
                    <a:pt x="341375" y="646176"/>
                  </a:moveTo>
                  <a:lnTo>
                    <a:pt x="344424" y="646176"/>
                  </a:lnTo>
                  <a:lnTo>
                    <a:pt x="344424" y="643127"/>
                  </a:lnTo>
                  <a:lnTo>
                    <a:pt x="344424" y="640079"/>
                  </a:lnTo>
                  <a:lnTo>
                    <a:pt x="347471" y="640079"/>
                  </a:lnTo>
                  <a:lnTo>
                    <a:pt x="347471" y="637032"/>
                  </a:lnTo>
                  <a:lnTo>
                    <a:pt x="350519" y="637032"/>
                  </a:lnTo>
                  <a:lnTo>
                    <a:pt x="350519" y="630935"/>
                  </a:lnTo>
                  <a:lnTo>
                    <a:pt x="353567" y="630935"/>
                  </a:lnTo>
                  <a:lnTo>
                    <a:pt x="353567" y="627888"/>
                  </a:lnTo>
                  <a:lnTo>
                    <a:pt x="356615" y="627888"/>
                  </a:lnTo>
                  <a:lnTo>
                    <a:pt x="356615" y="624839"/>
                  </a:lnTo>
                  <a:lnTo>
                    <a:pt x="356615" y="621791"/>
                  </a:lnTo>
                  <a:lnTo>
                    <a:pt x="359663" y="621791"/>
                  </a:lnTo>
                  <a:lnTo>
                    <a:pt x="359663" y="618744"/>
                  </a:lnTo>
                  <a:lnTo>
                    <a:pt x="359663" y="615695"/>
                  </a:lnTo>
                </a:path>
                <a:path w="951229" h="728979">
                  <a:moveTo>
                    <a:pt x="359663" y="615695"/>
                  </a:moveTo>
                  <a:lnTo>
                    <a:pt x="362712" y="615695"/>
                  </a:lnTo>
                  <a:lnTo>
                    <a:pt x="362712" y="612647"/>
                  </a:lnTo>
                  <a:lnTo>
                    <a:pt x="362712" y="609600"/>
                  </a:lnTo>
                  <a:lnTo>
                    <a:pt x="365759" y="609600"/>
                  </a:lnTo>
                  <a:lnTo>
                    <a:pt x="365759" y="606551"/>
                  </a:lnTo>
                  <a:lnTo>
                    <a:pt x="368807" y="606551"/>
                  </a:lnTo>
                  <a:lnTo>
                    <a:pt x="368807" y="603503"/>
                  </a:lnTo>
                  <a:lnTo>
                    <a:pt x="368807" y="600456"/>
                  </a:lnTo>
                  <a:lnTo>
                    <a:pt x="368807" y="600456"/>
                  </a:lnTo>
                  <a:lnTo>
                    <a:pt x="371855" y="600456"/>
                  </a:lnTo>
                  <a:lnTo>
                    <a:pt x="371855" y="594359"/>
                  </a:lnTo>
                  <a:lnTo>
                    <a:pt x="374903" y="594359"/>
                  </a:lnTo>
                  <a:lnTo>
                    <a:pt x="374903" y="588263"/>
                  </a:lnTo>
                  <a:lnTo>
                    <a:pt x="377951" y="588263"/>
                  </a:lnTo>
                  <a:lnTo>
                    <a:pt x="377951" y="582167"/>
                  </a:lnTo>
                  <a:lnTo>
                    <a:pt x="381000" y="582167"/>
                  </a:lnTo>
                </a:path>
                <a:path w="951229" h="728979">
                  <a:moveTo>
                    <a:pt x="381000" y="582167"/>
                  </a:moveTo>
                  <a:lnTo>
                    <a:pt x="381000" y="579119"/>
                  </a:lnTo>
                  <a:lnTo>
                    <a:pt x="381000" y="576071"/>
                  </a:lnTo>
                  <a:lnTo>
                    <a:pt x="384047" y="576071"/>
                  </a:lnTo>
                  <a:lnTo>
                    <a:pt x="384047" y="569976"/>
                  </a:lnTo>
                  <a:lnTo>
                    <a:pt x="387095" y="569976"/>
                  </a:lnTo>
                  <a:lnTo>
                    <a:pt x="387095" y="563879"/>
                  </a:lnTo>
                  <a:lnTo>
                    <a:pt x="390143" y="563879"/>
                  </a:lnTo>
                  <a:lnTo>
                    <a:pt x="390143" y="557783"/>
                  </a:lnTo>
                  <a:lnTo>
                    <a:pt x="393191" y="557783"/>
                  </a:lnTo>
                  <a:lnTo>
                    <a:pt x="393191" y="551688"/>
                  </a:lnTo>
                  <a:lnTo>
                    <a:pt x="396239" y="551688"/>
                  </a:lnTo>
                  <a:lnTo>
                    <a:pt x="396239" y="545591"/>
                  </a:lnTo>
                  <a:lnTo>
                    <a:pt x="399288" y="545591"/>
                  </a:lnTo>
                  <a:lnTo>
                    <a:pt x="399288" y="542544"/>
                  </a:lnTo>
                </a:path>
                <a:path w="951229" h="728979">
                  <a:moveTo>
                    <a:pt x="399288" y="542544"/>
                  </a:moveTo>
                  <a:lnTo>
                    <a:pt x="399288" y="539495"/>
                  </a:lnTo>
                  <a:lnTo>
                    <a:pt x="399288" y="539495"/>
                  </a:lnTo>
                  <a:lnTo>
                    <a:pt x="402336" y="539495"/>
                  </a:lnTo>
                  <a:lnTo>
                    <a:pt x="402336" y="533400"/>
                  </a:lnTo>
                  <a:lnTo>
                    <a:pt x="405383" y="533400"/>
                  </a:lnTo>
                  <a:lnTo>
                    <a:pt x="405383" y="527303"/>
                  </a:lnTo>
                  <a:lnTo>
                    <a:pt x="408431" y="527303"/>
                  </a:lnTo>
                  <a:lnTo>
                    <a:pt x="408431" y="521207"/>
                  </a:lnTo>
                  <a:lnTo>
                    <a:pt x="411479" y="521207"/>
                  </a:lnTo>
                  <a:lnTo>
                    <a:pt x="411479" y="518159"/>
                  </a:lnTo>
                  <a:lnTo>
                    <a:pt x="411479" y="515112"/>
                  </a:lnTo>
                  <a:lnTo>
                    <a:pt x="411479" y="512063"/>
                  </a:lnTo>
                  <a:lnTo>
                    <a:pt x="411479" y="512063"/>
                  </a:lnTo>
                  <a:lnTo>
                    <a:pt x="414527" y="512063"/>
                  </a:lnTo>
                  <a:lnTo>
                    <a:pt x="414527" y="505967"/>
                  </a:lnTo>
                  <a:lnTo>
                    <a:pt x="417575" y="505967"/>
                  </a:lnTo>
                  <a:lnTo>
                    <a:pt x="417575" y="502919"/>
                  </a:lnTo>
                </a:path>
                <a:path w="951229" h="728979">
                  <a:moveTo>
                    <a:pt x="417575" y="502919"/>
                  </a:moveTo>
                  <a:lnTo>
                    <a:pt x="417575" y="499871"/>
                  </a:lnTo>
                  <a:lnTo>
                    <a:pt x="420624" y="499871"/>
                  </a:lnTo>
                  <a:lnTo>
                    <a:pt x="420624" y="493775"/>
                  </a:lnTo>
                  <a:lnTo>
                    <a:pt x="423671" y="493775"/>
                  </a:lnTo>
                  <a:lnTo>
                    <a:pt x="423671" y="484631"/>
                  </a:lnTo>
                  <a:lnTo>
                    <a:pt x="426719" y="484631"/>
                  </a:lnTo>
                  <a:lnTo>
                    <a:pt x="426719" y="478535"/>
                  </a:lnTo>
                  <a:lnTo>
                    <a:pt x="429767" y="478535"/>
                  </a:lnTo>
                  <a:lnTo>
                    <a:pt x="429767" y="472439"/>
                  </a:lnTo>
                  <a:lnTo>
                    <a:pt x="432815" y="472439"/>
                  </a:lnTo>
                  <a:lnTo>
                    <a:pt x="432815" y="466344"/>
                  </a:lnTo>
                  <a:lnTo>
                    <a:pt x="435863" y="463295"/>
                  </a:lnTo>
                  <a:lnTo>
                    <a:pt x="435863" y="460247"/>
                  </a:lnTo>
                </a:path>
                <a:path w="951229" h="728979">
                  <a:moveTo>
                    <a:pt x="435863" y="460247"/>
                  </a:moveTo>
                  <a:lnTo>
                    <a:pt x="435863" y="457200"/>
                  </a:lnTo>
                  <a:lnTo>
                    <a:pt x="438912" y="457200"/>
                  </a:lnTo>
                  <a:lnTo>
                    <a:pt x="438912" y="451103"/>
                  </a:lnTo>
                  <a:lnTo>
                    <a:pt x="441959" y="451103"/>
                  </a:lnTo>
                  <a:lnTo>
                    <a:pt x="441959" y="445007"/>
                  </a:lnTo>
                  <a:lnTo>
                    <a:pt x="445007" y="445007"/>
                  </a:lnTo>
                  <a:lnTo>
                    <a:pt x="445007" y="441959"/>
                  </a:lnTo>
                  <a:lnTo>
                    <a:pt x="445007" y="438912"/>
                  </a:lnTo>
                  <a:lnTo>
                    <a:pt x="445007" y="435863"/>
                  </a:lnTo>
                  <a:lnTo>
                    <a:pt x="445007" y="435863"/>
                  </a:lnTo>
                  <a:lnTo>
                    <a:pt x="448055" y="435863"/>
                  </a:lnTo>
                  <a:lnTo>
                    <a:pt x="448055" y="429767"/>
                  </a:lnTo>
                  <a:lnTo>
                    <a:pt x="451103" y="429767"/>
                  </a:lnTo>
                  <a:lnTo>
                    <a:pt x="451103" y="423671"/>
                  </a:lnTo>
                  <a:lnTo>
                    <a:pt x="454151" y="420623"/>
                  </a:lnTo>
                  <a:lnTo>
                    <a:pt x="454151" y="417575"/>
                  </a:lnTo>
                  <a:lnTo>
                    <a:pt x="454151" y="414527"/>
                  </a:lnTo>
                </a:path>
                <a:path w="951229" h="728979">
                  <a:moveTo>
                    <a:pt x="454151" y="414527"/>
                  </a:moveTo>
                  <a:lnTo>
                    <a:pt x="457200" y="414527"/>
                  </a:lnTo>
                  <a:lnTo>
                    <a:pt x="457200" y="414527"/>
                  </a:lnTo>
                  <a:lnTo>
                    <a:pt x="457200" y="408431"/>
                  </a:lnTo>
                  <a:lnTo>
                    <a:pt x="460247" y="408431"/>
                  </a:lnTo>
                  <a:lnTo>
                    <a:pt x="460247" y="399288"/>
                  </a:lnTo>
                  <a:lnTo>
                    <a:pt x="463295" y="399288"/>
                  </a:lnTo>
                  <a:lnTo>
                    <a:pt x="463295" y="393191"/>
                  </a:lnTo>
                  <a:lnTo>
                    <a:pt x="466343" y="393191"/>
                  </a:lnTo>
                  <a:lnTo>
                    <a:pt x="466343" y="387095"/>
                  </a:lnTo>
                  <a:lnTo>
                    <a:pt x="469391" y="387095"/>
                  </a:lnTo>
                  <a:lnTo>
                    <a:pt x="469391" y="384047"/>
                  </a:lnTo>
                  <a:lnTo>
                    <a:pt x="469391" y="381000"/>
                  </a:lnTo>
                  <a:lnTo>
                    <a:pt x="469391" y="377951"/>
                  </a:lnTo>
                  <a:lnTo>
                    <a:pt x="469391" y="377951"/>
                  </a:lnTo>
                  <a:lnTo>
                    <a:pt x="472439" y="377951"/>
                  </a:lnTo>
                  <a:lnTo>
                    <a:pt x="472439" y="371856"/>
                  </a:lnTo>
                  <a:lnTo>
                    <a:pt x="475488" y="371856"/>
                  </a:lnTo>
                  <a:lnTo>
                    <a:pt x="475488" y="368807"/>
                  </a:lnTo>
                </a:path>
                <a:path w="951229" h="728979">
                  <a:moveTo>
                    <a:pt x="475488" y="368807"/>
                  </a:moveTo>
                  <a:lnTo>
                    <a:pt x="475488" y="365759"/>
                  </a:lnTo>
                  <a:lnTo>
                    <a:pt x="475488" y="362712"/>
                  </a:lnTo>
                  <a:lnTo>
                    <a:pt x="475488" y="362712"/>
                  </a:lnTo>
                  <a:lnTo>
                    <a:pt x="478536" y="362712"/>
                  </a:lnTo>
                  <a:lnTo>
                    <a:pt x="478536" y="356615"/>
                  </a:lnTo>
                  <a:lnTo>
                    <a:pt x="481583" y="356615"/>
                  </a:lnTo>
                  <a:lnTo>
                    <a:pt x="481583" y="350519"/>
                  </a:lnTo>
                  <a:lnTo>
                    <a:pt x="484631" y="347471"/>
                  </a:lnTo>
                  <a:lnTo>
                    <a:pt x="484631" y="341375"/>
                  </a:lnTo>
                  <a:lnTo>
                    <a:pt x="487679" y="341375"/>
                  </a:lnTo>
                  <a:lnTo>
                    <a:pt x="487679" y="335279"/>
                  </a:lnTo>
                  <a:lnTo>
                    <a:pt x="490727" y="335279"/>
                  </a:lnTo>
                  <a:lnTo>
                    <a:pt x="490727" y="326135"/>
                  </a:lnTo>
                  <a:lnTo>
                    <a:pt x="493775" y="326135"/>
                  </a:lnTo>
                  <a:lnTo>
                    <a:pt x="493775" y="323088"/>
                  </a:lnTo>
                </a:path>
                <a:path w="951229" h="728979">
                  <a:moveTo>
                    <a:pt x="493775" y="323088"/>
                  </a:moveTo>
                  <a:lnTo>
                    <a:pt x="493775" y="320039"/>
                  </a:lnTo>
                  <a:lnTo>
                    <a:pt x="496824" y="320039"/>
                  </a:lnTo>
                  <a:lnTo>
                    <a:pt x="496824" y="313944"/>
                  </a:lnTo>
                  <a:lnTo>
                    <a:pt x="499871" y="310895"/>
                  </a:lnTo>
                  <a:lnTo>
                    <a:pt x="499871" y="304800"/>
                  </a:lnTo>
                  <a:lnTo>
                    <a:pt x="502919" y="304800"/>
                  </a:lnTo>
                  <a:lnTo>
                    <a:pt x="502919" y="298703"/>
                  </a:lnTo>
                  <a:lnTo>
                    <a:pt x="505967" y="298703"/>
                  </a:lnTo>
                  <a:lnTo>
                    <a:pt x="505967" y="295656"/>
                  </a:lnTo>
                  <a:lnTo>
                    <a:pt x="505967" y="292607"/>
                  </a:lnTo>
                  <a:lnTo>
                    <a:pt x="505967" y="289559"/>
                  </a:lnTo>
                  <a:lnTo>
                    <a:pt x="509015" y="289559"/>
                  </a:lnTo>
                  <a:lnTo>
                    <a:pt x="509015" y="286512"/>
                  </a:lnTo>
                  <a:lnTo>
                    <a:pt x="509015" y="283463"/>
                  </a:lnTo>
                  <a:lnTo>
                    <a:pt x="512063" y="283463"/>
                  </a:lnTo>
                  <a:lnTo>
                    <a:pt x="512063" y="280415"/>
                  </a:lnTo>
                </a:path>
                <a:path w="951229" h="728979">
                  <a:moveTo>
                    <a:pt x="512063" y="280415"/>
                  </a:moveTo>
                  <a:lnTo>
                    <a:pt x="512063" y="277367"/>
                  </a:lnTo>
                  <a:lnTo>
                    <a:pt x="515112" y="277367"/>
                  </a:lnTo>
                  <a:lnTo>
                    <a:pt x="515112" y="274319"/>
                  </a:lnTo>
                  <a:lnTo>
                    <a:pt x="515112" y="271271"/>
                  </a:lnTo>
                  <a:lnTo>
                    <a:pt x="515112" y="268223"/>
                  </a:lnTo>
                  <a:lnTo>
                    <a:pt x="518159" y="268223"/>
                  </a:lnTo>
                  <a:lnTo>
                    <a:pt x="518159" y="265175"/>
                  </a:lnTo>
                  <a:lnTo>
                    <a:pt x="518159" y="262127"/>
                  </a:lnTo>
                  <a:lnTo>
                    <a:pt x="518159" y="262127"/>
                  </a:lnTo>
                  <a:lnTo>
                    <a:pt x="521207" y="262127"/>
                  </a:lnTo>
                  <a:lnTo>
                    <a:pt x="521207" y="256031"/>
                  </a:lnTo>
                  <a:lnTo>
                    <a:pt x="524255" y="256031"/>
                  </a:lnTo>
                  <a:lnTo>
                    <a:pt x="524255" y="252983"/>
                  </a:lnTo>
                  <a:lnTo>
                    <a:pt x="524255" y="249935"/>
                  </a:lnTo>
                  <a:lnTo>
                    <a:pt x="524255" y="246887"/>
                  </a:lnTo>
                  <a:lnTo>
                    <a:pt x="527303" y="246887"/>
                  </a:lnTo>
                  <a:lnTo>
                    <a:pt x="527303" y="243839"/>
                  </a:lnTo>
                  <a:lnTo>
                    <a:pt x="527303" y="240791"/>
                  </a:lnTo>
                  <a:lnTo>
                    <a:pt x="530351" y="240791"/>
                  </a:lnTo>
                  <a:lnTo>
                    <a:pt x="530351" y="237744"/>
                  </a:lnTo>
                </a:path>
                <a:path w="951229" h="728979">
                  <a:moveTo>
                    <a:pt x="530351" y="237744"/>
                  </a:moveTo>
                  <a:lnTo>
                    <a:pt x="530351" y="234695"/>
                  </a:lnTo>
                  <a:lnTo>
                    <a:pt x="530351" y="234695"/>
                  </a:lnTo>
                  <a:lnTo>
                    <a:pt x="533400" y="234695"/>
                  </a:lnTo>
                  <a:lnTo>
                    <a:pt x="533400" y="228600"/>
                  </a:lnTo>
                  <a:lnTo>
                    <a:pt x="536447" y="228600"/>
                  </a:lnTo>
                  <a:lnTo>
                    <a:pt x="536447" y="225551"/>
                  </a:lnTo>
                  <a:lnTo>
                    <a:pt x="536447" y="222503"/>
                  </a:lnTo>
                  <a:lnTo>
                    <a:pt x="536447" y="219456"/>
                  </a:lnTo>
                  <a:lnTo>
                    <a:pt x="539495" y="219456"/>
                  </a:lnTo>
                  <a:lnTo>
                    <a:pt x="539495" y="216407"/>
                  </a:lnTo>
                  <a:lnTo>
                    <a:pt x="539495" y="213359"/>
                  </a:lnTo>
                  <a:lnTo>
                    <a:pt x="542543" y="213359"/>
                  </a:lnTo>
                  <a:lnTo>
                    <a:pt x="542543" y="207263"/>
                  </a:lnTo>
                  <a:lnTo>
                    <a:pt x="545591" y="207263"/>
                  </a:lnTo>
                  <a:lnTo>
                    <a:pt x="545591" y="201167"/>
                  </a:lnTo>
                  <a:lnTo>
                    <a:pt x="548639" y="201167"/>
                  </a:lnTo>
                  <a:lnTo>
                    <a:pt x="548639" y="198119"/>
                  </a:lnTo>
                  <a:lnTo>
                    <a:pt x="548639" y="195071"/>
                  </a:lnTo>
                </a:path>
                <a:path w="951229" h="728979">
                  <a:moveTo>
                    <a:pt x="548639" y="195071"/>
                  </a:moveTo>
                  <a:lnTo>
                    <a:pt x="551688" y="195071"/>
                  </a:lnTo>
                  <a:lnTo>
                    <a:pt x="551688" y="192023"/>
                  </a:lnTo>
                  <a:lnTo>
                    <a:pt x="551688" y="188975"/>
                  </a:lnTo>
                  <a:lnTo>
                    <a:pt x="554736" y="188975"/>
                  </a:lnTo>
                  <a:lnTo>
                    <a:pt x="554736" y="182879"/>
                  </a:lnTo>
                  <a:lnTo>
                    <a:pt x="557783" y="182879"/>
                  </a:lnTo>
                  <a:lnTo>
                    <a:pt x="557783" y="179831"/>
                  </a:lnTo>
                  <a:lnTo>
                    <a:pt x="557783" y="176783"/>
                  </a:lnTo>
                  <a:lnTo>
                    <a:pt x="557783" y="176783"/>
                  </a:lnTo>
                  <a:lnTo>
                    <a:pt x="560831" y="173735"/>
                  </a:lnTo>
                  <a:lnTo>
                    <a:pt x="560831" y="170687"/>
                  </a:lnTo>
                  <a:lnTo>
                    <a:pt x="563879" y="167639"/>
                  </a:lnTo>
                  <a:lnTo>
                    <a:pt x="563879" y="164591"/>
                  </a:lnTo>
                  <a:lnTo>
                    <a:pt x="563879" y="161544"/>
                  </a:lnTo>
                  <a:lnTo>
                    <a:pt x="566927" y="161544"/>
                  </a:lnTo>
                  <a:lnTo>
                    <a:pt x="566927" y="158495"/>
                  </a:lnTo>
                  <a:lnTo>
                    <a:pt x="569976" y="155447"/>
                  </a:lnTo>
                </a:path>
                <a:path w="951229" h="728979">
                  <a:moveTo>
                    <a:pt x="569976" y="155447"/>
                  </a:moveTo>
                  <a:lnTo>
                    <a:pt x="569976" y="152400"/>
                  </a:lnTo>
                  <a:lnTo>
                    <a:pt x="569976" y="152400"/>
                  </a:lnTo>
                  <a:lnTo>
                    <a:pt x="573024" y="149351"/>
                  </a:lnTo>
                  <a:lnTo>
                    <a:pt x="573024" y="146303"/>
                  </a:lnTo>
                  <a:lnTo>
                    <a:pt x="576071" y="146303"/>
                  </a:lnTo>
                  <a:lnTo>
                    <a:pt x="576071" y="143256"/>
                  </a:lnTo>
                  <a:lnTo>
                    <a:pt x="576071" y="140207"/>
                  </a:lnTo>
                  <a:lnTo>
                    <a:pt x="579119" y="140207"/>
                  </a:lnTo>
                  <a:lnTo>
                    <a:pt x="579119" y="134112"/>
                  </a:lnTo>
                  <a:lnTo>
                    <a:pt x="582167" y="134112"/>
                  </a:lnTo>
                  <a:lnTo>
                    <a:pt x="582167" y="128015"/>
                  </a:lnTo>
                  <a:lnTo>
                    <a:pt x="585215" y="128015"/>
                  </a:lnTo>
                  <a:lnTo>
                    <a:pt x="585215" y="121919"/>
                  </a:lnTo>
                  <a:lnTo>
                    <a:pt x="588263" y="121919"/>
                  </a:lnTo>
                  <a:lnTo>
                    <a:pt x="588263" y="118871"/>
                  </a:lnTo>
                </a:path>
                <a:path w="951229" h="728979">
                  <a:moveTo>
                    <a:pt x="588263" y="118871"/>
                  </a:moveTo>
                  <a:lnTo>
                    <a:pt x="588263" y="115823"/>
                  </a:lnTo>
                  <a:lnTo>
                    <a:pt x="588263" y="115823"/>
                  </a:lnTo>
                  <a:lnTo>
                    <a:pt x="591312" y="115823"/>
                  </a:lnTo>
                  <a:lnTo>
                    <a:pt x="591312" y="112775"/>
                  </a:lnTo>
                  <a:lnTo>
                    <a:pt x="594359" y="112775"/>
                  </a:lnTo>
                  <a:lnTo>
                    <a:pt x="594359" y="109727"/>
                  </a:lnTo>
                  <a:lnTo>
                    <a:pt x="594359" y="106679"/>
                  </a:lnTo>
                  <a:lnTo>
                    <a:pt x="594359" y="106679"/>
                  </a:lnTo>
                  <a:lnTo>
                    <a:pt x="597407" y="106679"/>
                  </a:lnTo>
                  <a:lnTo>
                    <a:pt x="597407" y="100583"/>
                  </a:lnTo>
                  <a:lnTo>
                    <a:pt x="600455" y="100583"/>
                  </a:lnTo>
                  <a:lnTo>
                    <a:pt x="600455" y="97535"/>
                  </a:lnTo>
                  <a:lnTo>
                    <a:pt x="603503" y="97535"/>
                  </a:lnTo>
                  <a:lnTo>
                    <a:pt x="603503" y="94487"/>
                  </a:lnTo>
                  <a:lnTo>
                    <a:pt x="603503" y="91439"/>
                  </a:lnTo>
                  <a:lnTo>
                    <a:pt x="606551" y="91439"/>
                  </a:lnTo>
                  <a:lnTo>
                    <a:pt x="606551" y="88391"/>
                  </a:lnTo>
                </a:path>
                <a:path w="951229" h="728979">
                  <a:moveTo>
                    <a:pt x="606551" y="88391"/>
                  </a:moveTo>
                  <a:lnTo>
                    <a:pt x="606551" y="85343"/>
                  </a:lnTo>
                  <a:lnTo>
                    <a:pt x="609600" y="85343"/>
                  </a:lnTo>
                  <a:lnTo>
                    <a:pt x="609600" y="82295"/>
                  </a:lnTo>
                  <a:lnTo>
                    <a:pt x="612647" y="82295"/>
                  </a:lnTo>
                  <a:lnTo>
                    <a:pt x="612647" y="76200"/>
                  </a:lnTo>
                  <a:lnTo>
                    <a:pt x="615695" y="76200"/>
                  </a:lnTo>
                  <a:lnTo>
                    <a:pt x="615695" y="73151"/>
                  </a:lnTo>
                  <a:lnTo>
                    <a:pt x="618743" y="73151"/>
                  </a:lnTo>
                  <a:lnTo>
                    <a:pt x="618743" y="70103"/>
                  </a:lnTo>
                  <a:lnTo>
                    <a:pt x="618743" y="67056"/>
                  </a:lnTo>
                  <a:lnTo>
                    <a:pt x="621791" y="67056"/>
                  </a:lnTo>
                  <a:lnTo>
                    <a:pt x="621791" y="64007"/>
                  </a:lnTo>
                  <a:lnTo>
                    <a:pt x="624839" y="64007"/>
                  </a:lnTo>
                  <a:lnTo>
                    <a:pt x="624839" y="60959"/>
                  </a:lnTo>
                </a:path>
                <a:path w="951229" h="728979">
                  <a:moveTo>
                    <a:pt x="624839" y="60959"/>
                  </a:moveTo>
                  <a:lnTo>
                    <a:pt x="627888" y="60959"/>
                  </a:lnTo>
                  <a:lnTo>
                    <a:pt x="627888" y="57912"/>
                  </a:lnTo>
                  <a:lnTo>
                    <a:pt x="627888" y="54863"/>
                  </a:lnTo>
                  <a:lnTo>
                    <a:pt x="630936" y="54863"/>
                  </a:lnTo>
                  <a:lnTo>
                    <a:pt x="630936" y="51815"/>
                  </a:lnTo>
                  <a:lnTo>
                    <a:pt x="633983" y="51815"/>
                  </a:lnTo>
                  <a:lnTo>
                    <a:pt x="633983" y="48767"/>
                  </a:lnTo>
                  <a:lnTo>
                    <a:pt x="637031" y="48767"/>
                  </a:lnTo>
                  <a:lnTo>
                    <a:pt x="637031" y="45719"/>
                  </a:lnTo>
                  <a:lnTo>
                    <a:pt x="640079" y="45719"/>
                  </a:lnTo>
                  <a:lnTo>
                    <a:pt x="640079" y="42671"/>
                  </a:lnTo>
                  <a:lnTo>
                    <a:pt x="643127" y="42671"/>
                  </a:lnTo>
                  <a:lnTo>
                    <a:pt x="643127" y="39623"/>
                  </a:lnTo>
                </a:path>
                <a:path w="951229" h="728979">
                  <a:moveTo>
                    <a:pt x="643127" y="39623"/>
                  </a:moveTo>
                  <a:lnTo>
                    <a:pt x="643127" y="39623"/>
                  </a:lnTo>
                  <a:lnTo>
                    <a:pt x="646176" y="36575"/>
                  </a:lnTo>
                  <a:lnTo>
                    <a:pt x="649224" y="33527"/>
                  </a:lnTo>
                  <a:lnTo>
                    <a:pt x="649224" y="30479"/>
                  </a:lnTo>
                  <a:lnTo>
                    <a:pt x="652271" y="30479"/>
                  </a:lnTo>
                  <a:lnTo>
                    <a:pt x="655319" y="30479"/>
                  </a:lnTo>
                  <a:lnTo>
                    <a:pt x="655319" y="27431"/>
                  </a:lnTo>
                  <a:lnTo>
                    <a:pt x="658367" y="27431"/>
                  </a:lnTo>
                  <a:lnTo>
                    <a:pt x="658367" y="27431"/>
                  </a:lnTo>
                  <a:lnTo>
                    <a:pt x="658367" y="24383"/>
                  </a:lnTo>
                  <a:lnTo>
                    <a:pt x="661415" y="24383"/>
                  </a:lnTo>
                  <a:lnTo>
                    <a:pt x="661415" y="21335"/>
                  </a:lnTo>
                  <a:lnTo>
                    <a:pt x="664463" y="21335"/>
                  </a:lnTo>
                </a:path>
                <a:path w="951229" h="728979">
                  <a:moveTo>
                    <a:pt x="664463" y="21335"/>
                  </a:moveTo>
                  <a:lnTo>
                    <a:pt x="664463" y="18287"/>
                  </a:lnTo>
                  <a:lnTo>
                    <a:pt x="667512" y="18287"/>
                  </a:lnTo>
                  <a:lnTo>
                    <a:pt x="667512" y="15239"/>
                  </a:lnTo>
                  <a:lnTo>
                    <a:pt x="670559" y="15239"/>
                  </a:lnTo>
                  <a:lnTo>
                    <a:pt x="673607" y="15239"/>
                  </a:lnTo>
                  <a:lnTo>
                    <a:pt x="673607" y="12191"/>
                  </a:lnTo>
                  <a:lnTo>
                    <a:pt x="676655" y="12191"/>
                  </a:lnTo>
                  <a:lnTo>
                    <a:pt x="676655" y="9143"/>
                  </a:lnTo>
                  <a:lnTo>
                    <a:pt x="679703" y="9143"/>
                  </a:lnTo>
                  <a:lnTo>
                    <a:pt x="682751" y="9143"/>
                  </a:lnTo>
                </a:path>
                <a:path w="951229" h="728979">
                  <a:moveTo>
                    <a:pt x="682751" y="9143"/>
                  </a:moveTo>
                  <a:lnTo>
                    <a:pt x="682751" y="6095"/>
                  </a:lnTo>
                  <a:lnTo>
                    <a:pt x="682751" y="6095"/>
                  </a:lnTo>
                  <a:lnTo>
                    <a:pt x="685800" y="6095"/>
                  </a:lnTo>
                  <a:lnTo>
                    <a:pt x="688847" y="6095"/>
                  </a:lnTo>
                  <a:lnTo>
                    <a:pt x="691895" y="6095"/>
                  </a:lnTo>
                  <a:lnTo>
                    <a:pt x="691895" y="3047"/>
                  </a:lnTo>
                  <a:lnTo>
                    <a:pt x="694943" y="3047"/>
                  </a:lnTo>
                  <a:lnTo>
                    <a:pt x="697991" y="3047"/>
                  </a:lnTo>
                  <a:lnTo>
                    <a:pt x="701039" y="3047"/>
                  </a:lnTo>
                  <a:lnTo>
                    <a:pt x="701039" y="0"/>
                  </a:lnTo>
                </a:path>
                <a:path w="951229" h="728979">
                  <a:moveTo>
                    <a:pt x="701039" y="0"/>
                  </a:moveTo>
                  <a:lnTo>
                    <a:pt x="701039" y="0"/>
                  </a:lnTo>
                  <a:lnTo>
                    <a:pt x="704088" y="0"/>
                  </a:lnTo>
                  <a:lnTo>
                    <a:pt x="707136" y="0"/>
                  </a:lnTo>
                  <a:lnTo>
                    <a:pt x="710183" y="0"/>
                  </a:lnTo>
                  <a:lnTo>
                    <a:pt x="713231" y="0"/>
                  </a:lnTo>
                  <a:lnTo>
                    <a:pt x="716279" y="0"/>
                  </a:lnTo>
                  <a:lnTo>
                    <a:pt x="719327" y="0"/>
                  </a:lnTo>
                </a:path>
                <a:path w="951229" h="728979">
                  <a:moveTo>
                    <a:pt x="719327" y="0"/>
                  </a:moveTo>
                  <a:lnTo>
                    <a:pt x="722376" y="0"/>
                  </a:lnTo>
                  <a:lnTo>
                    <a:pt x="725424" y="0"/>
                  </a:lnTo>
                  <a:lnTo>
                    <a:pt x="728471" y="0"/>
                  </a:lnTo>
                  <a:lnTo>
                    <a:pt x="728471" y="0"/>
                  </a:lnTo>
                  <a:lnTo>
                    <a:pt x="728471" y="3047"/>
                  </a:lnTo>
                  <a:lnTo>
                    <a:pt x="731519" y="3047"/>
                  </a:lnTo>
                  <a:lnTo>
                    <a:pt x="734567" y="3047"/>
                  </a:lnTo>
                  <a:lnTo>
                    <a:pt x="737615" y="3047"/>
                  </a:lnTo>
                  <a:lnTo>
                    <a:pt x="737615" y="6095"/>
                  </a:lnTo>
                  <a:lnTo>
                    <a:pt x="740663" y="6095"/>
                  </a:lnTo>
                </a:path>
                <a:path w="951229" h="728979">
                  <a:moveTo>
                    <a:pt x="740663" y="6095"/>
                  </a:moveTo>
                  <a:lnTo>
                    <a:pt x="740663" y="6095"/>
                  </a:lnTo>
                  <a:lnTo>
                    <a:pt x="743712" y="6095"/>
                  </a:lnTo>
                  <a:lnTo>
                    <a:pt x="746759" y="6095"/>
                  </a:lnTo>
                  <a:lnTo>
                    <a:pt x="746759" y="9143"/>
                  </a:lnTo>
                  <a:lnTo>
                    <a:pt x="749807" y="9143"/>
                  </a:lnTo>
                  <a:lnTo>
                    <a:pt x="749807" y="12191"/>
                  </a:lnTo>
                  <a:lnTo>
                    <a:pt x="752855" y="12191"/>
                  </a:lnTo>
                  <a:lnTo>
                    <a:pt x="755903" y="12191"/>
                  </a:lnTo>
                  <a:lnTo>
                    <a:pt x="755903" y="15239"/>
                  </a:lnTo>
                  <a:lnTo>
                    <a:pt x="758951" y="15239"/>
                  </a:lnTo>
                </a:path>
                <a:path w="951229" h="728979">
                  <a:moveTo>
                    <a:pt x="758951" y="15239"/>
                  </a:moveTo>
                  <a:lnTo>
                    <a:pt x="762000" y="18287"/>
                  </a:lnTo>
                  <a:lnTo>
                    <a:pt x="765047" y="18287"/>
                  </a:lnTo>
                  <a:lnTo>
                    <a:pt x="765047" y="21335"/>
                  </a:lnTo>
                  <a:lnTo>
                    <a:pt x="768095" y="21335"/>
                  </a:lnTo>
                  <a:lnTo>
                    <a:pt x="768095" y="24383"/>
                  </a:lnTo>
                  <a:lnTo>
                    <a:pt x="771143" y="24383"/>
                  </a:lnTo>
                  <a:lnTo>
                    <a:pt x="771143" y="27431"/>
                  </a:lnTo>
                  <a:lnTo>
                    <a:pt x="774191" y="27431"/>
                  </a:lnTo>
                  <a:lnTo>
                    <a:pt x="774191" y="30479"/>
                  </a:lnTo>
                  <a:lnTo>
                    <a:pt x="777239" y="30479"/>
                  </a:lnTo>
                </a:path>
                <a:path w="951229" h="728979">
                  <a:moveTo>
                    <a:pt x="777239" y="30479"/>
                  </a:moveTo>
                  <a:lnTo>
                    <a:pt x="777239" y="33527"/>
                  </a:lnTo>
                  <a:lnTo>
                    <a:pt x="777239" y="33527"/>
                  </a:lnTo>
                  <a:lnTo>
                    <a:pt x="780288" y="33527"/>
                  </a:lnTo>
                  <a:lnTo>
                    <a:pt x="780288" y="36575"/>
                  </a:lnTo>
                  <a:lnTo>
                    <a:pt x="783336" y="36575"/>
                  </a:lnTo>
                  <a:lnTo>
                    <a:pt x="783336" y="39623"/>
                  </a:lnTo>
                  <a:lnTo>
                    <a:pt x="786383" y="39623"/>
                  </a:lnTo>
                  <a:lnTo>
                    <a:pt x="786383" y="42671"/>
                  </a:lnTo>
                  <a:lnTo>
                    <a:pt x="789431" y="42671"/>
                  </a:lnTo>
                  <a:lnTo>
                    <a:pt x="789431" y="45719"/>
                  </a:lnTo>
                  <a:lnTo>
                    <a:pt x="792479" y="45719"/>
                  </a:lnTo>
                  <a:lnTo>
                    <a:pt x="792479" y="48767"/>
                  </a:lnTo>
                  <a:lnTo>
                    <a:pt x="795527" y="48767"/>
                  </a:lnTo>
                  <a:lnTo>
                    <a:pt x="795527" y="51815"/>
                  </a:lnTo>
                </a:path>
                <a:path w="951229" h="728979">
                  <a:moveTo>
                    <a:pt x="795527" y="51815"/>
                  </a:moveTo>
                  <a:lnTo>
                    <a:pt x="798576" y="51815"/>
                  </a:lnTo>
                  <a:lnTo>
                    <a:pt x="798576" y="54863"/>
                  </a:lnTo>
                  <a:lnTo>
                    <a:pt x="798576" y="57912"/>
                  </a:lnTo>
                  <a:lnTo>
                    <a:pt x="801624" y="57912"/>
                  </a:lnTo>
                  <a:lnTo>
                    <a:pt x="801624" y="60959"/>
                  </a:lnTo>
                  <a:lnTo>
                    <a:pt x="804671" y="60959"/>
                  </a:lnTo>
                  <a:lnTo>
                    <a:pt x="804671" y="64007"/>
                  </a:lnTo>
                  <a:lnTo>
                    <a:pt x="807719" y="64007"/>
                  </a:lnTo>
                  <a:lnTo>
                    <a:pt x="807719" y="67056"/>
                  </a:lnTo>
                  <a:lnTo>
                    <a:pt x="807719" y="70103"/>
                  </a:lnTo>
                  <a:lnTo>
                    <a:pt x="810767" y="70103"/>
                  </a:lnTo>
                  <a:lnTo>
                    <a:pt x="810767" y="73151"/>
                  </a:lnTo>
                  <a:lnTo>
                    <a:pt x="813815" y="73151"/>
                  </a:lnTo>
                  <a:lnTo>
                    <a:pt x="813815" y="76200"/>
                  </a:lnTo>
                </a:path>
                <a:path w="951229" h="728979">
                  <a:moveTo>
                    <a:pt x="813815" y="76200"/>
                  </a:moveTo>
                  <a:lnTo>
                    <a:pt x="813815" y="79247"/>
                  </a:lnTo>
                  <a:lnTo>
                    <a:pt x="816863" y="79247"/>
                  </a:lnTo>
                  <a:lnTo>
                    <a:pt x="816863" y="82295"/>
                  </a:lnTo>
                  <a:lnTo>
                    <a:pt x="819912" y="82295"/>
                  </a:lnTo>
                  <a:lnTo>
                    <a:pt x="819912" y="85343"/>
                  </a:lnTo>
                  <a:lnTo>
                    <a:pt x="819912" y="88391"/>
                  </a:lnTo>
                  <a:lnTo>
                    <a:pt x="822959" y="88391"/>
                  </a:lnTo>
                  <a:lnTo>
                    <a:pt x="822959" y="91439"/>
                  </a:lnTo>
                  <a:lnTo>
                    <a:pt x="826007" y="91439"/>
                  </a:lnTo>
                  <a:lnTo>
                    <a:pt x="826007" y="94487"/>
                  </a:lnTo>
                  <a:lnTo>
                    <a:pt x="826007" y="97535"/>
                  </a:lnTo>
                  <a:lnTo>
                    <a:pt x="829055" y="97535"/>
                  </a:lnTo>
                  <a:lnTo>
                    <a:pt x="829055" y="100583"/>
                  </a:lnTo>
                  <a:lnTo>
                    <a:pt x="832103" y="100583"/>
                  </a:lnTo>
                  <a:lnTo>
                    <a:pt x="832103" y="103631"/>
                  </a:lnTo>
                  <a:lnTo>
                    <a:pt x="832103" y="106679"/>
                  </a:lnTo>
                  <a:lnTo>
                    <a:pt x="835151" y="106679"/>
                  </a:lnTo>
                </a:path>
                <a:path w="951229" h="728979">
                  <a:moveTo>
                    <a:pt x="835151" y="106679"/>
                  </a:moveTo>
                  <a:lnTo>
                    <a:pt x="835151" y="109727"/>
                  </a:lnTo>
                  <a:lnTo>
                    <a:pt x="835151" y="112775"/>
                  </a:lnTo>
                  <a:lnTo>
                    <a:pt x="835151" y="112775"/>
                  </a:lnTo>
                  <a:lnTo>
                    <a:pt x="838200" y="112775"/>
                  </a:lnTo>
                  <a:lnTo>
                    <a:pt x="838200" y="115823"/>
                  </a:lnTo>
                  <a:lnTo>
                    <a:pt x="838200" y="118871"/>
                  </a:lnTo>
                  <a:lnTo>
                    <a:pt x="841247" y="118871"/>
                  </a:lnTo>
                  <a:lnTo>
                    <a:pt x="841247" y="121919"/>
                  </a:lnTo>
                  <a:lnTo>
                    <a:pt x="844295" y="121919"/>
                  </a:lnTo>
                  <a:lnTo>
                    <a:pt x="844295" y="124967"/>
                  </a:lnTo>
                  <a:lnTo>
                    <a:pt x="844295" y="128015"/>
                  </a:lnTo>
                  <a:lnTo>
                    <a:pt x="847343" y="128015"/>
                  </a:lnTo>
                  <a:lnTo>
                    <a:pt x="847343" y="131063"/>
                  </a:lnTo>
                  <a:lnTo>
                    <a:pt x="847343" y="134112"/>
                  </a:lnTo>
                  <a:lnTo>
                    <a:pt x="850391" y="134112"/>
                  </a:lnTo>
                  <a:lnTo>
                    <a:pt x="850391" y="137159"/>
                  </a:lnTo>
                  <a:lnTo>
                    <a:pt x="850391" y="140207"/>
                  </a:lnTo>
                  <a:lnTo>
                    <a:pt x="853439" y="140207"/>
                  </a:lnTo>
                  <a:lnTo>
                    <a:pt x="853439" y="143256"/>
                  </a:lnTo>
                </a:path>
                <a:path w="951229" h="728979">
                  <a:moveTo>
                    <a:pt x="853439" y="143256"/>
                  </a:moveTo>
                  <a:lnTo>
                    <a:pt x="853439" y="146303"/>
                  </a:lnTo>
                  <a:lnTo>
                    <a:pt x="853439" y="146303"/>
                  </a:lnTo>
                  <a:lnTo>
                    <a:pt x="856488" y="146303"/>
                  </a:lnTo>
                  <a:lnTo>
                    <a:pt x="856488" y="149351"/>
                  </a:lnTo>
                  <a:lnTo>
                    <a:pt x="856488" y="152400"/>
                  </a:lnTo>
                  <a:lnTo>
                    <a:pt x="859536" y="152400"/>
                  </a:lnTo>
                  <a:lnTo>
                    <a:pt x="859536" y="155447"/>
                  </a:lnTo>
                  <a:lnTo>
                    <a:pt x="859536" y="158495"/>
                  </a:lnTo>
                  <a:lnTo>
                    <a:pt x="862583" y="158495"/>
                  </a:lnTo>
                  <a:lnTo>
                    <a:pt x="862583" y="161544"/>
                  </a:lnTo>
                  <a:lnTo>
                    <a:pt x="862583" y="164591"/>
                  </a:lnTo>
                  <a:lnTo>
                    <a:pt x="865631" y="164591"/>
                  </a:lnTo>
                  <a:lnTo>
                    <a:pt x="865631" y="167639"/>
                  </a:lnTo>
                  <a:lnTo>
                    <a:pt x="865631" y="170687"/>
                  </a:lnTo>
                  <a:lnTo>
                    <a:pt x="868679" y="170687"/>
                  </a:lnTo>
                  <a:lnTo>
                    <a:pt x="868679" y="173735"/>
                  </a:lnTo>
                  <a:lnTo>
                    <a:pt x="868679" y="176783"/>
                  </a:lnTo>
                  <a:lnTo>
                    <a:pt x="871727" y="176783"/>
                  </a:lnTo>
                  <a:lnTo>
                    <a:pt x="871727" y="179831"/>
                  </a:lnTo>
                </a:path>
                <a:path w="951229" h="728979">
                  <a:moveTo>
                    <a:pt x="871727" y="179831"/>
                  </a:moveTo>
                  <a:lnTo>
                    <a:pt x="871727" y="182879"/>
                  </a:lnTo>
                  <a:lnTo>
                    <a:pt x="874776" y="182879"/>
                  </a:lnTo>
                  <a:lnTo>
                    <a:pt x="874776" y="185927"/>
                  </a:lnTo>
                  <a:lnTo>
                    <a:pt x="874776" y="188975"/>
                  </a:lnTo>
                  <a:lnTo>
                    <a:pt x="877824" y="188975"/>
                  </a:lnTo>
                  <a:lnTo>
                    <a:pt x="877824" y="192023"/>
                  </a:lnTo>
                  <a:lnTo>
                    <a:pt x="877824" y="195071"/>
                  </a:lnTo>
                  <a:lnTo>
                    <a:pt x="880871" y="195071"/>
                  </a:lnTo>
                  <a:lnTo>
                    <a:pt x="880871" y="198119"/>
                  </a:lnTo>
                  <a:lnTo>
                    <a:pt x="880871" y="201167"/>
                  </a:lnTo>
                  <a:lnTo>
                    <a:pt x="883919" y="201167"/>
                  </a:lnTo>
                  <a:lnTo>
                    <a:pt x="883919" y="204215"/>
                  </a:lnTo>
                  <a:lnTo>
                    <a:pt x="883919" y="207263"/>
                  </a:lnTo>
                  <a:lnTo>
                    <a:pt x="886967" y="207263"/>
                  </a:lnTo>
                  <a:lnTo>
                    <a:pt x="886967" y="210312"/>
                  </a:lnTo>
                  <a:lnTo>
                    <a:pt x="886967" y="213359"/>
                  </a:lnTo>
                  <a:lnTo>
                    <a:pt x="886967" y="216407"/>
                  </a:lnTo>
                  <a:lnTo>
                    <a:pt x="890015" y="216407"/>
                  </a:lnTo>
                  <a:lnTo>
                    <a:pt x="890015" y="219456"/>
                  </a:lnTo>
                </a:path>
                <a:path w="951229" h="728979">
                  <a:moveTo>
                    <a:pt x="890015" y="219456"/>
                  </a:moveTo>
                  <a:lnTo>
                    <a:pt x="890015" y="222503"/>
                  </a:lnTo>
                  <a:lnTo>
                    <a:pt x="890015" y="222503"/>
                  </a:lnTo>
                  <a:lnTo>
                    <a:pt x="893063" y="222503"/>
                  </a:lnTo>
                  <a:lnTo>
                    <a:pt x="893063" y="225551"/>
                  </a:lnTo>
                  <a:lnTo>
                    <a:pt x="893063" y="228600"/>
                  </a:lnTo>
                  <a:lnTo>
                    <a:pt x="896112" y="228600"/>
                  </a:lnTo>
                  <a:lnTo>
                    <a:pt x="896112" y="231647"/>
                  </a:lnTo>
                  <a:lnTo>
                    <a:pt x="896112" y="234695"/>
                  </a:lnTo>
                  <a:lnTo>
                    <a:pt x="899159" y="234695"/>
                  </a:lnTo>
                  <a:lnTo>
                    <a:pt x="899159" y="237744"/>
                  </a:lnTo>
                  <a:lnTo>
                    <a:pt x="899159" y="240791"/>
                  </a:lnTo>
                  <a:lnTo>
                    <a:pt x="899159" y="243839"/>
                  </a:lnTo>
                  <a:lnTo>
                    <a:pt x="902207" y="243839"/>
                  </a:lnTo>
                  <a:lnTo>
                    <a:pt x="902207" y="246887"/>
                  </a:lnTo>
                  <a:lnTo>
                    <a:pt x="902207" y="249935"/>
                  </a:lnTo>
                  <a:lnTo>
                    <a:pt x="905255" y="249935"/>
                  </a:lnTo>
                  <a:lnTo>
                    <a:pt x="905255" y="252983"/>
                  </a:lnTo>
                  <a:lnTo>
                    <a:pt x="905255" y="256031"/>
                  </a:lnTo>
                  <a:lnTo>
                    <a:pt x="908303" y="256031"/>
                  </a:lnTo>
                  <a:lnTo>
                    <a:pt x="908303" y="259079"/>
                  </a:lnTo>
                  <a:lnTo>
                    <a:pt x="908303" y="262127"/>
                  </a:lnTo>
                </a:path>
                <a:path w="951229" h="728979">
                  <a:moveTo>
                    <a:pt x="908303" y="262127"/>
                  </a:moveTo>
                  <a:lnTo>
                    <a:pt x="911351" y="262127"/>
                  </a:lnTo>
                  <a:lnTo>
                    <a:pt x="911351" y="265175"/>
                  </a:lnTo>
                  <a:lnTo>
                    <a:pt x="911351" y="268223"/>
                  </a:lnTo>
                  <a:lnTo>
                    <a:pt x="911351" y="271271"/>
                  </a:lnTo>
                  <a:lnTo>
                    <a:pt x="914400" y="271271"/>
                  </a:lnTo>
                  <a:lnTo>
                    <a:pt x="914400" y="274319"/>
                  </a:lnTo>
                  <a:lnTo>
                    <a:pt x="914400" y="277367"/>
                  </a:lnTo>
                  <a:lnTo>
                    <a:pt x="917447" y="277367"/>
                  </a:lnTo>
                  <a:lnTo>
                    <a:pt x="917447" y="280415"/>
                  </a:lnTo>
                  <a:lnTo>
                    <a:pt x="917447" y="283463"/>
                  </a:lnTo>
                  <a:lnTo>
                    <a:pt x="920495" y="286512"/>
                  </a:lnTo>
                  <a:lnTo>
                    <a:pt x="920495" y="289559"/>
                  </a:lnTo>
                  <a:lnTo>
                    <a:pt x="920495" y="292607"/>
                  </a:lnTo>
                  <a:lnTo>
                    <a:pt x="923543" y="292607"/>
                  </a:lnTo>
                  <a:lnTo>
                    <a:pt x="923543" y="295656"/>
                  </a:lnTo>
                  <a:lnTo>
                    <a:pt x="923543" y="298703"/>
                  </a:lnTo>
                  <a:lnTo>
                    <a:pt x="926591" y="298703"/>
                  </a:lnTo>
                  <a:lnTo>
                    <a:pt x="926591" y="301751"/>
                  </a:lnTo>
                  <a:lnTo>
                    <a:pt x="926591" y="304800"/>
                  </a:lnTo>
                  <a:lnTo>
                    <a:pt x="926591" y="307847"/>
                  </a:lnTo>
                  <a:lnTo>
                    <a:pt x="929639" y="307847"/>
                  </a:lnTo>
                </a:path>
                <a:path w="951229" h="728979">
                  <a:moveTo>
                    <a:pt x="929639" y="307847"/>
                  </a:moveTo>
                  <a:lnTo>
                    <a:pt x="929639" y="310895"/>
                  </a:lnTo>
                  <a:lnTo>
                    <a:pt x="929639" y="313944"/>
                  </a:lnTo>
                  <a:lnTo>
                    <a:pt x="932688" y="313944"/>
                  </a:lnTo>
                  <a:lnTo>
                    <a:pt x="932688" y="316991"/>
                  </a:lnTo>
                  <a:lnTo>
                    <a:pt x="932688" y="320039"/>
                  </a:lnTo>
                  <a:lnTo>
                    <a:pt x="935736" y="320039"/>
                  </a:lnTo>
                  <a:lnTo>
                    <a:pt x="935736" y="323088"/>
                  </a:lnTo>
                  <a:lnTo>
                    <a:pt x="935736" y="326135"/>
                  </a:lnTo>
                  <a:lnTo>
                    <a:pt x="935736" y="329183"/>
                  </a:lnTo>
                  <a:lnTo>
                    <a:pt x="938783" y="329183"/>
                  </a:lnTo>
                  <a:lnTo>
                    <a:pt x="938783" y="332231"/>
                  </a:lnTo>
                  <a:lnTo>
                    <a:pt x="938783" y="335279"/>
                  </a:lnTo>
                  <a:lnTo>
                    <a:pt x="941831" y="335279"/>
                  </a:lnTo>
                  <a:lnTo>
                    <a:pt x="941831" y="338327"/>
                  </a:lnTo>
                  <a:lnTo>
                    <a:pt x="941831" y="341375"/>
                  </a:lnTo>
                  <a:lnTo>
                    <a:pt x="944879" y="344423"/>
                  </a:lnTo>
                  <a:lnTo>
                    <a:pt x="944879" y="347471"/>
                  </a:lnTo>
                  <a:lnTo>
                    <a:pt x="944879" y="350519"/>
                  </a:lnTo>
                  <a:lnTo>
                    <a:pt x="947927" y="350519"/>
                  </a:lnTo>
                  <a:lnTo>
                    <a:pt x="947927" y="353567"/>
                  </a:lnTo>
                </a:path>
                <a:path w="951229" h="728979">
                  <a:moveTo>
                    <a:pt x="947927" y="353567"/>
                  </a:moveTo>
                  <a:lnTo>
                    <a:pt x="947927" y="356615"/>
                  </a:lnTo>
                  <a:lnTo>
                    <a:pt x="950976" y="356615"/>
                  </a:lnTo>
                  <a:lnTo>
                    <a:pt x="950976" y="359663"/>
                  </a:lnTo>
                  <a:lnTo>
                    <a:pt x="950976" y="36271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03520" y="5248655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3520" y="4882895"/>
              <a:ext cx="951230" cy="728980"/>
            </a:xfrm>
            <a:custGeom>
              <a:avLst/>
              <a:gdLst/>
              <a:ahLst/>
              <a:cxnLst/>
              <a:rect l="l" t="t" r="r" b="b"/>
              <a:pathLst>
                <a:path w="951229" h="728979">
                  <a:moveTo>
                    <a:pt x="0" y="365759"/>
                  </a:moveTo>
                  <a:lnTo>
                    <a:pt x="0" y="368807"/>
                  </a:lnTo>
                  <a:lnTo>
                    <a:pt x="3047" y="368807"/>
                  </a:lnTo>
                  <a:lnTo>
                    <a:pt x="3047" y="371855"/>
                  </a:lnTo>
                  <a:lnTo>
                    <a:pt x="3047" y="374903"/>
                  </a:lnTo>
                  <a:lnTo>
                    <a:pt x="6095" y="374903"/>
                  </a:lnTo>
                  <a:lnTo>
                    <a:pt x="6095" y="377951"/>
                  </a:lnTo>
                  <a:lnTo>
                    <a:pt x="6095" y="380999"/>
                  </a:lnTo>
                  <a:lnTo>
                    <a:pt x="9143" y="380999"/>
                  </a:lnTo>
                  <a:lnTo>
                    <a:pt x="9143" y="384047"/>
                  </a:lnTo>
                  <a:lnTo>
                    <a:pt x="9143" y="387095"/>
                  </a:lnTo>
                  <a:lnTo>
                    <a:pt x="9143" y="390143"/>
                  </a:lnTo>
                  <a:lnTo>
                    <a:pt x="12191" y="390143"/>
                  </a:lnTo>
                  <a:lnTo>
                    <a:pt x="12191" y="393191"/>
                  </a:lnTo>
                  <a:lnTo>
                    <a:pt x="12191" y="396239"/>
                  </a:lnTo>
                  <a:lnTo>
                    <a:pt x="15239" y="396239"/>
                  </a:lnTo>
                  <a:lnTo>
                    <a:pt x="15239" y="399287"/>
                  </a:lnTo>
                  <a:lnTo>
                    <a:pt x="15239" y="402335"/>
                  </a:lnTo>
                  <a:lnTo>
                    <a:pt x="15239" y="405383"/>
                  </a:lnTo>
                  <a:lnTo>
                    <a:pt x="18287" y="405383"/>
                  </a:lnTo>
                  <a:lnTo>
                    <a:pt x="18287" y="405383"/>
                  </a:lnTo>
                  <a:lnTo>
                    <a:pt x="18287" y="408431"/>
                  </a:lnTo>
                  <a:lnTo>
                    <a:pt x="18287" y="411479"/>
                  </a:lnTo>
                </a:path>
                <a:path w="951229" h="728979">
                  <a:moveTo>
                    <a:pt x="18287" y="411479"/>
                  </a:moveTo>
                  <a:lnTo>
                    <a:pt x="21335" y="411479"/>
                  </a:lnTo>
                  <a:lnTo>
                    <a:pt x="21335" y="411479"/>
                  </a:lnTo>
                  <a:lnTo>
                    <a:pt x="21335" y="414527"/>
                  </a:lnTo>
                  <a:lnTo>
                    <a:pt x="21335" y="417575"/>
                  </a:lnTo>
                  <a:lnTo>
                    <a:pt x="24383" y="417575"/>
                  </a:lnTo>
                  <a:lnTo>
                    <a:pt x="24383" y="420623"/>
                  </a:lnTo>
                  <a:lnTo>
                    <a:pt x="24383" y="423671"/>
                  </a:lnTo>
                  <a:lnTo>
                    <a:pt x="24383" y="426719"/>
                  </a:lnTo>
                  <a:lnTo>
                    <a:pt x="27431" y="426719"/>
                  </a:lnTo>
                  <a:lnTo>
                    <a:pt x="27431" y="429767"/>
                  </a:lnTo>
                  <a:lnTo>
                    <a:pt x="27431" y="432815"/>
                  </a:lnTo>
                  <a:lnTo>
                    <a:pt x="30479" y="432815"/>
                  </a:lnTo>
                  <a:lnTo>
                    <a:pt x="30479" y="435863"/>
                  </a:lnTo>
                  <a:lnTo>
                    <a:pt x="30479" y="438911"/>
                  </a:lnTo>
                  <a:lnTo>
                    <a:pt x="33527" y="441959"/>
                  </a:lnTo>
                  <a:lnTo>
                    <a:pt x="33527" y="445007"/>
                  </a:lnTo>
                  <a:lnTo>
                    <a:pt x="33527" y="448055"/>
                  </a:lnTo>
                  <a:lnTo>
                    <a:pt x="36575" y="448055"/>
                  </a:lnTo>
                  <a:lnTo>
                    <a:pt x="36575" y="451103"/>
                  </a:lnTo>
                  <a:lnTo>
                    <a:pt x="36575" y="454151"/>
                  </a:lnTo>
                  <a:lnTo>
                    <a:pt x="39624" y="454151"/>
                  </a:lnTo>
                </a:path>
                <a:path w="951229" h="728979">
                  <a:moveTo>
                    <a:pt x="39624" y="454151"/>
                  </a:moveTo>
                  <a:lnTo>
                    <a:pt x="39624" y="457199"/>
                  </a:lnTo>
                  <a:lnTo>
                    <a:pt x="39624" y="460247"/>
                  </a:lnTo>
                  <a:lnTo>
                    <a:pt x="39624" y="460247"/>
                  </a:lnTo>
                  <a:lnTo>
                    <a:pt x="42671" y="463295"/>
                  </a:lnTo>
                  <a:lnTo>
                    <a:pt x="42671" y="466343"/>
                  </a:lnTo>
                  <a:lnTo>
                    <a:pt x="42671" y="469391"/>
                  </a:lnTo>
                  <a:lnTo>
                    <a:pt x="45719" y="469391"/>
                  </a:lnTo>
                  <a:lnTo>
                    <a:pt x="45719" y="472439"/>
                  </a:lnTo>
                  <a:lnTo>
                    <a:pt x="45719" y="475487"/>
                  </a:lnTo>
                  <a:lnTo>
                    <a:pt x="48767" y="475487"/>
                  </a:lnTo>
                  <a:lnTo>
                    <a:pt x="48767" y="478535"/>
                  </a:lnTo>
                  <a:lnTo>
                    <a:pt x="48767" y="481583"/>
                  </a:lnTo>
                  <a:lnTo>
                    <a:pt x="51815" y="481583"/>
                  </a:lnTo>
                  <a:lnTo>
                    <a:pt x="51815" y="484631"/>
                  </a:lnTo>
                  <a:lnTo>
                    <a:pt x="51815" y="487679"/>
                  </a:lnTo>
                  <a:lnTo>
                    <a:pt x="51815" y="490727"/>
                  </a:lnTo>
                  <a:lnTo>
                    <a:pt x="54863" y="490727"/>
                  </a:lnTo>
                  <a:lnTo>
                    <a:pt x="54863" y="493775"/>
                  </a:lnTo>
                  <a:lnTo>
                    <a:pt x="54863" y="496823"/>
                  </a:lnTo>
                  <a:lnTo>
                    <a:pt x="57912" y="496823"/>
                  </a:lnTo>
                </a:path>
                <a:path w="951229" h="728979">
                  <a:moveTo>
                    <a:pt x="57912" y="496823"/>
                  </a:moveTo>
                  <a:lnTo>
                    <a:pt x="57912" y="499871"/>
                  </a:lnTo>
                  <a:lnTo>
                    <a:pt x="57912" y="502919"/>
                  </a:lnTo>
                  <a:lnTo>
                    <a:pt x="60959" y="502919"/>
                  </a:lnTo>
                  <a:lnTo>
                    <a:pt x="60959" y="505967"/>
                  </a:lnTo>
                  <a:lnTo>
                    <a:pt x="60959" y="509015"/>
                  </a:lnTo>
                  <a:lnTo>
                    <a:pt x="64007" y="509015"/>
                  </a:lnTo>
                  <a:lnTo>
                    <a:pt x="64007" y="512063"/>
                  </a:lnTo>
                  <a:lnTo>
                    <a:pt x="64007" y="515111"/>
                  </a:lnTo>
                  <a:lnTo>
                    <a:pt x="67055" y="518159"/>
                  </a:lnTo>
                  <a:lnTo>
                    <a:pt x="67055" y="521207"/>
                  </a:lnTo>
                  <a:lnTo>
                    <a:pt x="67055" y="524255"/>
                  </a:lnTo>
                  <a:lnTo>
                    <a:pt x="70103" y="524255"/>
                  </a:lnTo>
                  <a:lnTo>
                    <a:pt x="70103" y="527303"/>
                  </a:lnTo>
                  <a:lnTo>
                    <a:pt x="70103" y="530351"/>
                  </a:lnTo>
                  <a:lnTo>
                    <a:pt x="73151" y="530351"/>
                  </a:lnTo>
                  <a:lnTo>
                    <a:pt x="73151" y="533399"/>
                  </a:lnTo>
                  <a:lnTo>
                    <a:pt x="73151" y="536447"/>
                  </a:lnTo>
                  <a:lnTo>
                    <a:pt x="76200" y="536447"/>
                  </a:lnTo>
                  <a:lnTo>
                    <a:pt x="76200" y="539495"/>
                  </a:lnTo>
                </a:path>
                <a:path w="951229" h="728979">
                  <a:moveTo>
                    <a:pt x="76200" y="539495"/>
                  </a:moveTo>
                  <a:lnTo>
                    <a:pt x="76200" y="542543"/>
                  </a:lnTo>
                  <a:lnTo>
                    <a:pt x="76200" y="542543"/>
                  </a:lnTo>
                  <a:lnTo>
                    <a:pt x="79247" y="542543"/>
                  </a:lnTo>
                  <a:lnTo>
                    <a:pt x="79247" y="545591"/>
                  </a:lnTo>
                  <a:lnTo>
                    <a:pt x="79247" y="548639"/>
                  </a:lnTo>
                  <a:lnTo>
                    <a:pt x="82295" y="548639"/>
                  </a:lnTo>
                  <a:lnTo>
                    <a:pt x="82295" y="551687"/>
                  </a:lnTo>
                  <a:lnTo>
                    <a:pt x="82295" y="554735"/>
                  </a:lnTo>
                  <a:lnTo>
                    <a:pt x="85343" y="554735"/>
                  </a:lnTo>
                  <a:lnTo>
                    <a:pt x="85343" y="557783"/>
                  </a:lnTo>
                  <a:lnTo>
                    <a:pt x="85343" y="560831"/>
                  </a:lnTo>
                  <a:lnTo>
                    <a:pt x="88391" y="560831"/>
                  </a:lnTo>
                  <a:lnTo>
                    <a:pt x="88391" y="563879"/>
                  </a:lnTo>
                  <a:lnTo>
                    <a:pt x="88391" y="566927"/>
                  </a:lnTo>
                  <a:lnTo>
                    <a:pt x="91439" y="566927"/>
                  </a:lnTo>
                  <a:lnTo>
                    <a:pt x="91439" y="569976"/>
                  </a:lnTo>
                  <a:lnTo>
                    <a:pt x="91439" y="573023"/>
                  </a:lnTo>
                  <a:lnTo>
                    <a:pt x="94487" y="573023"/>
                  </a:lnTo>
                  <a:lnTo>
                    <a:pt x="94487" y="576071"/>
                  </a:lnTo>
                  <a:lnTo>
                    <a:pt x="94487" y="579119"/>
                  </a:lnTo>
                </a:path>
                <a:path w="951229" h="728979">
                  <a:moveTo>
                    <a:pt x="94487" y="579119"/>
                  </a:moveTo>
                  <a:lnTo>
                    <a:pt x="97535" y="579119"/>
                  </a:lnTo>
                  <a:lnTo>
                    <a:pt x="97535" y="579119"/>
                  </a:lnTo>
                  <a:lnTo>
                    <a:pt x="97535" y="582167"/>
                  </a:lnTo>
                  <a:lnTo>
                    <a:pt x="97535" y="585215"/>
                  </a:lnTo>
                  <a:lnTo>
                    <a:pt x="100583" y="585215"/>
                  </a:lnTo>
                  <a:lnTo>
                    <a:pt x="100583" y="588263"/>
                  </a:lnTo>
                  <a:lnTo>
                    <a:pt x="100583" y="591311"/>
                  </a:lnTo>
                  <a:lnTo>
                    <a:pt x="103631" y="591311"/>
                  </a:lnTo>
                  <a:lnTo>
                    <a:pt x="103631" y="594359"/>
                  </a:lnTo>
                  <a:lnTo>
                    <a:pt x="103631" y="597407"/>
                  </a:lnTo>
                  <a:lnTo>
                    <a:pt x="106679" y="597407"/>
                  </a:lnTo>
                  <a:lnTo>
                    <a:pt x="106679" y="600455"/>
                  </a:lnTo>
                  <a:lnTo>
                    <a:pt x="106679" y="603503"/>
                  </a:lnTo>
                  <a:lnTo>
                    <a:pt x="109727" y="603503"/>
                  </a:lnTo>
                  <a:lnTo>
                    <a:pt x="109727" y="606551"/>
                  </a:lnTo>
                  <a:lnTo>
                    <a:pt x="109727" y="609599"/>
                  </a:lnTo>
                  <a:lnTo>
                    <a:pt x="112775" y="609599"/>
                  </a:lnTo>
                  <a:lnTo>
                    <a:pt x="112775" y="612647"/>
                  </a:lnTo>
                </a:path>
                <a:path w="951229" h="728979">
                  <a:moveTo>
                    <a:pt x="112775" y="612647"/>
                  </a:moveTo>
                  <a:lnTo>
                    <a:pt x="115824" y="612647"/>
                  </a:lnTo>
                  <a:lnTo>
                    <a:pt x="115824" y="615695"/>
                  </a:lnTo>
                  <a:lnTo>
                    <a:pt x="115824" y="618743"/>
                  </a:lnTo>
                  <a:lnTo>
                    <a:pt x="118871" y="618743"/>
                  </a:lnTo>
                  <a:lnTo>
                    <a:pt x="118871" y="621791"/>
                  </a:lnTo>
                  <a:lnTo>
                    <a:pt x="118871" y="624839"/>
                  </a:lnTo>
                  <a:lnTo>
                    <a:pt x="121919" y="624839"/>
                  </a:lnTo>
                  <a:lnTo>
                    <a:pt x="121919" y="627887"/>
                  </a:lnTo>
                  <a:lnTo>
                    <a:pt x="124967" y="630935"/>
                  </a:lnTo>
                  <a:lnTo>
                    <a:pt x="124967" y="633983"/>
                  </a:lnTo>
                  <a:lnTo>
                    <a:pt x="128015" y="633983"/>
                  </a:lnTo>
                  <a:lnTo>
                    <a:pt x="128015" y="637031"/>
                  </a:lnTo>
                  <a:lnTo>
                    <a:pt x="128015" y="640079"/>
                  </a:lnTo>
                  <a:lnTo>
                    <a:pt x="131063" y="640079"/>
                  </a:lnTo>
                  <a:lnTo>
                    <a:pt x="131063" y="643127"/>
                  </a:lnTo>
                  <a:lnTo>
                    <a:pt x="134112" y="643127"/>
                  </a:lnTo>
                </a:path>
                <a:path w="951229" h="728979">
                  <a:moveTo>
                    <a:pt x="134112" y="643127"/>
                  </a:moveTo>
                  <a:lnTo>
                    <a:pt x="134112" y="646176"/>
                  </a:lnTo>
                  <a:lnTo>
                    <a:pt x="134112" y="649223"/>
                  </a:lnTo>
                  <a:lnTo>
                    <a:pt x="134112" y="649223"/>
                  </a:lnTo>
                  <a:lnTo>
                    <a:pt x="137159" y="649223"/>
                  </a:lnTo>
                  <a:lnTo>
                    <a:pt x="137159" y="652271"/>
                  </a:lnTo>
                  <a:lnTo>
                    <a:pt x="140207" y="652271"/>
                  </a:lnTo>
                  <a:lnTo>
                    <a:pt x="140207" y="655319"/>
                  </a:lnTo>
                  <a:lnTo>
                    <a:pt x="140207" y="658367"/>
                  </a:lnTo>
                  <a:lnTo>
                    <a:pt x="143255" y="658367"/>
                  </a:lnTo>
                  <a:lnTo>
                    <a:pt x="143255" y="661415"/>
                  </a:lnTo>
                  <a:lnTo>
                    <a:pt x="146303" y="661415"/>
                  </a:lnTo>
                  <a:lnTo>
                    <a:pt x="146303" y="664463"/>
                  </a:lnTo>
                  <a:lnTo>
                    <a:pt x="146303" y="667511"/>
                  </a:lnTo>
                  <a:lnTo>
                    <a:pt x="149351" y="667511"/>
                  </a:lnTo>
                  <a:lnTo>
                    <a:pt x="149351" y="670559"/>
                  </a:lnTo>
                  <a:lnTo>
                    <a:pt x="152400" y="670559"/>
                  </a:lnTo>
                </a:path>
                <a:path w="951229" h="728979">
                  <a:moveTo>
                    <a:pt x="152400" y="670559"/>
                  </a:moveTo>
                  <a:lnTo>
                    <a:pt x="152400" y="673607"/>
                  </a:lnTo>
                  <a:lnTo>
                    <a:pt x="155447" y="673607"/>
                  </a:lnTo>
                  <a:lnTo>
                    <a:pt x="155447" y="676655"/>
                  </a:lnTo>
                  <a:lnTo>
                    <a:pt x="158495" y="676655"/>
                  </a:lnTo>
                  <a:lnTo>
                    <a:pt x="158495" y="679703"/>
                  </a:lnTo>
                  <a:lnTo>
                    <a:pt x="158495" y="682751"/>
                  </a:lnTo>
                  <a:lnTo>
                    <a:pt x="161543" y="682751"/>
                  </a:lnTo>
                  <a:lnTo>
                    <a:pt x="161543" y="685799"/>
                  </a:lnTo>
                  <a:lnTo>
                    <a:pt x="164591" y="685799"/>
                  </a:lnTo>
                  <a:lnTo>
                    <a:pt x="164591" y="688847"/>
                  </a:lnTo>
                  <a:lnTo>
                    <a:pt x="167639" y="688847"/>
                  </a:lnTo>
                  <a:lnTo>
                    <a:pt x="167639" y="691895"/>
                  </a:lnTo>
                  <a:lnTo>
                    <a:pt x="170687" y="691895"/>
                  </a:lnTo>
                  <a:lnTo>
                    <a:pt x="170687" y="694943"/>
                  </a:lnTo>
                </a:path>
                <a:path w="951229" h="728979">
                  <a:moveTo>
                    <a:pt x="170687" y="694943"/>
                  </a:moveTo>
                  <a:lnTo>
                    <a:pt x="173735" y="694943"/>
                  </a:lnTo>
                  <a:lnTo>
                    <a:pt x="173735" y="697991"/>
                  </a:lnTo>
                  <a:lnTo>
                    <a:pt x="176783" y="697991"/>
                  </a:lnTo>
                  <a:lnTo>
                    <a:pt x="176783" y="701039"/>
                  </a:lnTo>
                  <a:lnTo>
                    <a:pt x="179831" y="701039"/>
                  </a:lnTo>
                  <a:lnTo>
                    <a:pt x="179831" y="704087"/>
                  </a:lnTo>
                  <a:lnTo>
                    <a:pt x="182879" y="704087"/>
                  </a:lnTo>
                  <a:lnTo>
                    <a:pt x="182879" y="707135"/>
                  </a:lnTo>
                  <a:lnTo>
                    <a:pt x="185927" y="707135"/>
                  </a:lnTo>
                  <a:lnTo>
                    <a:pt x="185927" y="710183"/>
                  </a:lnTo>
                  <a:lnTo>
                    <a:pt x="188975" y="710183"/>
                  </a:lnTo>
                </a:path>
                <a:path w="951229" h="728979">
                  <a:moveTo>
                    <a:pt x="188975" y="710183"/>
                  </a:moveTo>
                  <a:lnTo>
                    <a:pt x="192024" y="710183"/>
                  </a:lnTo>
                  <a:lnTo>
                    <a:pt x="192024" y="713231"/>
                  </a:lnTo>
                  <a:lnTo>
                    <a:pt x="195071" y="713231"/>
                  </a:lnTo>
                  <a:lnTo>
                    <a:pt x="195071" y="716279"/>
                  </a:lnTo>
                  <a:lnTo>
                    <a:pt x="198119" y="716279"/>
                  </a:lnTo>
                  <a:lnTo>
                    <a:pt x="201167" y="716279"/>
                  </a:lnTo>
                  <a:lnTo>
                    <a:pt x="201167" y="719327"/>
                  </a:lnTo>
                  <a:lnTo>
                    <a:pt x="204215" y="719327"/>
                  </a:lnTo>
                  <a:lnTo>
                    <a:pt x="207263" y="719327"/>
                  </a:lnTo>
                  <a:lnTo>
                    <a:pt x="207263" y="722376"/>
                  </a:lnTo>
                  <a:lnTo>
                    <a:pt x="207263" y="722376"/>
                  </a:lnTo>
                </a:path>
                <a:path w="951229" h="728979">
                  <a:moveTo>
                    <a:pt x="207263" y="722376"/>
                  </a:moveTo>
                  <a:lnTo>
                    <a:pt x="210312" y="722376"/>
                  </a:lnTo>
                  <a:lnTo>
                    <a:pt x="213359" y="722376"/>
                  </a:lnTo>
                  <a:lnTo>
                    <a:pt x="213359" y="722376"/>
                  </a:lnTo>
                  <a:lnTo>
                    <a:pt x="213359" y="725423"/>
                  </a:lnTo>
                  <a:lnTo>
                    <a:pt x="216407" y="725423"/>
                  </a:lnTo>
                  <a:lnTo>
                    <a:pt x="219455" y="725423"/>
                  </a:lnTo>
                  <a:lnTo>
                    <a:pt x="222503" y="725423"/>
                  </a:lnTo>
                  <a:lnTo>
                    <a:pt x="222503" y="728471"/>
                  </a:lnTo>
                  <a:lnTo>
                    <a:pt x="225551" y="728471"/>
                  </a:lnTo>
                  <a:lnTo>
                    <a:pt x="228600" y="728471"/>
                  </a:lnTo>
                </a:path>
                <a:path w="951229" h="728979">
                  <a:moveTo>
                    <a:pt x="228600" y="728471"/>
                  </a:moveTo>
                  <a:lnTo>
                    <a:pt x="231647" y="728471"/>
                  </a:lnTo>
                  <a:lnTo>
                    <a:pt x="234695" y="728471"/>
                  </a:lnTo>
                  <a:lnTo>
                    <a:pt x="237743" y="728471"/>
                  </a:lnTo>
                  <a:lnTo>
                    <a:pt x="240791" y="728471"/>
                  </a:lnTo>
                  <a:lnTo>
                    <a:pt x="243839" y="728471"/>
                  </a:lnTo>
                  <a:lnTo>
                    <a:pt x="246887" y="728471"/>
                  </a:lnTo>
                </a:path>
                <a:path w="951229" h="728979">
                  <a:moveTo>
                    <a:pt x="246887" y="728471"/>
                  </a:moveTo>
                  <a:lnTo>
                    <a:pt x="249935" y="728471"/>
                  </a:lnTo>
                  <a:lnTo>
                    <a:pt x="252983" y="728471"/>
                  </a:lnTo>
                  <a:lnTo>
                    <a:pt x="256031" y="728471"/>
                  </a:lnTo>
                  <a:lnTo>
                    <a:pt x="256031" y="728471"/>
                  </a:lnTo>
                  <a:lnTo>
                    <a:pt x="256031" y="725423"/>
                  </a:lnTo>
                  <a:lnTo>
                    <a:pt x="259079" y="725423"/>
                  </a:lnTo>
                  <a:lnTo>
                    <a:pt x="262127" y="725423"/>
                  </a:lnTo>
                  <a:lnTo>
                    <a:pt x="265175" y="725423"/>
                  </a:lnTo>
                  <a:lnTo>
                    <a:pt x="265175" y="722376"/>
                  </a:lnTo>
                </a:path>
                <a:path w="951229" h="728979">
                  <a:moveTo>
                    <a:pt x="265175" y="722376"/>
                  </a:moveTo>
                  <a:lnTo>
                    <a:pt x="268224" y="722376"/>
                  </a:lnTo>
                  <a:lnTo>
                    <a:pt x="271271" y="722376"/>
                  </a:lnTo>
                  <a:lnTo>
                    <a:pt x="271271" y="722376"/>
                  </a:lnTo>
                  <a:lnTo>
                    <a:pt x="271271" y="719327"/>
                  </a:lnTo>
                  <a:lnTo>
                    <a:pt x="274319" y="719327"/>
                  </a:lnTo>
                  <a:lnTo>
                    <a:pt x="277367" y="719327"/>
                  </a:lnTo>
                  <a:lnTo>
                    <a:pt x="277367" y="716279"/>
                  </a:lnTo>
                  <a:lnTo>
                    <a:pt x="280415" y="716279"/>
                  </a:lnTo>
                  <a:lnTo>
                    <a:pt x="280415" y="713231"/>
                  </a:lnTo>
                  <a:lnTo>
                    <a:pt x="283463" y="713231"/>
                  </a:lnTo>
                </a:path>
                <a:path w="951229" h="728979">
                  <a:moveTo>
                    <a:pt x="283463" y="713231"/>
                  </a:moveTo>
                  <a:lnTo>
                    <a:pt x="286512" y="713231"/>
                  </a:lnTo>
                  <a:lnTo>
                    <a:pt x="286512" y="713231"/>
                  </a:lnTo>
                  <a:lnTo>
                    <a:pt x="286512" y="710183"/>
                  </a:lnTo>
                  <a:lnTo>
                    <a:pt x="289559" y="710183"/>
                  </a:lnTo>
                  <a:lnTo>
                    <a:pt x="289559" y="707135"/>
                  </a:lnTo>
                  <a:lnTo>
                    <a:pt x="292607" y="707135"/>
                  </a:lnTo>
                  <a:lnTo>
                    <a:pt x="292607" y="704087"/>
                  </a:lnTo>
                  <a:lnTo>
                    <a:pt x="295655" y="704087"/>
                  </a:lnTo>
                  <a:lnTo>
                    <a:pt x="295655" y="701039"/>
                  </a:lnTo>
                  <a:lnTo>
                    <a:pt x="298703" y="701039"/>
                  </a:lnTo>
                  <a:lnTo>
                    <a:pt x="298703" y="697991"/>
                  </a:lnTo>
                  <a:lnTo>
                    <a:pt x="301751" y="697991"/>
                  </a:lnTo>
                  <a:lnTo>
                    <a:pt x="301751" y="694943"/>
                  </a:lnTo>
                </a:path>
                <a:path w="951229" h="728979">
                  <a:moveTo>
                    <a:pt x="301751" y="694943"/>
                  </a:moveTo>
                  <a:lnTo>
                    <a:pt x="304800" y="694943"/>
                  </a:lnTo>
                  <a:lnTo>
                    <a:pt x="304800" y="694943"/>
                  </a:lnTo>
                  <a:lnTo>
                    <a:pt x="304800" y="691895"/>
                  </a:lnTo>
                  <a:lnTo>
                    <a:pt x="307847" y="691895"/>
                  </a:lnTo>
                  <a:lnTo>
                    <a:pt x="307847" y="688847"/>
                  </a:lnTo>
                  <a:lnTo>
                    <a:pt x="310895" y="688847"/>
                  </a:lnTo>
                  <a:lnTo>
                    <a:pt x="310895" y="685799"/>
                  </a:lnTo>
                  <a:lnTo>
                    <a:pt x="313943" y="685799"/>
                  </a:lnTo>
                  <a:lnTo>
                    <a:pt x="313943" y="682751"/>
                  </a:lnTo>
                  <a:lnTo>
                    <a:pt x="316991" y="682751"/>
                  </a:lnTo>
                  <a:lnTo>
                    <a:pt x="316991" y="679703"/>
                  </a:lnTo>
                  <a:lnTo>
                    <a:pt x="320039" y="679703"/>
                  </a:lnTo>
                  <a:lnTo>
                    <a:pt x="320039" y="676655"/>
                  </a:lnTo>
                  <a:lnTo>
                    <a:pt x="323088" y="676655"/>
                  </a:lnTo>
                  <a:lnTo>
                    <a:pt x="323088" y="673607"/>
                  </a:lnTo>
                </a:path>
                <a:path w="951229" h="728979">
                  <a:moveTo>
                    <a:pt x="323088" y="673607"/>
                  </a:moveTo>
                  <a:lnTo>
                    <a:pt x="323088" y="670559"/>
                  </a:lnTo>
                  <a:lnTo>
                    <a:pt x="326135" y="670559"/>
                  </a:lnTo>
                  <a:lnTo>
                    <a:pt x="326135" y="667511"/>
                  </a:lnTo>
                  <a:lnTo>
                    <a:pt x="329183" y="667511"/>
                  </a:lnTo>
                  <a:lnTo>
                    <a:pt x="329183" y="664463"/>
                  </a:lnTo>
                  <a:lnTo>
                    <a:pt x="332231" y="664463"/>
                  </a:lnTo>
                  <a:lnTo>
                    <a:pt x="332231" y="658367"/>
                  </a:lnTo>
                  <a:lnTo>
                    <a:pt x="335279" y="658367"/>
                  </a:lnTo>
                  <a:lnTo>
                    <a:pt x="335279" y="655319"/>
                  </a:lnTo>
                  <a:lnTo>
                    <a:pt x="338327" y="655319"/>
                  </a:lnTo>
                  <a:lnTo>
                    <a:pt x="338327" y="649223"/>
                  </a:lnTo>
                  <a:lnTo>
                    <a:pt x="341375" y="649223"/>
                  </a:lnTo>
                </a:path>
                <a:path w="951229" h="728979">
                  <a:moveTo>
                    <a:pt x="341375" y="649223"/>
                  </a:moveTo>
                  <a:lnTo>
                    <a:pt x="341375" y="646176"/>
                  </a:lnTo>
                  <a:lnTo>
                    <a:pt x="341375" y="646176"/>
                  </a:lnTo>
                  <a:lnTo>
                    <a:pt x="344424" y="646176"/>
                  </a:lnTo>
                  <a:lnTo>
                    <a:pt x="344424" y="640079"/>
                  </a:lnTo>
                  <a:lnTo>
                    <a:pt x="347471" y="640079"/>
                  </a:lnTo>
                  <a:lnTo>
                    <a:pt x="347471" y="637031"/>
                  </a:lnTo>
                  <a:lnTo>
                    <a:pt x="350519" y="637031"/>
                  </a:lnTo>
                  <a:lnTo>
                    <a:pt x="350519" y="630935"/>
                  </a:lnTo>
                  <a:lnTo>
                    <a:pt x="353567" y="630935"/>
                  </a:lnTo>
                  <a:lnTo>
                    <a:pt x="353567" y="624839"/>
                  </a:lnTo>
                  <a:lnTo>
                    <a:pt x="356615" y="624839"/>
                  </a:lnTo>
                  <a:lnTo>
                    <a:pt x="356615" y="621791"/>
                  </a:lnTo>
                  <a:lnTo>
                    <a:pt x="359663" y="621791"/>
                  </a:lnTo>
                  <a:lnTo>
                    <a:pt x="359663" y="618743"/>
                  </a:lnTo>
                </a:path>
                <a:path w="951229" h="728979">
                  <a:moveTo>
                    <a:pt x="359663" y="618743"/>
                  </a:moveTo>
                  <a:lnTo>
                    <a:pt x="359663" y="615695"/>
                  </a:lnTo>
                  <a:lnTo>
                    <a:pt x="359663" y="615695"/>
                  </a:lnTo>
                  <a:lnTo>
                    <a:pt x="362712" y="615695"/>
                  </a:lnTo>
                  <a:lnTo>
                    <a:pt x="362712" y="609599"/>
                  </a:lnTo>
                  <a:lnTo>
                    <a:pt x="365759" y="609599"/>
                  </a:lnTo>
                  <a:lnTo>
                    <a:pt x="365759" y="603503"/>
                  </a:lnTo>
                  <a:lnTo>
                    <a:pt x="368807" y="603503"/>
                  </a:lnTo>
                  <a:lnTo>
                    <a:pt x="368807" y="600455"/>
                  </a:lnTo>
                  <a:lnTo>
                    <a:pt x="371855" y="600455"/>
                  </a:lnTo>
                  <a:lnTo>
                    <a:pt x="371855" y="597407"/>
                  </a:lnTo>
                  <a:lnTo>
                    <a:pt x="371855" y="594359"/>
                  </a:lnTo>
                  <a:lnTo>
                    <a:pt x="371855" y="594359"/>
                  </a:lnTo>
                  <a:lnTo>
                    <a:pt x="374903" y="594359"/>
                  </a:lnTo>
                  <a:lnTo>
                    <a:pt x="374903" y="588263"/>
                  </a:lnTo>
                  <a:lnTo>
                    <a:pt x="377951" y="588263"/>
                  </a:lnTo>
                  <a:lnTo>
                    <a:pt x="377951" y="585215"/>
                  </a:lnTo>
                  <a:lnTo>
                    <a:pt x="377951" y="582167"/>
                  </a:lnTo>
                </a:path>
                <a:path w="951229" h="728979">
                  <a:moveTo>
                    <a:pt x="377951" y="582167"/>
                  </a:moveTo>
                  <a:lnTo>
                    <a:pt x="381000" y="582167"/>
                  </a:lnTo>
                  <a:lnTo>
                    <a:pt x="381000" y="582167"/>
                  </a:lnTo>
                  <a:lnTo>
                    <a:pt x="381000" y="576071"/>
                  </a:lnTo>
                  <a:lnTo>
                    <a:pt x="384047" y="576071"/>
                  </a:lnTo>
                  <a:lnTo>
                    <a:pt x="384047" y="569976"/>
                  </a:lnTo>
                  <a:lnTo>
                    <a:pt x="387095" y="569976"/>
                  </a:lnTo>
                  <a:lnTo>
                    <a:pt x="387095" y="563879"/>
                  </a:lnTo>
                  <a:lnTo>
                    <a:pt x="390143" y="563879"/>
                  </a:lnTo>
                  <a:lnTo>
                    <a:pt x="390143" y="557783"/>
                  </a:lnTo>
                  <a:lnTo>
                    <a:pt x="393191" y="557783"/>
                  </a:lnTo>
                  <a:lnTo>
                    <a:pt x="393191" y="551687"/>
                  </a:lnTo>
                  <a:lnTo>
                    <a:pt x="396239" y="551687"/>
                  </a:lnTo>
                  <a:lnTo>
                    <a:pt x="396239" y="545591"/>
                  </a:lnTo>
                  <a:lnTo>
                    <a:pt x="399288" y="545591"/>
                  </a:lnTo>
                </a:path>
                <a:path w="951229" h="728979">
                  <a:moveTo>
                    <a:pt x="399288" y="545591"/>
                  </a:moveTo>
                  <a:lnTo>
                    <a:pt x="399288" y="542543"/>
                  </a:lnTo>
                  <a:lnTo>
                    <a:pt x="399288" y="539495"/>
                  </a:lnTo>
                  <a:lnTo>
                    <a:pt x="399288" y="539495"/>
                  </a:lnTo>
                  <a:lnTo>
                    <a:pt x="402335" y="539495"/>
                  </a:lnTo>
                  <a:lnTo>
                    <a:pt x="402335" y="533399"/>
                  </a:lnTo>
                  <a:lnTo>
                    <a:pt x="405383" y="533399"/>
                  </a:lnTo>
                  <a:lnTo>
                    <a:pt x="405383" y="527303"/>
                  </a:lnTo>
                  <a:lnTo>
                    <a:pt x="408431" y="524255"/>
                  </a:lnTo>
                  <a:lnTo>
                    <a:pt x="408431" y="518159"/>
                  </a:lnTo>
                  <a:lnTo>
                    <a:pt x="411479" y="518159"/>
                  </a:lnTo>
                  <a:lnTo>
                    <a:pt x="411479" y="512063"/>
                  </a:lnTo>
                  <a:lnTo>
                    <a:pt x="414527" y="512063"/>
                  </a:lnTo>
                  <a:lnTo>
                    <a:pt x="414527" y="505967"/>
                  </a:lnTo>
                  <a:lnTo>
                    <a:pt x="417575" y="505967"/>
                  </a:lnTo>
                  <a:lnTo>
                    <a:pt x="417575" y="502919"/>
                  </a:lnTo>
                </a:path>
                <a:path w="951229" h="728979">
                  <a:moveTo>
                    <a:pt x="417575" y="502919"/>
                  </a:moveTo>
                  <a:lnTo>
                    <a:pt x="417575" y="499871"/>
                  </a:lnTo>
                  <a:lnTo>
                    <a:pt x="420624" y="499871"/>
                  </a:lnTo>
                  <a:lnTo>
                    <a:pt x="420624" y="496823"/>
                  </a:lnTo>
                  <a:lnTo>
                    <a:pt x="420624" y="493775"/>
                  </a:lnTo>
                  <a:lnTo>
                    <a:pt x="420624" y="490727"/>
                  </a:lnTo>
                  <a:lnTo>
                    <a:pt x="423671" y="490727"/>
                  </a:lnTo>
                  <a:lnTo>
                    <a:pt x="423671" y="487679"/>
                  </a:lnTo>
                  <a:lnTo>
                    <a:pt x="423671" y="484631"/>
                  </a:lnTo>
                  <a:lnTo>
                    <a:pt x="423671" y="484631"/>
                  </a:lnTo>
                  <a:lnTo>
                    <a:pt x="426719" y="484631"/>
                  </a:lnTo>
                  <a:lnTo>
                    <a:pt x="426719" y="478535"/>
                  </a:lnTo>
                  <a:lnTo>
                    <a:pt x="429767" y="478535"/>
                  </a:lnTo>
                  <a:lnTo>
                    <a:pt x="429767" y="472439"/>
                  </a:lnTo>
                  <a:lnTo>
                    <a:pt x="432815" y="472439"/>
                  </a:lnTo>
                  <a:lnTo>
                    <a:pt x="432815" y="469391"/>
                  </a:lnTo>
                  <a:lnTo>
                    <a:pt x="432815" y="466343"/>
                  </a:lnTo>
                  <a:lnTo>
                    <a:pt x="432815" y="463295"/>
                  </a:lnTo>
                  <a:lnTo>
                    <a:pt x="435863" y="463295"/>
                  </a:lnTo>
                  <a:lnTo>
                    <a:pt x="435863" y="460247"/>
                  </a:lnTo>
                </a:path>
                <a:path w="951229" h="728979">
                  <a:moveTo>
                    <a:pt x="435863" y="460247"/>
                  </a:moveTo>
                  <a:lnTo>
                    <a:pt x="435863" y="457199"/>
                  </a:lnTo>
                  <a:lnTo>
                    <a:pt x="438912" y="457199"/>
                  </a:lnTo>
                  <a:lnTo>
                    <a:pt x="438912" y="451103"/>
                  </a:lnTo>
                  <a:lnTo>
                    <a:pt x="441959" y="451103"/>
                  </a:lnTo>
                  <a:lnTo>
                    <a:pt x="441959" y="448055"/>
                  </a:lnTo>
                  <a:lnTo>
                    <a:pt x="441959" y="445007"/>
                  </a:lnTo>
                  <a:lnTo>
                    <a:pt x="441959" y="441959"/>
                  </a:lnTo>
                  <a:lnTo>
                    <a:pt x="441959" y="441959"/>
                  </a:lnTo>
                  <a:lnTo>
                    <a:pt x="445007" y="441959"/>
                  </a:lnTo>
                  <a:lnTo>
                    <a:pt x="445007" y="435863"/>
                  </a:lnTo>
                  <a:lnTo>
                    <a:pt x="448055" y="435863"/>
                  </a:lnTo>
                  <a:lnTo>
                    <a:pt x="448055" y="429767"/>
                  </a:lnTo>
                  <a:lnTo>
                    <a:pt x="451103" y="426719"/>
                  </a:lnTo>
                  <a:lnTo>
                    <a:pt x="451103" y="420623"/>
                  </a:lnTo>
                  <a:lnTo>
                    <a:pt x="454151" y="420623"/>
                  </a:lnTo>
                  <a:lnTo>
                    <a:pt x="454151" y="417575"/>
                  </a:lnTo>
                </a:path>
                <a:path w="951229" h="728979">
                  <a:moveTo>
                    <a:pt x="454151" y="417575"/>
                  </a:moveTo>
                  <a:lnTo>
                    <a:pt x="454151" y="414527"/>
                  </a:lnTo>
                  <a:lnTo>
                    <a:pt x="457200" y="414527"/>
                  </a:lnTo>
                  <a:lnTo>
                    <a:pt x="457200" y="411479"/>
                  </a:lnTo>
                  <a:lnTo>
                    <a:pt x="457200" y="408431"/>
                  </a:lnTo>
                  <a:lnTo>
                    <a:pt x="457200" y="405383"/>
                  </a:lnTo>
                  <a:lnTo>
                    <a:pt x="460247" y="405383"/>
                  </a:lnTo>
                  <a:lnTo>
                    <a:pt x="460247" y="402335"/>
                  </a:lnTo>
                  <a:lnTo>
                    <a:pt x="460247" y="399287"/>
                  </a:lnTo>
                  <a:lnTo>
                    <a:pt x="463295" y="399287"/>
                  </a:lnTo>
                  <a:lnTo>
                    <a:pt x="463295" y="393191"/>
                  </a:lnTo>
                  <a:lnTo>
                    <a:pt x="466343" y="393191"/>
                  </a:lnTo>
                  <a:lnTo>
                    <a:pt x="466343" y="384047"/>
                  </a:lnTo>
                  <a:lnTo>
                    <a:pt x="469391" y="384047"/>
                  </a:lnTo>
                  <a:lnTo>
                    <a:pt x="469391" y="377951"/>
                  </a:lnTo>
                  <a:lnTo>
                    <a:pt x="472439" y="377951"/>
                  </a:lnTo>
                  <a:lnTo>
                    <a:pt x="472439" y="374903"/>
                  </a:lnTo>
                  <a:lnTo>
                    <a:pt x="472439" y="371855"/>
                  </a:lnTo>
                </a:path>
                <a:path w="951229" h="728979">
                  <a:moveTo>
                    <a:pt x="472439" y="371855"/>
                  </a:moveTo>
                  <a:lnTo>
                    <a:pt x="472439" y="368807"/>
                  </a:lnTo>
                  <a:lnTo>
                    <a:pt x="475488" y="368807"/>
                  </a:lnTo>
                  <a:lnTo>
                    <a:pt x="475488" y="365759"/>
                  </a:lnTo>
                  <a:lnTo>
                    <a:pt x="475488" y="362711"/>
                  </a:lnTo>
                  <a:lnTo>
                    <a:pt x="475488" y="362711"/>
                  </a:lnTo>
                  <a:lnTo>
                    <a:pt x="478535" y="362711"/>
                  </a:lnTo>
                  <a:lnTo>
                    <a:pt x="478535" y="356615"/>
                  </a:lnTo>
                  <a:lnTo>
                    <a:pt x="481583" y="356615"/>
                  </a:lnTo>
                  <a:lnTo>
                    <a:pt x="481583" y="353567"/>
                  </a:lnTo>
                  <a:lnTo>
                    <a:pt x="481583" y="350519"/>
                  </a:lnTo>
                  <a:lnTo>
                    <a:pt x="481583" y="347471"/>
                  </a:lnTo>
                  <a:lnTo>
                    <a:pt x="481583" y="347471"/>
                  </a:lnTo>
                  <a:lnTo>
                    <a:pt x="484631" y="347471"/>
                  </a:lnTo>
                  <a:lnTo>
                    <a:pt x="484631" y="341375"/>
                  </a:lnTo>
                  <a:lnTo>
                    <a:pt x="487679" y="341375"/>
                  </a:lnTo>
                  <a:lnTo>
                    <a:pt x="487679" y="332231"/>
                  </a:lnTo>
                  <a:lnTo>
                    <a:pt x="490727" y="332231"/>
                  </a:lnTo>
                  <a:lnTo>
                    <a:pt x="490727" y="326135"/>
                  </a:lnTo>
                  <a:lnTo>
                    <a:pt x="493775" y="326135"/>
                  </a:lnTo>
                </a:path>
                <a:path w="951229" h="728979">
                  <a:moveTo>
                    <a:pt x="493775" y="326135"/>
                  </a:moveTo>
                  <a:lnTo>
                    <a:pt x="493775" y="323087"/>
                  </a:lnTo>
                  <a:lnTo>
                    <a:pt x="493775" y="320039"/>
                  </a:lnTo>
                  <a:lnTo>
                    <a:pt x="496824" y="320039"/>
                  </a:lnTo>
                  <a:lnTo>
                    <a:pt x="496824" y="316991"/>
                  </a:lnTo>
                  <a:lnTo>
                    <a:pt x="496824" y="313943"/>
                  </a:lnTo>
                  <a:lnTo>
                    <a:pt x="496824" y="310895"/>
                  </a:lnTo>
                  <a:lnTo>
                    <a:pt x="496824" y="310895"/>
                  </a:lnTo>
                  <a:lnTo>
                    <a:pt x="499871" y="310895"/>
                  </a:lnTo>
                  <a:lnTo>
                    <a:pt x="499871" y="304799"/>
                  </a:lnTo>
                  <a:lnTo>
                    <a:pt x="502919" y="304799"/>
                  </a:lnTo>
                  <a:lnTo>
                    <a:pt x="502919" y="298703"/>
                  </a:lnTo>
                  <a:lnTo>
                    <a:pt x="505967" y="295655"/>
                  </a:lnTo>
                  <a:lnTo>
                    <a:pt x="505967" y="289559"/>
                  </a:lnTo>
                  <a:lnTo>
                    <a:pt x="509015" y="289559"/>
                  </a:lnTo>
                  <a:lnTo>
                    <a:pt x="509015" y="283463"/>
                  </a:lnTo>
                  <a:lnTo>
                    <a:pt x="512063" y="283463"/>
                  </a:lnTo>
                  <a:lnTo>
                    <a:pt x="512063" y="280415"/>
                  </a:lnTo>
                </a:path>
                <a:path w="951229" h="728979">
                  <a:moveTo>
                    <a:pt x="512063" y="280415"/>
                  </a:moveTo>
                  <a:lnTo>
                    <a:pt x="512063" y="277367"/>
                  </a:lnTo>
                  <a:lnTo>
                    <a:pt x="512063" y="274319"/>
                  </a:lnTo>
                  <a:lnTo>
                    <a:pt x="515112" y="274319"/>
                  </a:lnTo>
                  <a:lnTo>
                    <a:pt x="515112" y="271271"/>
                  </a:lnTo>
                  <a:lnTo>
                    <a:pt x="515112" y="268223"/>
                  </a:lnTo>
                  <a:lnTo>
                    <a:pt x="518159" y="268223"/>
                  </a:lnTo>
                  <a:lnTo>
                    <a:pt x="518159" y="262127"/>
                  </a:lnTo>
                  <a:lnTo>
                    <a:pt x="521207" y="262127"/>
                  </a:lnTo>
                  <a:lnTo>
                    <a:pt x="521207" y="259079"/>
                  </a:lnTo>
                  <a:lnTo>
                    <a:pt x="521207" y="256031"/>
                  </a:lnTo>
                  <a:lnTo>
                    <a:pt x="521207" y="252983"/>
                  </a:lnTo>
                  <a:lnTo>
                    <a:pt x="524255" y="252983"/>
                  </a:lnTo>
                  <a:lnTo>
                    <a:pt x="524255" y="249935"/>
                  </a:lnTo>
                  <a:lnTo>
                    <a:pt x="524255" y="246887"/>
                  </a:lnTo>
                  <a:lnTo>
                    <a:pt x="527303" y="246887"/>
                  </a:lnTo>
                  <a:lnTo>
                    <a:pt x="527303" y="240791"/>
                  </a:lnTo>
                  <a:lnTo>
                    <a:pt x="530351" y="240791"/>
                  </a:lnTo>
                  <a:lnTo>
                    <a:pt x="530351" y="237743"/>
                  </a:lnTo>
                </a:path>
                <a:path w="951229" h="728979">
                  <a:moveTo>
                    <a:pt x="530351" y="237743"/>
                  </a:moveTo>
                  <a:lnTo>
                    <a:pt x="530351" y="234695"/>
                  </a:lnTo>
                  <a:lnTo>
                    <a:pt x="533400" y="234695"/>
                  </a:lnTo>
                  <a:lnTo>
                    <a:pt x="533400" y="231647"/>
                  </a:lnTo>
                  <a:lnTo>
                    <a:pt x="533400" y="228599"/>
                  </a:lnTo>
                  <a:lnTo>
                    <a:pt x="533400" y="225551"/>
                  </a:lnTo>
                  <a:lnTo>
                    <a:pt x="536447" y="225551"/>
                  </a:lnTo>
                  <a:lnTo>
                    <a:pt x="536447" y="222503"/>
                  </a:lnTo>
                  <a:lnTo>
                    <a:pt x="536447" y="219455"/>
                  </a:lnTo>
                  <a:lnTo>
                    <a:pt x="539495" y="219455"/>
                  </a:lnTo>
                  <a:lnTo>
                    <a:pt x="539495" y="213359"/>
                  </a:lnTo>
                  <a:lnTo>
                    <a:pt x="542543" y="213359"/>
                  </a:lnTo>
                  <a:lnTo>
                    <a:pt x="542543" y="207263"/>
                  </a:lnTo>
                  <a:lnTo>
                    <a:pt x="545591" y="207263"/>
                  </a:lnTo>
                  <a:lnTo>
                    <a:pt x="545591" y="201167"/>
                  </a:lnTo>
                  <a:lnTo>
                    <a:pt x="548639" y="201167"/>
                  </a:lnTo>
                  <a:lnTo>
                    <a:pt x="548639" y="198119"/>
                  </a:lnTo>
                  <a:lnTo>
                    <a:pt x="548639" y="195071"/>
                  </a:lnTo>
                </a:path>
                <a:path w="951229" h="728979">
                  <a:moveTo>
                    <a:pt x="548639" y="195071"/>
                  </a:moveTo>
                  <a:lnTo>
                    <a:pt x="551688" y="195071"/>
                  </a:lnTo>
                  <a:lnTo>
                    <a:pt x="551688" y="192023"/>
                  </a:lnTo>
                  <a:lnTo>
                    <a:pt x="551688" y="192023"/>
                  </a:lnTo>
                  <a:lnTo>
                    <a:pt x="551688" y="185927"/>
                  </a:lnTo>
                  <a:lnTo>
                    <a:pt x="554735" y="185927"/>
                  </a:lnTo>
                  <a:lnTo>
                    <a:pt x="554735" y="182879"/>
                  </a:lnTo>
                  <a:lnTo>
                    <a:pt x="554735" y="179831"/>
                  </a:lnTo>
                  <a:lnTo>
                    <a:pt x="557783" y="179831"/>
                  </a:lnTo>
                  <a:lnTo>
                    <a:pt x="557783" y="173735"/>
                  </a:lnTo>
                  <a:lnTo>
                    <a:pt x="560831" y="173735"/>
                  </a:lnTo>
                  <a:lnTo>
                    <a:pt x="560831" y="167639"/>
                  </a:lnTo>
                  <a:lnTo>
                    <a:pt x="563879" y="167639"/>
                  </a:lnTo>
                  <a:lnTo>
                    <a:pt x="563879" y="161543"/>
                  </a:lnTo>
                  <a:lnTo>
                    <a:pt x="566927" y="161543"/>
                  </a:lnTo>
                  <a:lnTo>
                    <a:pt x="566927" y="158495"/>
                  </a:lnTo>
                  <a:lnTo>
                    <a:pt x="566927" y="155447"/>
                  </a:lnTo>
                </a:path>
                <a:path w="951229" h="728979">
                  <a:moveTo>
                    <a:pt x="566927" y="155447"/>
                  </a:moveTo>
                  <a:lnTo>
                    <a:pt x="569976" y="155447"/>
                  </a:lnTo>
                  <a:lnTo>
                    <a:pt x="569976" y="152399"/>
                  </a:lnTo>
                  <a:lnTo>
                    <a:pt x="569976" y="149351"/>
                  </a:lnTo>
                  <a:lnTo>
                    <a:pt x="573024" y="149351"/>
                  </a:lnTo>
                  <a:lnTo>
                    <a:pt x="573024" y="143255"/>
                  </a:lnTo>
                  <a:lnTo>
                    <a:pt x="576071" y="143255"/>
                  </a:lnTo>
                  <a:lnTo>
                    <a:pt x="576071" y="140207"/>
                  </a:lnTo>
                  <a:lnTo>
                    <a:pt x="579119" y="137159"/>
                  </a:lnTo>
                  <a:lnTo>
                    <a:pt x="579119" y="134111"/>
                  </a:lnTo>
                  <a:lnTo>
                    <a:pt x="582167" y="134111"/>
                  </a:lnTo>
                  <a:lnTo>
                    <a:pt x="582167" y="131063"/>
                  </a:lnTo>
                  <a:lnTo>
                    <a:pt x="582167" y="128015"/>
                  </a:lnTo>
                  <a:lnTo>
                    <a:pt x="585215" y="128015"/>
                  </a:lnTo>
                  <a:lnTo>
                    <a:pt x="585215" y="121919"/>
                  </a:lnTo>
                  <a:lnTo>
                    <a:pt x="588263" y="121919"/>
                  </a:lnTo>
                </a:path>
                <a:path w="951229" h="728979">
                  <a:moveTo>
                    <a:pt x="588263" y="121919"/>
                  </a:moveTo>
                  <a:lnTo>
                    <a:pt x="588263" y="118871"/>
                  </a:lnTo>
                  <a:lnTo>
                    <a:pt x="588263" y="115823"/>
                  </a:lnTo>
                  <a:lnTo>
                    <a:pt x="591312" y="115823"/>
                  </a:lnTo>
                  <a:lnTo>
                    <a:pt x="591312" y="112775"/>
                  </a:lnTo>
                  <a:lnTo>
                    <a:pt x="591312" y="109727"/>
                  </a:lnTo>
                  <a:lnTo>
                    <a:pt x="594359" y="109727"/>
                  </a:lnTo>
                  <a:lnTo>
                    <a:pt x="594359" y="106679"/>
                  </a:lnTo>
                  <a:lnTo>
                    <a:pt x="597407" y="106679"/>
                  </a:lnTo>
                  <a:lnTo>
                    <a:pt x="597407" y="100583"/>
                  </a:lnTo>
                  <a:lnTo>
                    <a:pt x="600455" y="100583"/>
                  </a:lnTo>
                  <a:lnTo>
                    <a:pt x="600455" y="97535"/>
                  </a:lnTo>
                  <a:lnTo>
                    <a:pt x="600455" y="94487"/>
                  </a:lnTo>
                  <a:lnTo>
                    <a:pt x="603503" y="94487"/>
                  </a:lnTo>
                  <a:lnTo>
                    <a:pt x="603503" y="91439"/>
                  </a:lnTo>
                  <a:lnTo>
                    <a:pt x="606551" y="91439"/>
                  </a:lnTo>
                  <a:lnTo>
                    <a:pt x="606551" y="88391"/>
                  </a:lnTo>
                </a:path>
                <a:path w="951229" h="728979">
                  <a:moveTo>
                    <a:pt x="606551" y="88391"/>
                  </a:moveTo>
                  <a:lnTo>
                    <a:pt x="606551" y="85343"/>
                  </a:lnTo>
                  <a:lnTo>
                    <a:pt x="609600" y="85343"/>
                  </a:lnTo>
                  <a:lnTo>
                    <a:pt x="609600" y="82295"/>
                  </a:lnTo>
                  <a:lnTo>
                    <a:pt x="612647" y="82295"/>
                  </a:lnTo>
                  <a:lnTo>
                    <a:pt x="612647" y="76199"/>
                  </a:lnTo>
                  <a:lnTo>
                    <a:pt x="615695" y="76199"/>
                  </a:lnTo>
                  <a:lnTo>
                    <a:pt x="615695" y="73151"/>
                  </a:lnTo>
                  <a:lnTo>
                    <a:pt x="618743" y="73151"/>
                  </a:lnTo>
                  <a:lnTo>
                    <a:pt x="618743" y="67055"/>
                  </a:lnTo>
                  <a:lnTo>
                    <a:pt x="621791" y="67055"/>
                  </a:lnTo>
                  <a:lnTo>
                    <a:pt x="621791" y="64007"/>
                  </a:lnTo>
                  <a:lnTo>
                    <a:pt x="624839" y="64007"/>
                  </a:lnTo>
                  <a:lnTo>
                    <a:pt x="624839" y="60959"/>
                  </a:lnTo>
                </a:path>
                <a:path w="951229" h="728979">
                  <a:moveTo>
                    <a:pt x="624839" y="60959"/>
                  </a:moveTo>
                  <a:lnTo>
                    <a:pt x="627888" y="60959"/>
                  </a:lnTo>
                  <a:lnTo>
                    <a:pt x="627888" y="57911"/>
                  </a:lnTo>
                  <a:lnTo>
                    <a:pt x="627888" y="54863"/>
                  </a:lnTo>
                  <a:lnTo>
                    <a:pt x="630935" y="54863"/>
                  </a:lnTo>
                  <a:lnTo>
                    <a:pt x="630935" y="51815"/>
                  </a:lnTo>
                  <a:lnTo>
                    <a:pt x="633983" y="51815"/>
                  </a:lnTo>
                  <a:lnTo>
                    <a:pt x="633983" y="48767"/>
                  </a:lnTo>
                  <a:lnTo>
                    <a:pt x="637031" y="48767"/>
                  </a:lnTo>
                  <a:lnTo>
                    <a:pt x="637031" y="45719"/>
                  </a:lnTo>
                  <a:lnTo>
                    <a:pt x="640079" y="45719"/>
                  </a:lnTo>
                  <a:lnTo>
                    <a:pt x="640079" y="42671"/>
                  </a:lnTo>
                  <a:lnTo>
                    <a:pt x="643127" y="42671"/>
                  </a:lnTo>
                  <a:lnTo>
                    <a:pt x="643127" y="39623"/>
                  </a:lnTo>
                </a:path>
                <a:path w="951229" h="728979">
                  <a:moveTo>
                    <a:pt x="643127" y="39623"/>
                  </a:moveTo>
                  <a:lnTo>
                    <a:pt x="646176" y="39623"/>
                  </a:lnTo>
                  <a:lnTo>
                    <a:pt x="646176" y="36575"/>
                  </a:lnTo>
                  <a:lnTo>
                    <a:pt x="649224" y="33527"/>
                  </a:lnTo>
                  <a:lnTo>
                    <a:pt x="652271" y="33527"/>
                  </a:lnTo>
                  <a:lnTo>
                    <a:pt x="652271" y="30479"/>
                  </a:lnTo>
                  <a:lnTo>
                    <a:pt x="655319" y="30479"/>
                  </a:lnTo>
                  <a:lnTo>
                    <a:pt x="655319" y="27431"/>
                  </a:lnTo>
                  <a:lnTo>
                    <a:pt x="658367" y="27431"/>
                  </a:lnTo>
                  <a:lnTo>
                    <a:pt x="658367" y="24383"/>
                  </a:lnTo>
                  <a:lnTo>
                    <a:pt x="661415" y="24383"/>
                  </a:lnTo>
                  <a:lnTo>
                    <a:pt x="661415" y="21335"/>
                  </a:lnTo>
                </a:path>
                <a:path w="951229" h="728979">
                  <a:moveTo>
                    <a:pt x="661415" y="21335"/>
                  </a:moveTo>
                  <a:lnTo>
                    <a:pt x="664463" y="21335"/>
                  </a:lnTo>
                  <a:lnTo>
                    <a:pt x="664463" y="18287"/>
                  </a:lnTo>
                  <a:lnTo>
                    <a:pt x="667512" y="18287"/>
                  </a:lnTo>
                  <a:lnTo>
                    <a:pt x="667512" y="15239"/>
                  </a:lnTo>
                  <a:lnTo>
                    <a:pt x="670559" y="15239"/>
                  </a:lnTo>
                  <a:lnTo>
                    <a:pt x="673607" y="15239"/>
                  </a:lnTo>
                  <a:lnTo>
                    <a:pt x="673607" y="12191"/>
                  </a:lnTo>
                  <a:lnTo>
                    <a:pt x="676655" y="12191"/>
                  </a:lnTo>
                  <a:lnTo>
                    <a:pt x="679703" y="12191"/>
                  </a:lnTo>
                  <a:lnTo>
                    <a:pt x="679703" y="9143"/>
                  </a:lnTo>
                  <a:lnTo>
                    <a:pt x="682751" y="9143"/>
                  </a:lnTo>
                </a:path>
                <a:path w="951229" h="728979">
                  <a:moveTo>
                    <a:pt x="682751" y="9143"/>
                  </a:moveTo>
                  <a:lnTo>
                    <a:pt x="685800" y="9143"/>
                  </a:lnTo>
                  <a:lnTo>
                    <a:pt x="685800" y="6095"/>
                  </a:lnTo>
                  <a:lnTo>
                    <a:pt x="688847" y="6095"/>
                  </a:lnTo>
                  <a:lnTo>
                    <a:pt x="691895" y="6095"/>
                  </a:lnTo>
                  <a:lnTo>
                    <a:pt x="691895" y="3047"/>
                  </a:lnTo>
                  <a:lnTo>
                    <a:pt x="694943" y="3047"/>
                  </a:lnTo>
                  <a:lnTo>
                    <a:pt x="697991" y="3047"/>
                  </a:lnTo>
                  <a:lnTo>
                    <a:pt x="701039" y="3047"/>
                  </a:lnTo>
                </a:path>
                <a:path w="951229" h="728979">
                  <a:moveTo>
                    <a:pt x="701039" y="3047"/>
                  </a:moveTo>
                  <a:lnTo>
                    <a:pt x="704088" y="3047"/>
                  </a:lnTo>
                  <a:lnTo>
                    <a:pt x="704088" y="0"/>
                  </a:lnTo>
                  <a:lnTo>
                    <a:pt x="707135" y="0"/>
                  </a:lnTo>
                  <a:lnTo>
                    <a:pt x="710183" y="0"/>
                  </a:lnTo>
                  <a:lnTo>
                    <a:pt x="713231" y="0"/>
                  </a:lnTo>
                  <a:lnTo>
                    <a:pt x="716279" y="0"/>
                  </a:lnTo>
                  <a:lnTo>
                    <a:pt x="719327" y="0"/>
                  </a:lnTo>
                </a:path>
                <a:path w="951229" h="728979">
                  <a:moveTo>
                    <a:pt x="719327" y="0"/>
                  </a:moveTo>
                  <a:lnTo>
                    <a:pt x="722376" y="0"/>
                  </a:lnTo>
                  <a:lnTo>
                    <a:pt x="722376" y="3047"/>
                  </a:lnTo>
                  <a:lnTo>
                    <a:pt x="725424" y="3047"/>
                  </a:lnTo>
                  <a:lnTo>
                    <a:pt x="728471" y="3047"/>
                  </a:lnTo>
                  <a:lnTo>
                    <a:pt x="731519" y="3047"/>
                  </a:lnTo>
                  <a:lnTo>
                    <a:pt x="734567" y="3047"/>
                  </a:lnTo>
                  <a:lnTo>
                    <a:pt x="734567" y="6095"/>
                  </a:lnTo>
                  <a:lnTo>
                    <a:pt x="737615" y="6095"/>
                  </a:lnTo>
                </a:path>
                <a:path w="951229" h="728979">
                  <a:moveTo>
                    <a:pt x="737615" y="6095"/>
                  </a:moveTo>
                  <a:lnTo>
                    <a:pt x="740663" y="6095"/>
                  </a:lnTo>
                  <a:lnTo>
                    <a:pt x="743712" y="6095"/>
                  </a:lnTo>
                  <a:lnTo>
                    <a:pt x="743712" y="9143"/>
                  </a:lnTo>
                  <a:lnTo>
                    <a:pt x="746759" y="9143"/>
                  </a:lnTo>
                  <a:lnTo>
                    <a:pt x="749807" y="9143"/>
                  </a:lnTo>
                  <a:lnTo>
                    <a:pt x="749807" y="12191"/>
                  </a:lnTo>
                  <a:lnTo>
                    <a:pt x="752855" y="12191"/>
                  </a:lnTo>
                  <a:lnTo>
                    <a:pt x="752855" y="15239"/>
                  </a:lnTo>
                  <a:lnTo>
                    <a:pt x="755903" y="15239"/>
                  </a:lnTo>
                  <a:lnTo>
                    <a:pt x="758951" y="15239"/>
                  </a:lnTo>
                </a:path>
                <a:path w="951229" h="728979">
                  <a:moveTo>
                    <a:pt x="758951" y="15239"/>
                  </a:moveTo>
                  <a:lnTo>
                    <a:pt x="758951" y="18287"/>
                  </a:lnTo>
                  <a:lnTo>
                    <a:pt x="762000" y="18287"/>
                  </a:lnTo>
                  <a:lnTo>
                    <a:pt x="762000" y="21335"/>
                  </a:lnTo>
                  <a:lnTo>
                    <a:pt x="765047" y="21335"/>
                  </a:lnTo>
                  <a:lnTo>
                    <a:pt x="765047" y="24383"/>
                  </a:lnTo>
                  <a:lnTo>
                    <a:pt x="768095" y="24383"/>
                  </a:lnTo>
                  <a:lnTo>
                    <a:pt x="771143" y="24383"/>
                  </a:lnTo>
                  <a:lnTo>
                    <a:pt x="771143" y="24383"/>
                  </a:lnTo>
                  <a:lnTo>
                    <a:pt x="771143" y="27431"/>
                  </a:lnTo>
                  <a:lnTo>
                    <a:pt x="774191" y="27431"/>
                  </a:lnTo>
                  <a:lnTo>
                    <a:pt x="774191" y="30479"/>
                  </a:lnTo>
                  <a:lnTo>
                    <a:pt x="777239" y="30479"/>
                  </a:lnTo>
                </a:path>
                <a:path w="951229" h="728979">
                  <a:moveTo>
                    <a:pt x="777239" y="30479"/>
                  </a:moveTo>
                  <a:lnTo>
                    <a:pt x="777239" y="33527"/>
                  </a:lnTo>
                  <a:lnTo>
                    <a:pt x="780288" y="33527"/>
                  </a:lnTo>
                  <a:lnTo>
                    <a:pt x="780288" y="36575"/>
                  </a:lnTo>
                  <a:lnTo>
                    <a:pt x="783335" y="36575"/>
                  </a:lnTo>
                  <a:lnTo>
                    <a:pt x="783335" y="39623"/>
                  </a:lnTo>
                  <a:lnTo>
                    <a:pt x="786383" y="39623"/>
                  </a:lnTo>
                  <a:lnTo>
                    <a:pt x="786383" y="42671"/>
                  </a:lnTo>
                  <a:lnTo>
                    <a:pt x="789431" y="42671"/>
                  </a:lnTo>
                  <a:lnTo>
                    <a:pt x="789431" y="45719"/>
                  </a:lnTo>
                  <a:lnTo>
                    <a:pt x="789431" y="48767"/>
                  </a:lnTo>
                  <a:lnTo>
                    <a:pt x="792479" y="48767"/>
                  </a:lnTo>
                  <a:lnTo>
                    <a:pt x="792479" y="51815"/>
                  </a:lnTo>
                  <a:lnTo>
                    <a:pt x="795527" y="51815"/>
                  </a:lnTo>
                </a:path>
                <a:path w="951229" h="728979">
                  <a:moveTo>
                    <a:pt x="795527" y="51815"/>
                  </a:moveTo>
                  <a:lnTo>
                    <a:pt x="795527" y="54863"/>
                  </a:lnTo>
                  <a:lnTo>
                    <a:pt x="795527" y="54863"/>
                  </a:lnTo>
                  <a:lnTo>
                    <a:pt x="798576" y="54863"/>
                  </a:lnTo>
                  <a:lnTo>
                    <a:pt x="798576" y="57911"/>
                  </a:lnTo>
                  <a:lnTo>
                    <a:pt x="801624" y="57911"/>
                  </a:lnTo>
                  <a:lnTo>
                    <a:pt x="801624" y="60959"/>
                  </a:lnTo>
                  <a:lnTo>
                    <a:pt x="801624" y="64007"/>
                  </a:lnTo>
                  <a:lnTo>
                    <a:pt x="804671" y="64007"/>
                  </a:lnTo>
                  <a:lnTo>
                    <a:pt x="804671" y="67055"/>
                  </a:lnTo>
                  <a:lnTo>
                    <a:pt x="807719" y="67055"/>
                  </a:lnTo>
                  <a:lnTo>
                    <a:pt x="807719" y="70103"/>
                  </a:lnTo>
                  <a:lnTo>
                    <a:pt x="810767" y="70103"/>
                  </a:lnTo>
                  <a:lnTo>
                    <a:pt x="810767" y="73151"/>
                  </a:lnTo>
                  <a:lnTo>
                    <a:pt x="810767" y="76199"/>
                  </a:lnTo>
                  <a:lnTo>
                    <a:pt x="813815" y="76199"/>
                  </a:lnTo>
                  <a:lnTo>
                    <a:pt x="813815" y="79247"/>
                  </a:lnTo>
                </a:path>
                <a:path w="951229" h="728979">
                  <a:moveTo>
                    <a:pt x="813815" y="79247"/>
                  </a:moveTo>
                  <a:lnTo>
                    <a:pt x="816863" y="79247"/>
                  </a:lnTo>
                  <a:lnTo>
                    <a:pt x="816863" y="79247"/>
                  </a:lnTo>
                  <a:lnTo>
                    <a:pt x="816863" y="82295"/>
                  </a:lnTo>
                  <a:lnTo>
                    <a:pt x="816863" y="85343"/>
                  </a:lnTo>
                  <a:lnTo>
                    <a:pt x="819912" y="85343"/>
                  </a:lnTo>
                  <a:lnTo>
                    <a:pt x="819912" y="88391"/>
                  </a:lnTo>
                  <a:lnTo>
                    <a:pt x="822959" y="88391"/>
                  </a:lnTo>
                  <a:lnTo>
                    <a:pt x="822959" y="91439"/>
                  </a:lnTo>
                  <a:lnTo>
                    <a:pt x="822959" y="94487"/>
                  </a:lnTo>
                  <a:lnTo>
                    <a:pt x="826007" y="94487"/>
                  </a:lnTo>
                  <a:lnTo>
                    <a:pt x="826007" y="97535"/>
                  </a:lnTo>
                  <a:lnTo>
                    <a:pt x="829055" y="100583"/>
                  </a:lnTo>
                  <a:lnTo>
                    <a:pt x="829055" y="103631"/>
                  </a:lnTo>
                  <a:lnTo>
                    <a:pt x="832103" y="103631"/>
                  </a:lnTo>
                  <a:lnTo>
                    <a:pt x="832103" y="106679"/>
                  </a:lnTo>
                  <a:lnTo>
                    <a:pt x="832103" y="109727"/>
                  </a:lnTo>
                </a:path>
                <a:path w="951229" h="728979">
                  <a:moveTo>
                    <a:pt x="832103" y="109727"/>
                  </a:moveTo>
                  <a:lnTo>
                    <a:pt x="835151" y="109727"/>
                  </a:lnTo>
                  <a:lnTo>
                    <a:pt x="835151" y="109727"/>
                  </a:lnTo>
                  <a:lnTo>
                    <a:pt x="835151" y="112775"/>
                  </a:lnTo>
                  <a:lnTo>
                    <a:pt x="835151" y="115823"/>
                  </a:lnTo>
                  <a:lnTo>
                    <a:pt x="838200" y="115823"/>
                  </a:lnTo>
                  <a:lnTo>
                    <a:pt x="838200" y="118871"/>
                  </a:lnTo>
                  <a:lnTo>
                    <a:pt x="841247" y="118871"/>
                  </a:lnTo>
                  <a:lnTo>
                    <a:pt x="841247" y="121919"/>
                  </a:lnTo>
                  <a:lnTo>
                    <a:pt x="841247" y="124967"/>
                  </a:lnTo>
                  <a:lnTo>
                    <a:pt x="844295" y="124967"/>
                  </a:lnTo>
                  <a:lnTo>
                    <a:pt x="844295" y="128015"/>
                  </a:lnTo>
                  <a:lnTo>
                    <a:pt x="844295" y="131063"/>
                  </a:lnTo>
                  <a:lnTo>
                    <a:pt x="847343" y="131063"/>
                  </a:lnTo>
                  <a:lnTo>
                    <a:pt x="847343" y="134111"/>
                  </a:lnTo>
                  <a:lnTo>
                    <a:pt x="847343" y="137159"/>
                  </a:lnTo>
                  <a:lnTo>
                    <a:pt x="850391" y="137159"/>
                  </a:lnTo>
                  <a:lnTo>
                    <a:pt x="850391" y="140207"/>
                  </a:lnTo>
                  <a:lnTo>
                    <a:pt x="850391" y="143255"/>
                  </a:lnTo>
                  <a:lnTo>
                    <a:pt x="853439" y="143255"/>
                  </a:lnTo>
                </a:path>
                <a:path w="951229" h="728979">
                  <a:moveTo>
                    <a:pt x="853439" y="143255"/>
                  </a:moveTo>
                  <a:lnTo>
                    <a:pt x="853439" y="146303"/>
                  </a:lnTo>
                  <a:lnTo>
                    <a:pt x="853439" y="149351"/>
                  </a:lnTo>
                  <a:lnTo>
                    <a:pt x="853439" y="149351"/>
                  </a:lnTo>
                  <a:lnTo>
                    <a:pt x="856488" y="149351"/>
                  </a:lnTo>
                  <a:lnTo>
                    <a:pt x="856488" y="152399"/>
                  </a:lnTo>
                  <a:lnTo>
                    <a:pt x="856488" y="155447"/>
                  </a:lnTo>
                  <a:lnTo>
                    <a:pt x="859535" y="155447"/>
                  </a:lnTo>
                  <a:lnTo>
                    <a:pt x="859535" y="158495"/>
                  </a:lnTo>
                  <a:lnTo>
                    <a:pt x="859535" y="161543"/>
                  </a:lnTo>
                  <a:lnTo>
                    <a:pt x="862583" y="161543"/>
                  </a:lnTo>
                  <a:lnTo>
                    <a:pt x="862583" y="164591"/>
                  </a:lnTo>
                  <a:lnTo>
                    <a:pt x="862583" y="167639"/>
                  </a:lnTo>
                  <a:lnTo>
                    <a:pt x="865631" y="167639"/>
                  </a:lnTo>
                  <a:lnTo>
                    <a:pt x="865631" y="170687"/>
                  </a:lnTo>
                  <a:lnTo>
                    <a:pt x="865631" y="173735"/>
                  </a:lnTo>
                  <a:lnTo>
                    <a:pt x="868679" y="173735"/>
                  </a:lnTo>
                  <a:lnTo>
                    <a:pt x="868679" y="176783"/>
                  </a:lnTo>
                  <a:lnTo>
                    <a:pt x="868679" y="179831"/>
                  </a:lnTo>
                  <a:lnTo>
                    <a:pt x="871727" y="179831"/>
                  </a:lnTo>
                </a:path>
                <a:path w="951229" h="728979">
                  <a:moveTo>
                    <a:pt x="871727" y="179831"/>
                  </a:moveTo>
                  <a:lnTo>
                    <a:pt x="871727" y="182879"/>
                  </a:lnTo>
                  <a:lnTo>
                    <a:pt x="871727" y="185927"/>
                  </a:lnTo>
                  <a:lnTo>
                    <a:pt x="874776" y="185927"/>
                  </a:lnTo>
                  <a:lnTo>
                    <a:pt x="874776" y="188975"/>
                  </a:lnTo>
                  <a:lnTo>
                    <a:pt x="874776" y="192023"/>
                  </a:lnTo>
                  <a:lnTo>
                    <a:pt x="877824" y="192023"/>
                  </a:lnTo>
                  <a:lnTo>
                    <a:pt x="877824" y="195071"/>
                  </a:lnTo>
                  <a:lnTo>
                    <a:pt x="877824" y="198119"/>
                  </a:lnTo>
                  <a:lnTo>
                    <a:pt x="880871" y="198119"/>
                  </a:lnTo>
                  <a:lnTo>
                    <a:pt x="880871" y="201167"/>
                  </a:lnTo>
                  <a:lnTo>
                    <a:pt x="880871" y="204215"/>
                  </a:lnTo>
                  <a:lnTo>
                    <a:pt x="883919" y="204215"/>
                  </a:lnTo>
                  <a:lnTo>
                    <a:pt x="883919" y="207263"/>
                  </a:lnTo>
                  <a:lnTo>
                    <a:pt x="883919" y="210311"/>
                  </a:lnTo>
                  <a:lnTo>
                    <a:pt x="886967" y="210311"/>
                  </a:lnTo>
                  <a:lnTo>
                    <a:pt x="886967" y="213359"/>
                  </a:lnTo>
                  <a:lnTo>
                    <a:pt x="886967" y="216407"/>
                  </a:lnTo>
                  <a:lnTo>
                    <a:pt x="890015" y="219455"/>
                  </a:lnTo>
                  <a:lnTo>
                    <a:pt x="890015" y="222503"/>
                  </a:lnTo>
                </a:path>
                <a:path w="951229" h="728979">
                  <a:moveTo>
                    <a:pt x="890015" y="222503"/>
                  </a:moveTo>
                  <a:lnTo>
                    <a:pt x="890015" y="225551"/>
                  </a:lnTo>
                  <a:lnTo>
                    <a:pt x="890015" y="225551"/>
                  </a:lnTo>
                  <a:lnTo>
                    <a:pt x="893063" y="225551"/>
                  </a:lnTo>
                  <a:lnTo>
                    <a:pt x="893063" y="228599"/>
                  </a:lnTo>
                  <a:lnTo>
                    <a:pt x="893063" y="231647"/>
                  </a:lnTo>
                  <a:lnTo>
                    <a:pt x="896112" y="231647"/>
                  </a:lnTo>
                  <a:lnTo>
                    <a:pt x="896112" y="234695"/>
                  </a:lnTo>
                  <a:lnTo>
                    <a:pt x="896112" y="237743"/>
                  </a:lnTo>
                  <a:lnTo>
                    <a:pt x="899159" y="237743"/>
                  </a:lnTo>
                  <a:lnTo>
                    <a:pt x="899159" y="240791"/>
                  </a:lnTo>
                  <a:lnTo>
                    <a:pt x="899159" y="243839"/>
                  </a:lnTo>
                  <a:lnTo>
                    <a:pt x="902207" y="243839"/>
                  </a:lnTo>
                  <a:lnTo>
                    <a:pt x="902207" y="246887"/>
                  </a:lnTo>
                  <a:lnTo>
                    <a:pt x="902207" y="249935"/>
                  </a:lnTo>
                  <a:lnTo>
                    <a:pt x="902207" y="252983"/>
                  </a:lnTo>
                  <a:lnTo>
                    <a:pt x="905255" y="252983"/>
                  </a:lnTo>
                  <a:lnTo>
                    <a:pt x="905255" y="256031"/>
                  </a:lnTo>
                  <a:lnTo>
                    <a:pt x="905255" y="259079"/>
                  </a:lnTo>
                  <a:lnTo>
                    <a:pt x="908303" y="259079"/>
                  </a:lnTo>
                  <a:lnTo>
                    <a:pt x="908303" y="262127"/>
                  </a:lnTo>
                  <a:lnTo>
                    <a:pt x="908303" y="265175"/>
                  </a:lnTo>
                </a:path>
                <a:path w="951229" h="728979">
                  <a:moveTo>
                    <a:pt x="908303" y="265175"/>
                  </a:moveTo>
                  <a:lnTo>
                    <a:pt x="911351" y="265175"/>
                  </a:lnTo>
                  <a:lnTo>
                    <a:pt x="911351" y="268223"/>
                  </a:lnTo>
                  <a:lnTo>
                    <a:pt x="911351" y="271271"/>
                  </a:lnTo>
                  <a:lnTo>
                    <a:pt x="911351" y="274319"/>
                  </a:lnTo>
                  <a:lnTo>
                    <a:pt x="914400" y="274319"/>
                  </a:lnTo>
                  <a:lnTo>
                    <a:pt x="914400" y="277367"/>
                  </a:lnTo>
                  <a:lnTo>
                    <a:pt x="914400" y="280415"/>
                  </a:lnTo>
                  <a:lnTo>
                    <a:pt x="914400" y="280415"/>
                  </a:lnTo>
                  <a:lnTo>
                    <a:pt x="917447" y="280415"/>
                  </a:lnTo>
                  <a:lnTo>
                    <a:pt x="917447" y="283463"/>
                  </a:lnTo>
                  <a:lnTo>
                    <a:pt x="917447" y="286511"/>
                  </a:lnTo>
                  <a:lnTo>
                    <a:pt x="920495" y="286511"/>
                  </a:lnTo>
                  <a:lnTo>
                    <a:pt x="920495" y="289559"/>
                  </a:lnTo>
                  <a:lnTo>
                    <a:pt x="920495" y="292607"/>
                  </a:lnTo>
                  <a:lnTo>
                    <a:pt x="920495" y="295655"/>
                  </a:lnTo>
                  <a:lnTo>
                    <a:pt x="923543" y="295655"/>
                  </a:lnTo>
                  <a:lnTo>
                    <a:pt x="923543" y="298703"/>
                  </a:lnTo>
                  <a:lnTo>
                    <a:pt x="923543" y="301751"/>
                  </a:lnTo>
                  <a:lnTo>
                    <a:pt x="926591" y="301751"/>
                  </a:lnTo>
                  <a:lnTo>
                    <a:pt x="926591" y="304799"/>
                  </a:lnTo>
                  <a:lnTo>
                    <a:pt x="926591" y="307847"/>
                  </a:lnTo>
                </a:path>
                <a:path w="951229" h="728979">
                  <a:moveTo>
                    <a:pt x="926591" y="307847"/>
                  </a:moveTo>
                  <a:lnTo>
                    <a:pt x="929639" y="307847"/>
                  </a:lnTo>
                  <a:lnTo>
                    <a:pt x="929639" y="310895"/>
                  </a:lnTo>
                  <a:lnTo>
                    <a:pt x="929639" y="313943"/>
                  </a:lnTo>
                  <a:lnTo>
                    <a:pt x="929639" y="316991"/>
                  </a:lnTo>
                  <a:lnTo>
                    <a:pt x="929639" y="316991"/>
                  </a:lnTo>
                  <a:lnTo>
                    <a:pt x="932688" y="316991"/>
                  </a:lnTo>
                  <a:lnTo>
                    <a:pt x="932688" y="320039"/>
                  </a:lnTo>
                  <a:lnTo>
                    <a:pt x="932688" y="323087"/>
                  </a:lnTo>
                  <a:lnTo>
                    <a:pt x="935735" y="323087"/>
                  </a:lnTo>
                  <a:lnTo>
                    <a:pt x="935735" y="326135"/>
                  </a:lnTo>
                  <a:lnTo>
                    <a:pt x="935735" y="329183"/>
                  </a:lnTo>
                  <a:lnTo>
                    <a:pt x="935735" y="332231"/>
                  </a:lnTo>
                  <a:lnTo>
                    <a:pt x="938783" y="332231"/>
                  </a:lnTo>
                  <a:lnTo>
                    <a:pt x="938783" y="335279"/>
                  </a:lnTo>
                  <a:lnTo>
                    <a:pt x="938783" y="338327"/>
                  </a:lnTo>
                  <a:lnTo>
                    <a:pt x="941831" y="338327"/>
                  </a:lnTo>
                  <a:lnTo>
                    <a:pt x="941831" y="341375"/>
                  </a:lnTo>
                  <a:lnTo>
                    <a:pt x="941831" y="344423"/>
                  </a:lnTo>
                  <a:lnTo>
                    <a:pt x="944879" y="344423"/>
                  </a:lnTo>
                  <a:lnTo>
                    <a:pt x="944879" y="347471"/>
                  </a:lnTo>
                  <a:lnTo>
                    <a:pt x="944879" y="350519"/>
                  </a:lnTo>
                  <a:lnTo>
                    <a:pt x="944879" y="353567"/>
                  </a:lnTo>
                  <a:lnTo>
                    <a:pt x="947927" y="353567"/>
                  </a:lnTo>
                </a:path>
                <a:path w="951229" h="728979">
                  <a:moveTo>
                    <a:pt x="947927" y="353567"/>
                  </a:moveTo>
                  <a:lnTo>
                    <a:pt x="947927" y="356615"/>
                  </a:lnTo>
                  <a:lnTo>
                    <a:pt x="947927" y="359663"/>
                  </a:lnTo>
                  <a:lnTo>
                    <a:pt x="950976" y="359663"/>
                  </a:lnTo>
                  <a:lnTo>
                    <a:pt x="950976" y="362711"/>
                  </a:lnTo>
                  <a:lnTo>
                    <a:pt x="950976" y="365759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568" y="3709416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>
                  <a:moveTo>
                    <a:pt x="0" y="0"/>
                  </a:moveTo>
                  <a:lnTo>
                    <a:pt x="1005840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2568" y="3310128"/>
              <a:ext cx="1005840" cy="802005"/>
            </a:xfrm>
            <a:custGeom>
              <a:avLst/>
              <a:gdLst/>
              <a:ahLst/>
              <a:cxnLst/>
              <a:rect l="l" t="t" r="r" b="b"/>
              <a:pathLst>
                <a:path w="1005839" h="802004">
                  <a:moveTo>
                    <a:pt x="0" y="399288"/>
                  </a:moveTo>
                  <a:lnTo>
                    <a:pt x="0" y="396239"/>
                  </a:lnTo>
                  <a:lnTo>
                    <a:pt x="0" y="393192"/>
                  </a:lnTo>
                  <a:lnTo>
                    <a:pt x="3048" y="393192"/>
                  </a:lnTo>
                  <a:lnTo>
                    <a:pt x="3048" y="390144"/>
                  </a:lnTo>
                  <a:lnTo>
                    <a:pt x="3048" y="387096"/>
                  </a:lnTo>
                  <a:lnTo>
                    <a:pt x="3048" y="384048"/>
                  </a:lnTo>
                  <a:lnTo>
                    <a:pt x="3048" y="384048"/>
                  </a:lnTo>
                  <a:lnTo>
                    <a:pt x="6096" y="384048"/>
                  </a:lnTo>
                  <a:lnTo>
                    <a:pt x="6096" y="377951"/>
                  </a:lnTo>
                  <a:lnTo>
                    <a:pt x="9144" y="377951"/>
                  </a:lnTo>
                  <a:lnTo>
                    <a:pt x="9144" y="368808"/>
                  </a:lnTo>
                  <a:lnTo>
                    <a:pt x="12192" y="368808"/>
                  </a:lnTo>
                  <a:lnTo>
                    <a:pt x="12192" y="362712"/>
                  </a:lnTo>
                  <a:lnTo>
                    <a:pt x="15240" y="362712"/>
                  </a:lnTo>
                  <a:lnTo>
                    <a:pt x="15240" y="359663"/>
                  </a:lnTo>
                  <a:lnTo>
                    <a:pt x="15240" y="356616"/>
                  </a:lnTo>
                  <a:lnTo>
                    <a:pt x="15240" y="353568"/>
                  </a:lnTo>
                  <a:lnTo>
                    <a:pt x="18287" y="353568"/>
                  </a:lnTo>
                  <a:lnTo>
                    <a:pt x="18287" y="350520"/>
                  </a:lnTo>
                </a:path>
                <a:path w="1005839" h="802004">
                  <a:moveTo>
                    <a:pt x="18287" y="350520"/>
                  </a:moveTo>
                  <a:lnTo>
                    <a:pt x="18287" y="347472"/>
                  </a:lnTo>
                  <a:lnTo>
                    <a:pt x="21336" y="347472"/>
                  </a:lnTo>
                  <a:lnTo>
                    <a:pt x="21336" y="338327"/>
                  </a:lnTo>
                  <a:lnTo>
                    <a:pt x="24384" y="338327"/>
                  </a:lnTo>
                  <a:lnTo>
                    <a:pt x="24384" y="332232"/>
                  </a:lnTo>
                  <a:lnTo>
                    <a:pt x="27432" y="332232"/>
                  </a:lnTo>
                  <a:lnTo>
                    <a:pt x="27432" y="323088"/>
                  </a:lnTo>
                  <a:lnTo>
                    <a:pt x="30480" y="323088"/>
                  </a:lnTo>
                  <a:lnTo>
                    <a:pt x="30480" y="316992"/>
                  </a:lnTo>
                  <a:lnTo>
                    <a:pt x="33528" y="316992"/>
                  </a:lnTo>
                  <a:lnTo>
                    <a:pt x="33528" y="313944"/>
                  </a:lnTo>
                  <a:lnTo>
                    <a:pt x="33528" y="310896"/>
                  </a:lnTo>
                  <a:lnTo>
                    <a:pt x="33528" y="307848"/>
                  </a:lnTo>
                  <a:lnTo>
                    <a:pt x="36576" y="307848"/>
                  </a:lnTo>
                  <a:lnTo>
                    <a:pt x="36576" y="304800"/>
                  </a:lnTo>
                  <a:lnTo>
                    <a:pt x="36576" y="301751"/>
                  </a:lnTo>
                  <a:lnTo>
                    <a:pt x="39624" y="301751"/>
                  </a:lnTo>
                </a:path>
                <a:path w="1005839" h="802004">
                  <a:moveTo>
                    <a:pt x="39624" y="301751"/>
                  </a:moveTo>
                  <a:lnTo>
                    <a:pt x="39624" y="298704"/>
                  </a:lnTo>
                  <a:lnTo>
                    <a:pt x="39624" y="295656"/>
                  </a:lnTo>
                  <a:lnTo>
                    <a:pt x="39624" y="295656"/>
                  </a:lnTo>
                  <a:lnTo>
                    <a:pt x="42672" y="292608"/>
                  </a:lnTo>
                  <a:lnTo>
                    <a:pt x="42672" y="286512"/>
                  </a:lnTo>
                  <a:lnTo>
                    <a:pt x="45720" y="286512"/>
                  </a:lnTo>
                  <a:lnTo>
                    <a:pt x="45720" y="280416"/>
                  </a:lnTo>
                  <a:lnTo>
                    <a:pt x="48768" y="280416"/>
                  </a:lnTo>
                  <a:lnTo>
                    <a:pt x="48768" y="277368"/>
                  </a:lnTo>
                  <a:lnTo>
                    <a:pt x="48768" y="274320"/>
                  </a:lnTo>
                  <a:lnTo>
                    <a:pt x="48768" y="271272"/>
                  </a:lnTo>
                  <a:lnTo>
                    <a:pt x="51816" y="271272"/>
                  </a:lnTo>
                  <a:lnTo>
                    <a:pt x="51816" y="268224"/>
                  </a:lnTo>
                  <a:lnTo>
                    <a:pt x="51816" y="265175"/>
                  </a:lnTo>
                  <a:lnTo>
                    <a:pt x="51816" y="265175"/>
                  </a:lnTo>
                  <a:lnTo>
                    <a:pt x="54864" y="265175"/>
                  </a:lnTo>
                  <a:lnTo>
                    <a:pt x="54864" y="259080"/>
                  </a:lnTo>
                  <a:lnTo>
                    <a:pt x="57912" y="259080"/>
                  </a:lnTo>
                  <a:lnTo>
                    <a:pt x="57912" y="256032"/>
                  </a:lnTo>
                  <a:lnTo>
                    <a:pt x="57912" y="252984"/>
                  </a:lnTo>
                </a:path>
                <a:path w="1005839" h="802004">
                  <a:moveTo>
                    <a:pt x="57912" y="252984"/>
                  </a:moveTo>
                  <a:lnTo>
                    <a:pt x="57912" y="249936"/>
                  </a:lnTo>
                  <a:lnTo>
                    <a:pt x="57912" y="249936"/>
                  </a:lnTo>
                  <a:lnTo>
                    <a:pt x="60960" y="249936"/>
                  </a:lnTo>
                  <a:lnTo>
                    <a:pt x="60960" y="243839"/>
                  </a:lnTo>
                  <a:lnTo>
                    <a:pt x="64008" y="243839"/>
                  </a:lnTo>
                  <a:lnTo>
                    <a:pt x="64008" y="237744"/>
                  </a:lnTo>
                  <a:lnTo>
                    <a:pt x="67056" y="237744"/>
                  </a:lnTo>
                  <a:lnTo>
                    <a:pt x="67056" y="234696"/>
                  </a:lnTo>
                  <a:lnTo>
                    <a:pt x="67056" y="231648"/>
                  </a:lnTo>
                  <a:lnTo>
                    <a:pt x="67056" y="228600"/>
                  </a:lnTo>
                  <a:lnTo>
                    <a:pt x="70104" y="228600"/>
                  </a:lnTo>
                  <a:lnTo>
                    <a:pt x="70104" y="225551"/>
                  </a:lnTo>
                  <a:lnTo>
                    <a:pt x="70104" y="222504"/>
                  </a:lnTo>
                  <a:lnTo>
                    <a:pt x="73152" y="222504"/>
                  </a:lnTo>
                  <a:lnTo>
                    <a:pt x="73152" y="216408"/>
                  </a:lnTo>
                  <a:lnTo>
                    <a:pt x="76200" y="216408"/>
                  </a:lnTo>
                  <a:lnTo>
                    <a:pt x="76200" y="210312"/>
                  </a:lnTo>
                  <a:lnTo>
                    <a:pt x="79248" y="210312"/>
                  </a:lnTo>
                  <a:lnTo>
                    <a:pt x="79248" y="207263"/>
                  </a:lnTo>
                </a:path>
                <a:path w="1005839" h="802004">
                  <a:moveTo>
                    <a:pt x="79248" y="207263"/>
                  </a:moveTo>
                  <a:lnTo>
                    <a:pt x="79248" y="204216"/>
                  </a:lnTo>
                  <a:lnTo>
                    <a:pt x="82296" y="201168"/>
                  </a:lnTo>
                  <a:lnTo>
                    <a:pt x="82296" y="198120"/>
                  </a:lnTo>
                  <a:lnTo>
                    <a:pt x="82296" y="195072"/>
                  </a:lnTo>
                  <a:lnTo>
                    <a:pt x="85344" y="195072"/>
                  </a:lnTo>
                  <a:lnTo>
                    <a:pt x="85344" y="192024"/>
                  </a:lnTo>
                  <a:lnTo>
                    <a:pt x="85344" y="188975"/>
                  </a:lnTo>
                  <a:lnTo>
                    <a:pt x="88392" y="188975"/>
                  </a:lnTo>
                  <a:lnTo>
                    <a:pt x="88392" y="182880"/>
                  </a:lnTo>
                  <a:lnTo>
                    <a:pt x="91440" y="182880"/>
                  </a:lnTo>
                  <a:lnTo>
                    <a:pt x="91440" y="176784"/>
                  </a:lnTo>
                  <a:lnTo>
                    <a:pt x="94487" y="176784"/>
                  </a:lnTo>
                  <a:lnTo>
                    <a:pt x="94487" y="170687"/>
                  </a:lnTo>
                  <a:lnTo>
                    <a:pt x="97536" y="170687"/>
                  </a:lnTo>
                  <a:lnTo>
                    <a:pt x="97536" y="167639"/>
                  </a:lnTo>
                  <a:lnTo>
                    <a:pt x="97536" y="164592"/>
                  </a:lnTo>
                </a:path>
                <a:path w="1005839" h="802004">
                  <a:moveTo>
                    <a:pt x="97536" y="164592"/>
                  </a:moveTo>
                  <a:lnTo>
                    <a:pt x="100584" y="164592"/>
                  </a:lnTo>
                  <a:lnTo>
                    <a:pt x="100584" y="164592"/>
                  </a:lnTo>
                  <a:lnTo>
                    <a:pt x="100584" y="158496"/>
                  </a:lnTo>
                  <a:lnTo>
                    <a:pt x="103632" y="158496"/>
                  </a:lnTo>
                  <a:lnTo>
                    <a:pt x="103632" y="152400"/>
                  </a:lnTo>
                  <a:lnTo>
                    <a:pt x="106680" y="152400"/>
                  </a:lnTo>
                  <a:lnTo>
                    <a:pt x="106680" y="146304"/>
                  </a:lnTo>
                  <a:lnTo>
                    <a:pt x="109728" y="146304"/>
                  </a:lnTo>
                  <a:lnTo>
                    <a:pt x="109728" y="140208"/>
                  </a:lnTo>
                  <a:lnTo>
                    <a:pt x="112776" y="140208"/>
                  </a:lnTo>
                  <a:lnTo>
                    <a:pt x="112776" y="134112"/>
                  </a:lnTo>
                  <a:lnTo>
                    <a:pt x="115824" y="134112"/>
                  </a:lnTo>
                  <a:lnTo>
                    <a:pt x="115824" y="128016"/>
                  </a:lnTo>
                  <a:lnTo>
                    <a:pt x="118872" y="128016"/>
                  </a:lnTo>
                  <a:lnTo>
                    <a:pt x="118872" y="124968"/>
                  </a:lnTo>
                </a:path>
                <a:path w="1005839" h="802004">
                  <a:moveTo>
                    <a:pt x="118872" y="124968"/>
                  </a:moveTo>
                  <a:lnTo>
                    <a:pt x="118872" y="121920"/>
                  </a:lnTo>
                  <a:lnTo>
                    <a:pt x="121920" y="121920"/>
                  </a:lnTo>
                  <a:lnTo>
                    <a:pt x="121920" y="118872"/>
                  </a:lnTo>
                  <a:lnTo>
                    <a:pt x="124968" y="118872"/>
                  </a:lnTo>
                  <a:lnTo>
                    <a:pt x="124968" y="112775"/>
                  </a:lnTo>
                  <a:lnTo>
                    <a:pt x="128016" y="112775"/>
                  </a:lnTo>
                  <a:lnTo>
                    <a:pt x="128016" y="106680"/>
                  </a:lnTo>
                  <a:lnTo>
                    <a:pt x="131064" y="106680"/>
                  </a:lnTo>
                  <a:lnTo>
                    <a:pt x="131064" y="103632"/>
                  </a:lnTo>
                  <a:lnTo>
                    <a:pt x="134112" y="100584"/>
                  </a:lnTo>
                  <a:lnTo>
                    <a:pt x="134112" y="97536"/>
                  </a:lnTo>
                  <a:lnTo>
                    <a:pt x="137160" y="97536"/>
                  </a:lnTo>
                  <a:lnTo>
                    <a:pt x="137160" y="91439"/>
                  </a:lnTo>
                  <a:lnTo>
                    <a:pt x="140208" y="91439"/>
                  </a:lnTo>
                </a:path>
                <a:path w="1005839" h="802004">
                  <a:moveTo>
                    <a:pt x="140208" y="91439"/>
                  </a:moveTo>
                  <a:lnTo>
                    <a:pt x="140208" y="88392"/>
                  </a:lnTo>
                  <a:lnTo>
                    <a:pt x="140208" y="88392"/>
                  </a:lnTo>
                  <a:lnTo>
                    <a:pt x="143256" y="88392"/>
                  </a:lnTo>
                  <a:lnTo>
                    <a:pt x="143256" y="82296"/>
                  </a:lnTo>
                  <a:lnTo>
                    <a:pt x="146304" y="82296"/>
                  </a:lnTo>
                  <a:lnTo>
                    <a:pt x="146304" y="79248"/>
                  </a:lnTo>
                  <a:lnTo>
                    <a:pt x="149352" y="79248"/>
                  </a:lnTo>
                  <a:lnTo>
                    <a:pt x="149352" y="76200"/>
                  </a:lnTo>
                  <a:lnTo>
                    <a:pt x="149352" y="73151"/>
                  </a:lnTo>
                  <a:lnTo>
                    <a:pt x="149352" y="73151"/>
                  </a:lnTo>
                  <a:lnTo>
                    <a:pt x="152400" y="73151"/>
                  </a:lnTo>
                  <a:lnTo>
                    <a:pt x="152400" y="70104"/>
                  </a:lnTo>
                  <a:lnTo>
                    <a:pt x="155448" y="70104"/>
                  </a:lnTo>
                  <a:lnTo>
                    <a:pt x="155448" y="64008"/>
                  </a:lnTo>
                  <a:lnTo>
                    <a:pt x="158496" y="64008"/>
                  </a:lnTo>
                  <a:lnTo>
                    <a:pt x="158496" y="60960"/>
                  </a:lnTo>
                </a:path>
                <a:path w="1005839" h="802004">
                  <a:moveTo>
                    <a:pt x="158496" y="60960"/>
                  </a:moveTo>
                  <a:lnTo>
                    <a:pt x="161544" y="60960"/>
                  </a:lnTo>
                  <a:lnTo>
                    <a:pt x="161544" y="60960"/>
                  </a:lnTo>
                  <a:lnTo>
                    <a:pt x="161544" y="57912"/>
                  </a:lnTo>
                  <a:lnTo>
                    <a:pt x="164592" y="57912"/>
                  </a:lnTo>
                  <a:lnTo>
                    <a:pt x="164592" y="51816"/>
                  </a:lnTo>
                  <a:lnTo>
                    <a:pt x="167640" y="51816"/>
                  </a:lnTo>
                  <a:lnTo>
                    <a:pt x="167640" y="48768"/>
                  </a:lnTo>
                  <a:lnTo>
                    <a:pt x="170687" y="48768"/>
                  </a:lnTo>
                  <a:lnTo>
                    <a:pt x="170687" y="45720"/>
                  </a:lnTo>
                  <a:lnTo>
                    <a:pt x="173736" y="45720"/>
                  </a:lnTo>
                  <a:lnTo>
                    <a:pt x="173736" y="42672"/>
                  </a:lnTo>
                  <a:lnTo>
                    <a:pt x="176784" y="42672"/>
                  </a:lnTo>
                  <a:lnTo>
                    <a:pt x="176784" y="39624"/>
                  </a:lnTo>
                  <a:lnTo>
                    <a:pt x="179832" y="39624"/>
                  </a:lnTo>
                  <a:lnTo>
                    <a:pt x="179832" y="36575"/>
                  </a:lnTo>
                </a:path>
                <a:path w="1005839" h="802004">
                  <a:moveTo>
                    <a:pt x="179832" y="36575"/>
                  </a:moveTo>
                  <a:lnTo>
                    <a:pt x="182880" y="36575"/>
                  </a:lnTo>
                  <a:lnTo>
                    <a:pt x="182880" y="33527"/>
                  </a:lnTo>
                  <a:lnTo>
                    <a:pt x="185928" y="33527"/>
                  </a:lnTo>
                  <a:lnTo>
                    <a:pt x="185928" y="30480"/>
                  </a:lnTo>
                  <a:lnTo>
                    <a:pt x="188976" y="30480"/>
                  </a:lnTo>
                  <a:lnTo>
                    <a:pt x="188976" y="30480"/>
                  </a:lnTo>
                  <a:lnTo>
                    <a:pt x="188976" y="27432"/>
                  </a:lnTo>
                  <a:lnTo>
                    <a:pt x="192024" y="27432"/>
                  </a:lnTo>
                  <a:lnTo>
                    <a:pt x="192024" y="24384"/>
                  </a:lnTo>
                  <a:lnTo>
                    <a:pt x="195072" y="24384"/>
                  </a:lnTo>
                  <a:lnTo>
                    <a:pt x="195072" y="21336"/>
                  </a:lnTo>
                  <a:lnTo>
                    <a:pt x="198120" y="21336"/>
                  </a:lnTo>
                  <a:lnTo>
                    <a:pt x="198120" y="18287"/>
                  </a:lnTo>
                </a:path>
                <a:path w="1005839" h="802004">
                  <a:moveTo>
                    <a:pt x="198120" y="18287"/>
                  </a:moveTo>
                  <a:lnTo>
                    <a:pt x="201168" y="18287"/>
                  </a:lnTo>
                  <a:lnTo>
                    <a:pt x="201168" y="18287"/>
                  </a:lnTo>
                  <a:lnTo>
                    <a:pt x="201168" y="15239"/>
                  </a:lnTo>
                  <a:lnTo>
                    <a:pt x="204216" y="15239"/>
                  </a:lnTo>
                  <a:lnTo>
                    <a:pt x="207264" y="15239"/>
                  </a:lnTo>
                  <a:lnTo>
                    <a:pt x="207264" y="12192"/>
                  </a:lnTo>
                  <a:lnTo>
                    <a:pt x="210312" y="12192"/>
                  </a:lnTo>
                  <a:lnTo>
                    <a:pt x="210312" y="9144"/>
                  </a:lnTo>
                  <a:lnTo>
                    <a:pt x="213360" y="9144"/>
                  </a:lnTo>
                  <a:lnTo>
                    <a:pt x="216408" y="9144"/>
                  </a:lnTo>
                  <a:lnTo>
                    <a:pt x="216408" y="6096"/>
                  </a:lnTo>
                  <a:lnTo>
                    <a:pt x="219456" y="6096"/>
                  </a:lnTo>
                </a:path>
                <a:path w="1005839" h="802004">
                  <a:moveTo>
                    <a:pt x="219456" y="6096"/>
                  </a:moveTo>
                  <a:lnTo>
                    <a:pt x="222504" y="6096"/>
                  </a:lnTo>
                  <a:lnTo>
                    <a:pt x="222504" y="6096"/>
                  </a:lnTo>
                  <a:lnTo>
                    <a:pt x="222504" y="3048"/>
                  </a:lnTo>
                  <a:lnTo>
                    <a:pt x="225552" y="3048"/>
                  </a:lnTo>
                  <a:lnTo>
                    <a:pt x="228600" y="3048"/>
                  </a:lnTo>
                  <a:lnTo>
                    <a:pt x="231648" y="3048"/>
                  </a:lnTo>
                  <a:lnTo>
                    <a:pt x="231648" y="0"/>
                  </a:lnTo>
                  <a:lnTo>
                    <a:pt x="234696" y="0"/>
                  </a:lnTo>
                  <a:lnTo>
                    <a:pt x="237744" y="0"/>
                  </a:lnTo>
                </a:path>
                <a:path w="1005839" h="802004">
                  <a:moveTo>
                    <a:pt x="237744" y="0"/>
                  </a:moveTo>
                  <a:lnTo>
                    <a:pt x="240792" y="0"/>
                  </a:lnTo>
                  <a:lnTo>
                    <a:pt x="243840" y="0"/>
                  </a:lnTo>
                  <a:lnTo>
                    <a:pt x="246887" y="0"/>
                  </a:lnTo>
                  <a:lnTo>
                    <a:pt x="249936" y="0"/>
                  </a:lnTo>
                  <a:lnTo>
                    <a:pt x="252984" y="0"/>
                  </a:lnTo>
                  <a:lnTo>
                    <a:pt x="256032" y="0"/>
                  </a:lnTo>
                  <a:lnTo>
                    <a:pt x="259080" y="0"/>
                  </a:lnTo>
                </a:path>
                <a:path w="1005839" h="802004">
                  <a:moveTo>
                    <a:pt x="259080" y="0"/>
                  </a:moveTo>
                  <a:lnTo>
                    <a:pt x="262128" y="0"/>
                  </a:lnTo>
                  <a:lnTo>
                    <a:pt x="265176" y="0"/>
                  </a:lnTo>
                  <a:lnTo>
                    <a:pt x="268224" y="0"/>
                  </a:lnTo>
                  <a:lnTo>
                    <a:pt x="271272" y="0"/>
                  </a:lnTo>
                  <a:lnTo>
                    <a:pt x="271272" y="3048"/>
                  </a:lnTo>
                  <a:lnTo>
                    <a:pt x="274320" y="3048"/>
                  </a:lnTo>
                  <a:lnTo>
                    <a:pt x="277368" y="3048"/>
                  </a:lnTo>
                  <a:lnTo>
                    <a:pt x="277368" y="6096"/>
                  </a:lnTo>
                  <a:lnTo>
                    <a:pt x="280416" y="6096"/>
                  </a:lnTo>
                </a:path>
                <a:path w="1005839" h="802004">
                  <a:moveTo>
                    <a:pt x="280416" y="6096"/>
                  </a:moveTo>
                  <a:lnTo>
                    <a:pt x="283464" y="6096"/>
                  </a:lnTo>
                  <a:lnTo>
                    <a:pt x="283464" y="6096"/>
                  </a:lnTo>
                  <a:lnTo>
                    <a:pt x="283464" y="9144"/>
                  </a:lnTo>
                  <a:lnTo>
                    <a:pt x="286512" y="9144"/>
                  </a:lnTo>
                  <a:lnTo>
                    <a:pt x="289560" y="9144"/>
                  </a:lnTo>
                  <a:lnTo>
                    <a:pt x="289560" y="12192"/>
                  </a:lnTo>
                  <a:lnTo>
                    <a:pt x="292608" y="12192"/>
                  </a:lnTo>
                  <a:lnTo>
                    <a:pt x="295656" y="12192"/>
                  </a:lnTo>
                  <a:lnTo>
                    <a:pt x="295656" y="15239"/>
                  </a:lnTo>
                  <a:lnTo>
                    <a:pt x="298704" y="15239"/>
                  </a:lnTo>
                  <a:lnTo>
                    <a:pt x="298704" y="18287"/>
                  </a:lnTo>
                </a:path>
                <a:path w="1005839" h="802004">
                  <a:moveTo>
                    <a:pt x="298704" y="18287"/>
                  </a:moveTo>
                  <a:lnTo>
                    <a:pt x="301752" y="18287"/>
                  </a:lnTo>
                  <a:lnTo>
                    <a:pt x="301752" y="21336"/>
                  </a:lnTo>
                  <a:lnTo>
                    <a:pt x="304800" y="21336"/>
                  </a:lnTo>
                  <a:lnTo>
                    <a:pt x="307848" y="21336"/>
                  </a:lnTo>
                  <a:lnTo>
                    <a:pt x="307848" y="24384"/>
                  </a:lnTo>
                  <a:lnTo>
                    <a:pt x="310896" y="24384"/>
                  </a:lnTo>
                  <a:lnTo>
                    <a:pt x="310896" y="27432"/>
                  </a:lnTo>
                  <a:lnTo>
                    <a:pt x="313944" y="27432"/>
                  </a:lnTo>
                  <a:lnTo>
                    <a:pt x="313944" y="30480"/>
                  </a:lnTo>
                  <a:lnTo>
                    <a:pt x="316992" y="30480"/>
                  </a:lnTo>
                  <a:lnTo>
                    <a:pt x="316992" y="33527"/>
                  </a:lnTo>
                  <a:lnTo>
                    <a:pt x="320040" y="33527"/>
                  </a:lnTo>
                </a:path>
                <a:path w="1005839" h="802004">
                  <a:moveTo>
                    <a:pt x="320040" y="33527"/>
                  </a:moveTo>
                  <a:lnTo>
                    <a:pt x="320040" y="36575"/>
                  </a:lnTo>
                  <a:lnTo>
                    <a:pt x="323088" y="36575"/>
                  </a:lnTo>
                  <a:lnTo>
                    <a:pt x="323088" y="39624"/>
                  </a:lnTo>
                  <a:lnTo>
                    <a:pt x="326136" y="39624"/>
                  </a:lnTo>
                  <a:lnTo>
                    <a:pt x="326136" y="42672"/>
                  </a:lnTo>
                  <a:lnTo>
                    <a:pt x="329184" y="42672"/>
                  </a:lnTo>
                  <a:lnTo>
                    <a:pt x="329184" y="45720"/>
                  </a:lnTo>
                  <a:lnTo>
                    <a:pt x="329184" y="48768"/>
                  </a:lnTo>
                  <a:lnTo>
                    <a:pt x="329184" y="48768"/>
                  </a:lnTo>
                  <a:lnTo>
                    <a:pt x="332232" y="48768"/>
                  </a:lnTo>
                  <a:lnTo>
                    <a:pt x="332232" y="51816"/>
                  </a:lnTo>
                  <a:lnTo>
                    <a:pt x="335280" y="51816"/>
                  </a:lnTo>
                  <a:lnTo>
                    <a:pt x="335280" y="54863"/>
                  </a:lnTo>
                  <a:lnTo>
                    <a:pt x="338328" y="54863"/>
                  </a:lnTo>
                  <a:lnTo>
                    <a:pt x="338328" y="57912"/>
                  </a:lnTo>
                </a:path>
                <a:path w="1005839" h="802004">
                  <a:moveTo>
                    <a:pt x="338328" y="57912"/>
                  </a:moveTo>
                  <a:lnTo>
                    <a:pt x="341376" y="57912"/>
                  </a:lnTo>
                  <a:lnTo>
                    <a:pt x="341376" y="60960"/>
                  </a:lnTo>
                  <a:lnTo>
                    <a:pt x="341376" y="64008"/>
                  </a:lnTo>
                  <a:lnTo>
                    <a:pt x="344424" y="64008"/>
                  </a:lnTo>
                  <a:lnTo>
                    <a:pt x="344424" y="67056"/>
                  </a:lnTo>
                  <a:lnTo>
                    <a:pt x="347472" y="67056"/>
                  </a:lnTo>
                  <a:lnTo>
                    <a:pt x="347472" y="70104"/>
                  </a:lnTo>
                  <a:lnTo>
                    <a:pt x="347472" y="73151"/>
                  </a:lnTo>
                  <a:lnTo>
                    <a:pt x="350520" y="73151"/>
                  </a:lnTo>
                  <a:lnTo>
                    <a:pt x="350520" y="76200"/>
                  </a:lnTo>
                  <a:lnTo>
                    <a:pt x="353568" y="76200"/>
                  </a:lnTo>
                  <a:lnTo>
                    <a:pt x="353568" y="79248"/>
                  </a:lnTo>
                  <a:lnTo>
                    <a:pt x="356616" y="82296"/>
                  </a:lnTo>
                  <a:lnTo>
                    <a:pt x="356616" y="85344"/>
                  </a:lnTo>
                  <a:lnTo>
                    <a:pt x="359664" y="85344"/>
                  </a:lnTo>
                  <a:lnTo>
                    <a:pt x="359664" y="88392"/>
                  </a:lnTo>
                </a:path>
                <a:path w="1005839" h="802004">
                  <a:moveTo>
                    <a:pt x="359664" y="88392"/>
                  </a:moveTo>
                  <a:lnTo>
                    <a:pt x="359664" y="91439"/>
                  </a:lnTo>
                  <a:lnTo>
                    <a:pt x="359664" y="91439"/>
                  </a:lnTo>
                  <a:lnTo>
                    <a:pt x="362712" y="91439"/>
                  </a:lnTo>
                  <a:lnTo>
                    <a:pt x="362712" y="94487"/>
                  </a:lnTo>
                  <a:lnTo>
                    <a:pt x="365760" y="94487"/>
                  </a:lnTo>
                  <a:lnTo>
                    <a:pt x="365760" y="97536"/>
                  </a:lnTo>
                  <a:lnTo>
                    <a:pt x="365760" y="100584"/>
                  </a:lnTo>
                  <a:lnTo>
                    <a:pt x="368808" y="100584"/>
                  </a:lnTo>
                  <a:lnTo>
                    <a:pt x="368808" y="103632"/>
                  </a:lnTo>
                  <a:lnTo>
                    <a:pt x="368808" y="106680"/>
                  </a:lnTo>
                  <a:lnTo>
                    <a:pt x="371856" y="106680"/>
                  </a:lnTo>
                  <a:lnTo>
                    <a:pt x="371856" y="109727"/>
                  </a:lnTo>
                  <a:lnTo>
                    <a:pt x="374904" y="109727"/>
                  </a:lnTo>
                  <a:lnTo>
                    <a:pt x="374904" y="112775"/>
                  </a:lnTo>
                  <a:lnTo>
                    <a:pt x="374904" y="115824"/>
                  </a:lnTo>
                  <a:lnTo>
                    <a:pt x="377952" y="115824"/>
                  </a:lnTo>
                  <a:lnTo>
                    <a:pt x="377952" y="118872"/>
                  </a:lnTo>
                  <a:lnTo>
                    <a:pt x="377952" y="121920"/>
                  </a:lnTo>
                  <a:lnTo>
                    <a:pt x="381000" y="121920"/>
                  </a:lnTo>
                </a:path>
                <a:path w="1005839" h="802004">
                  <a:moveTo>
                    <a:pt x="381000" y="121920"/>
                  </a:moveTo>
                  <a:lnTo>
                    <a:pt x="381000" y="124968"/>
                  </a:lnTo>
                  <a:lnTo>
                    <a:pt x="381000" y="128016"/>
                  </a:lnTo>
                  <a:lnTo>
                    <a:pt x="381000" y="128016"/>
                  </a:lnTo>
                  <a:lnTo>
                    <a:pt x="384048" y="128016"/>
                  </a:lnTo>
                  <a:lnTo>
                    <a:pt x="384048" y="131063"/>
                  </a:lnTo>
                  <a:lnTo>
                    <a:pt x="387096" y="134112"/>
                  </a:lnTo>
                  <a:lnTo>
                    <a:pt x="387096" y="137160"/>
                  </a:lnTo>
                  <a:lnTo>
                    <a:pt x="390144" y="137160"/>
                  </a:lnTo>
                  <a:lnTo>
                    <a:pt x="390144" y="140208"/>
                  </a:lnTo>
                  <a:lnTo>
                    <a:pt x="390144" y="143256"/>
                  </a:lnTo>
                  <a:lnTo>
                    <a:pt x="393192" y="143256"/>
                  </a:lnTo>
                  <a:lnTo>
                    <a:pt x="393192" y="146304"/>
                  </a:lnTo>
                  <a:lnTo>
                    <a:pt x="393192" y="149351"/>
                  </a:lnTo>
                  <a:lnTo>
                    <a:pt x="396240" y="149351"/>
                  </a:lnTo>
                  <a:lnTo>
                    <a:pt x="396240" y="152400"/>
                  </a:lnTo>
                  <a:lnTo>
                    <a:pt x="396240" y="155448"/>
                  </a:lnTo>
                  <a:lnTo>
                    <a:pt x="399288" y="155448"/>
                  </a:lnTo>
                  <a:lnTo>
                    <a:pt x="399288" y="158496"/>
                  </a:lnTo>
                </a:path>
                <a:path w="1005839" h="802004">
                  <a:moveTo>
                    <a:pt x="399288" y="158496"/>
                  </a:moveTo>
                  <a:lnTo>
                    <a:pt x="399288" y="161544"/>
                  </a:lnTo>
                  <a:lnTo>
                    <a:pt x="402336" y="161544"/>
                  </a:lnTo>
                  <a:lnTo>
                    <a:pt x="402336" y="164592"/>
                  </a:lnTo>
                  <a:lnTo>
                    <a:pt x="402336" y="167639"/>
                  </a:lnTo>
                  <a:lnTo>
                    <a:pt x="405384" y="167639"/>
                  </a:lnTo>
                  <a:lnTo>
                    <a:pt x="405384" y="170687"/>
                  </a:lnTo>
                  <a:lnTo>
                    <a:pt x="405384" y="173736"/>
                  </a:lnTo>
                  <a:lnTo>
                    <a:pt x="408432" y="173736"/>
                  </a:lnTo>
                  <a:lnTo>
                    <a:pt x="408432" y="176784"/>
                  </a:lnTo>
                  <a:lnTo>
                    <a:pt x="408432" y="179832"/>
                  </a:lnTo>
                  <a:lnTo>
                    <a:pt x="411480" y="179832"/>
                  </a:lnTo>
                  <a:lnTo>
                    <a:pt x="411480" y="182880"/>
                  </a:lnTo>
                  <a:lnTo>
                    <a:pt x="411480" y="185927"/>
                  </a:lnTo>
                  <a:lnTo>
                    <a:pt x="414528" y="185927"/>
                  </a:lnTo>
                  <a:lnTo>
                    <a:pt x="414528" y="188975"/>
                  </a:lnTo>
                  <a:lnTo>
                    <a:pt x="414528" y="192024"/>
                  </a:lnTo>
                  <a:lnTo>
                    <a:pt x="414528" y="195072"/>
                  </a:lnTo>
                  <a:lnTo>
                    <a:pt x="417576" y="195072"/>
                  </a:lnTo>
                  <a:lnTo>
                    <a:pt x="417576" y="198120"/>
                  </a:lnTo>
                  <a:lnTo>
                    <a:pt x="417576" y="201168"/>
                  </a:lnTo>
                  <a:lnTo>
                    <a:pt x="420624" y="201168"/>
                  </a:lnTo>
                </a:path>
                <a:path w="1005839" h="802004">
                  <a:moveTo>
                    <a:pt x="420624" y="201168"/>
                  </a:moveTo>
                  <a:lnTo>
                    <a:pt x="420624" y="204216"/>
                  </a:lnTo>
                  <a:lnTo>
                    <a:pt x="420624" y="207263"/>
                  </a:lnTo>
                  <a:lnTo>
                    <a:pt x="420624" y="207263"/>
                  </a:lnTo>
                  <a:lnTo>
                    <a:pt x="423672" y="207263"/>
                  </a:lnTo>
                  <a:lnTo>
                    <a:pt x="423672" y="210312"/>
                  </a:lnTo>
                  <a:lnTo>
                    <a:pt x="423672" y="213360"/>
                  </a:lnTo>
                  <a:lnTo>
                    <a:pt x="426720" y="213360"/>
                  </a:lnTo>
                  <a:lnTo>
                    <a:pt x="426720" y="216408"/>
                  </a:lnTo>
                  <a:lnTo>
                    <a:pt x="426720" y="219456"/>
                  </a:lnTo>
                  <a:lnTo>
                    <a:pt x="429768" y="219456"/>
                  </a:lnTo>
                  <a:lnTo>
                    <a:pt x="429768" y="222504"/>
                  </a:lnTo>
                  <a:lnTo>
                    <a:pt x="429768" y="225551"/>
                  </a:lnTo>
                  <a:lnTo>
                    <a:pt x="429768" y="228600"/>
                  </a:lnTo>
                  <a:lnTo>
                    <a:pt x="432816" y="228600"/>
                  </a:lnTo>
                  <a:lnTo>
                    <a:pt x="432816" y="231648"/>
                  </a:lnTo>
                  <a:lnTo>
                    <a:pt x="432816" y="234696"/>
                  </a:lnTo>
                  <a:lnTo>
                    <a:pt x="435864" y="234696"/>
                  </a:lnTo>
                  <a:lnTo>
                    <a:pt x="435864" y="237744"/>
                  </a:lnTo>
                  <a:lnTo>
                    <a:pt x="435864" y="240792"/>
                  </a:lnTo>
                  <a:lnTo>
                    <a:pt x="438912" y="240792"/>
                  </a:lnTo>
                  <a:lnTo>
                    <a:pt x="438912" y="243839"/>
                  </a:lnTo>
                  <a:lnTo>
                    <a:pt x="438912" y="246887"/>
                  </a:lnTo>
                </a:path>
                <a:path w="1005839" h="802004">
                  <a:moveTo>
                    <a:pt x="438912" y="246887"/>
                  </a:moveTo>
                  <a:lnTo>
                    <a:pt x="441960" y="246887"/>
                  </a:lnTo>
                  <a:lnTo>
                    <a:pt x="441960" y="249936"/>
                  </a:lnTo>
                  <a:lnTo>
                    <a:pt x="441960" y="252984"/>
                  </a:lnTo>
                  <a:lnTo>
                    <a:pt x="441960" y="256032"/>
                  </a:lnTo>
                  <a:lnTo>
                    <a:pt x="441960" y="256032"/>
                  </a:lnTo>
                  <a:lnTo>
                    <a:pt x="445008" y="256032"/>
                  </a:lnTo>
                  <a:lnTo>
                    <a:pt x="445008" y="259080"/>
                  </a:lnTo>
                  <a:lnTo>
                    <a:pt x="445008" y="262127"/>
                  </a:lnTo>
                  <a:lnTo>
                    <a:pt x="448056" y="262127"/>
                  </a:lnTo>
                  <a:lnTo>
                    <a:pt x="448056" y="265175"/>
                  </a:lnTo>
                  <a:lnTo>
                    <a:pt x="448056" y="268224"/>
                  </a:lnTo>
                  <a:lnTo>
                    <a:pt x="451104" y="268224"/>
                  </a:lnTo>
                  <a:lnTo>
                    <a:pt x="451104" y="271272"/>
                  </a:lnTo>
                  <a:lnTo>
                    <a:pt x="451104" y="274320"/>
                  </a:lnTo>
                  <a:lnTo>
                    <a:pt x="451104" y="277368"/>
                  </a:lnTo>
                  <a:lnTo>
                    <a:pt x="454152" y="277368"/>
                  </a:lnTo>
                  <a:lnTo>
                    <a:pt x="454152" y="280416"/>
                  </a:lnTo>
                  <a:lnTo>
                    <a:pt x="454152" y="283463"/>
                  </a:lnTo>
                  <a:lnTo>
                    <a:pt x="457200" y="283463"/>
                  </a:lnTo>
                  <a:lnTo>
                    <a:pt x="457200" y="286512"/>
                  </a:lnTo>
                  <a:lnTo>
                    <a:pt x="457200" y="289560"/>
                  </a:lnTo>
                  <a:lnTo>
                    <a:pt x="457200" y="292608"/>
                  </a:lnTo>
                  <a:lnTo>
                    <a:pt x="460248" y="292608"/>
                  </a:lnTo>
                  <a:lnTo>
                    <a:pt x="460248" y="295656"/>
                  </a:lnTo>
                </a:path>
                <a:path w="1005839" h="802004">
                  <a:moveTo>
                    <a:pt x="460248" y="295656"/>
                  </a:moveTo>
                  <a:lnTo>
                    <a:pt x="460248" y="298704"/>
                  </a:lnTo>
                  <a:lnTo>
                    <a:pt x="460248" y="298704"/>
                  </a:lnTo>
                  <a:lnTo>
                    <a:pt x="463296" y="298704"/>
                  </a:lnTo>
                  <a:lnTo>
                    <a:pt x="463296" y="301751"/>
                  </a:lnTo>
                  <a:lnTo>
                    <a:pt x="463296" y="304800"/>
                  </a:lnTo>
                  <a:lnTo>
                    <a:pt x="466344" y="307848"/>
                  </a:lnTo>
                  <a:lnTo>
                    <a:pt x="466344" y="310896"/>
                  </a:lnTo>
                  <a:lnTo>
                    <a:pt x="466344" y="313944"/>
                  </a:lnTo>
                  <a:lnTo>
                    <a:pt x="469392" y="313944"/>
                  </a:lnTo>
                  <a:lnTo>
                    <a:pt x="469392" y="316992"/>
                  </a:lnTo>
                  <a:lnTo>
                    <a:pt x="469392" y="320039"/>
                  </a:lnTo>
                  <a:lnTo>
                    <a:pt x="472440" y="320039"/>
                  </a:lnTo>
                  <a:lnTo>
                    <a:pt x="472440" y="323088"/>
                  </a:lnTo>
                  <a:lnTo>
                    <a:pt x="472440" y="326136"/>
                  </a:lnTo>
                  <a:lnTo>
                    <a:pt x="472440" y="329184"/>
                  </a:lnTo>
                  <a:lnTo>
                    <a:pt x="475488" y="329184"/>
                  </a:lnTo>
                  <a:lnTo>
                    <a:pt x="475488" y="332232"/>
                  </a:lnTo>
                  <a:lnTo>
                    <a:pt x="475488" y="335280"/>
                  </a:lnTo>
                  <a:lnTo>
                    <a:pt x="478536" y="335280"/>
                  </a:lnTo>
                  <a:lnTo>
                    <a:pt x="478536" y="338327"/>
                  </a:lnTo>
                  <a:lnTo>
                    <a:pt x="478536" y="341375"/>
                  </a:lnTo>
                  <a:lnTo>
                    <a:pt x="478536" y="344424"/>
                  </a:lnTo>
                </a:path>
                <a:path w="1005839" h="802004">
                  <a:moveTo>
                    <a:pt x="478536" y="344424"/>
                  </a:moveTo>
                  <a:lnTo>
                    <a:pt x="481584" y="344424"/>
                  </a:lnTo>
                  <a:lnTo>
                    <a:pt x="481584" y="344424"/>
                  </a:lnTo>
                  <a:lnTo>
                    <a:pt x="481584" y="347472"/>
                  </a:lnTo>
                  <a:lnTo>
                    <a:pt x="481584" y="350520"/>
                  </a:lnTo>
                  <a:lnTo>
                    <a:pt x="484632" y="350520"/>
                  </a:lnTo>
                  <a:lnTo>
                    <a:pt x="484632" y="353568"/>
                  </a:lnTo>
                  <a:lnTo>
                    <a:pt x="484632" y="356616"/>
                  </a:lnTo>
                  <a:lnTo>
                    <a:pt x="484632" y="359663"/>
                  </a:lnTo>
                  <a:lnTo>
                    <a:pt x="487680" y="359663"/>
                  </a:lnTo>
                  <a:lnTo>
                    <a:pt x="487680" y="362712"/>
                  </a:lnTo>
                  <a:lnTo>
                    <a:pt x="487680" y="365760"/>
                  </a:lnTo>
                  <a:lnTo>
                    <a:pt x="490728" y="365760"/>
                  </a:lnTo>
                  <a:lnTo>
                    <a:pt x="490728" y="368808"/>
                  </a:lnTo>
                  <a:lnTo>
                    <a:pt x="490728" y="371856"/>
                  </a:lnTo>
                  <a:lnTo>
                    <a:pt x="490728" y="374904"/>
                  </a:lnTo>
                  <a:lnTo>
                    <a:pt x="493776" y="374904"/>
                  </a:lnTo>
                  <a:lnTo>
                    <a:pt x="493776" y="377951"/>
                  </a:lnTo>
                  <a:lnTo>
                    <a:pt x="493776" y="381000"/>
                  </a:lnTo>
                  <a:lnTo>
                    <a:pt x="496824" y="381000"/>
                  </a:lnTo>
                  <a:lnTo>
                    <a:pt x="496824" y="384048"/>
                  </a:lnTo>
                  <a:lnTo>
                    <a:pt x="496824" y="387096"/>
                  </a:lnTo>
                  <a:lnTo>
                    <a:pt x="496824" y="390144"/>
                  </a:lnTo>
                  <a:lnTo>
                    <a:pt x="499872" y="390144"/>
                  </a:lnTo>
                  <a:lnTo>
                    <a:pt x="499872" y="393192"/>
                  </a:lnTo>
                </a:path>
                <a:path w="1005839" h="802004">
                  <a:moveTo>
                    <a:pt x="499872" y="393192"/>
                  </a:moveTo>
                  <a:lnTo>
                    <a:pt x="499872" y="396239"/>
                  </a:lnTo>
                  <a:lnTo>
                    <a:pt x="502920" y="396239"/>
                  </a:lnTo>
                  <a:lnTo>
                    <a:pt x="502920" y="399288"/>
                  </a:lnTo>
                  <a:lnTo>
                    <a:pt x="502920" y="402336"/>
                  </a:lnTo>
                  <a:lnTo>
                    <a:pt x="502920" y="405384"/>
                  </a:lnTo>
                  <a:lnTo>
                    <a:pt x="505968" y="405384"/>
                  </a:lnTo>
                  <a:lnTo>
                    <a:pt x="505968" y="408432"/>
                  </a:lnTo>
                  <a:lnTo>
                    <a:pt x="505968" y="411480"/>
                  </a:lnTo>
                  <a:lnTo>
                    <a:pt x="509016" y="411480"/>
                  </a:lnTo>
                  <a:lnTo>
                    <a:pt x="509016" y="414527"/>
                  </a:lnTo>
                  <a:lnTo>
                    <a:pt x="509016" y="417575"/>
                  </a:lnTo>
                  <a:lnTo>
                    <a:pt x="509016" y="420624"/>
                  </a:lnTo>
                  <a:lnTo>
                    <a:pt x="512064" y="420624"/>
                  </a:lnTo>
                  <a:lnTo>
                    <a:pt x="512064" y="423672"/>
                  </a:lnTo>
                  <a:lnTo>
                    <a:pt x="512064" y="426720"/>
                  </a:lnTo>
                  <a:lnTo>
                    <a:pt x="515112" y="426720"/>
                  </a:lnTo>
                  <a:lnTo>
                    <a:pt x="515112" y="429768"/>
                  </a:lnTo>
                  <a:lnTo>
                    <a:pt x="515112" y="432816"/>
                  </a:lnTo>
                  <a:lnTo>
                    <a:pt x="515112" y="435863"/>
                  </a:lnTo>
                  <a:lnTo>
                    <a:pt x="518160" y="435863"/>
                  </a:lnTo>
                  <a:lnTo>
                    <a:pt x="518160" y="438912"/>
                  </a:lnTo>
                  <a:lnTo>
                    <a:pt x="518160" y="441960"/>
                  </a:lnTo>
                  <a:lnTo>
                    <a:pt x="521208" y="441960"/>
                  </a:lnTo>
                </a:path>
                <a:path w="1005839" h="802004">
                  <a:moveTo>
                    <a:pt x="521208" y="441960"/>
                  </a:moveTo>
                  <a:lnTo>
                    <a:pt x="521208" y="445008"/>
                  </a:lnTo>
                  <a:lnTo>
                    <a:pt x="521208" y="448056"/>
                  </a:lnTo>
                  <a:lnTo>
                    <a:pt x="521208" y="451104"/>
                  </a:lnTo>
                  <a:lnTo>
                    <a:pt x="524256" y="451104"/>
                  </a:lnTo>
                  <a:lnTo>
                    <a:pt x="524256" y="454151"/>
                  </a:lnTo>
                  <a:lnTo>
                    <a:pt x="524256" y="457200"/>
                  </a:lnTo>
                  <a:lnTo>
                    <a:pt x="527304" y="457200"/>
                  </a:lnTo>
                  <a:lnTo>
                    <a:pt x="527304" y="460248"/>
                  </a:lnTo>
                  <a:lnTo>
                    <a:pt x="527304" y="463296"/>
                  </a:lnTo>
                  <a:lnTo>
                    <a:pt x="527304" y="466344"/>
                  </a:lnTo>
                  <a:lnTo>
                    <a:pt x="530352" y="466344"/>
                  </a:lnTo>
                  <a:lnTo>
                    <a:pt x="530352" y="469392"/>
                  </a:lnTo>
                  <a:lnTo>
                    <a:pt x="530352" y="472439"/>
                  </a:lnTo>
                  <a:lnTo>
                    <a:pt x="533400" y="472439"/>
                  </a:lnTo>
                  <a:lnTo>
                    <a:pt x="533400" y="475488"/>
                  </a:lnTo>
                  <a:lnTo>
                    <a:pt x="533400" y="478536"/>
                  </a:lnTo>
                  <a:lnTo>
                    <a:pt x="533400" y="481584"/>
                  </a:lnTo>
                  <a:lnTo>
                    <a:pt x="536448" y="481584"/>
                  </a:lnTo>
                  <a:lnTo>
                    <a:pt x="536448" y="484632"/>
                  </a:lnTo>
                  <a:lnTo>
                    <a:pt x="536448" y="487680"/>
                  </a:lnTo>
                  <a:lnTo>
                    <a:pt x="539496" y="487680"/>
                  </a:lnTo>
                  <a:lnTo>
                    <a:pt x="539496" y="490727"/>
                  </a:lnTo>
                  <a:lnTo>
                    <a:pt x="539496" y="493775"/>
                  </a:lnTo>
                </a:path>
                <a:path w="1005839" h="802004">
                  <a:moveTo>
                    <a:pt x="539496" y="493775"/>
                  </a:moveTo>
                  <a:lnTo>
                    <a:pt x="542544" y="493775"/>
                  </a:lnTo>
                  <a:lnTo>
                    <a:pt x="542544" y="496824"/>
                  </a:lnTo>
                  <a:lnTo>
                    <a:pt x="542544" y="499872"/>
                  </a:lnTo>
                  <a:lnTo>
                    <a:pt x="542544" y="502920"/>
                  </a:lnTo>
                  <a:lnTo>
                    <a:pt x="542544" y="502920"/>
                  </a:lnTo>
                  <a:lnTo>
                    <a:pt x="545592" y="502920"/>
                  </a:lnTo>
                  <a:lnTo>
                    <a:pt x="545592" y="505968"/>
                  </a:lnTo>
                  <a:lnTo>
                    <a:pt x="545592" y="509016"/>
                  </a:lnTo>
                  <a:lnTo>
                    <a:pt x="548640" y="509016"/>
                  </a:lnTo>
                  <a:lnTo>
                    <a:pt x="548640" y="512063"/>
                  </a:lnTo>
                  <a:lnTo>
                    <a:pt x="548640" y="515112"/>
                  </a:lnTo>
                  <a:lnTo>
                    <a:pt x="548640" y="518160"/>
                  </a:lnTo>
                  <a:lnTo>
                    <a:pt x="551688" y="518160"/>
                  </a:lnTo>
                  <a:lnTo>
                    <a:pt x="551688" y="521208"/>
                  </a:lnTo>
                  <a:lnTo>
                    <a:pt x="551688" y="524256"/>
                  </a:lnTo>
                  <a:lnTo>
                    <a:pt x="551688" y="524256"/>
                  </a:lnTo>
                  <a:lnTo>
                    <a:pt x="554736" y="524256"/>
                  </a:lnTo>
                  <a:lnTo>
                    <a:pt x="554736" y="527304"/>
                  </a:lnTo>
                  <a:lnTo>
                    <a:pt x="554736" y="530351"/>
                  </a:lnTo>
                  <a:lnTo>
                    <a:pt x="557784" y="530351"/>
                  </a:lnTo>
                  <a:lnTo>
                    <a:pt x="557784" y="533400"/>
                  </a:lnTo>
                  <a:lnTo>
                    <a:pt x="557784" y="536448"/>
                  </a:lnTo>
                  <a:lnTo>
                    <a:pt x="557784" y="539496"/>
                  </a:lnTo>
                  <a:lnTo>
                    <a:pt x="560832" y="539496"/>
                  </a:lnTo>
                </a:path>
                <a:path w="1005839" h="802004">
                  <a:moveTo>
                    <a:pt x="560832" y="539496"/>
                  </a:moveTo>
                  <a:lnTo>
                    <a:pt x="560832" y="542544"/>
                  </a:lnTo>
                  <a:lnTo>
                    <a:pt x="560832" y="545592"/>
                  </a:lnTo>
                  <a:lnTo>
                    <a:pt x="563880" y="545592"/>
                  </a:lnTo>
                  <a:lnTo>
                    <a:pt x="563880" y="548639"/>
                  </a:lnTo>
                  <a:lnTo>
                    <a:pt x="563880" y="551688"/>
                  </a:lnTo>
                  <a:lnTo>
                    <a:pt x="566928" y="551688"/>
                  </a:lnTo>
                  <a:lnTo>
                    <a:pt x="566928" y="554736"/>
                  </a:lnTo>
                  <a:lnTo>
                    <a:pt x="566928" y="557784"/>
                  </a:lnTo>
                  <a:lnTo>
                    <a:pt x="566928" y="560832"/>
                  </a:lnTo>
                  <a:lnTo>
                    <a:pt x="566928" y="560832"/>
                  </a:lnTo>
                  <a:lnTo>
                    <a:pt x="569976" y="560832"/>
                  </a:lnTo>
                  <a:lnTo>
                    <a:pt x="569976" y="563880"/>
                  </a:lnTo>
                  <a:lnTo>
                    <a:pt x="569976" y="566927"/>
                  </a:lnTo>
                  <a:lnTo>
                    <a:pt x="573024" y="566927"/>
                  </a:lnTo>
                  <a:lnTo>
                    <a:pt x="573024" y="569976"/>
                  </a:lnTo>
                  <a:lnTo>
                    <a:pt x="573024" y="573024"/>
                  </a:lnTo>
                  <a:lnTo>
                    <a:pt x="576072" y="573024"/>
                  </a:lnTo>
                  <a:lnTo>
                    <a:pt x="576072" y="576072"/>
                  </a:lnTo>
                  <a:lnTo>
                    <a:pt x="576072" y="579120"/>
                  </a:lnTo>
                  <a:lnTo>
                    <a:pt x="579120" y="582168"/>
                  </a:lnTo>
                  <a:lnTo>
                    <a:pt x="579120" y="585216"/>
                  </a:lnTo>
                </a:path>
                <a:path w="1005839" h="802004">
                  <a:moveTo>
                    <a:pt x="579120" y="585216"/>
                  </a:moveTo>
                  <a:lnTo>
                    <a:pt x="579120" y="588263"/>
                  </a:lnTo>
                  <a:lnTo>
                    <a:pt x="579120" y="588263"/>
                  </a:lnTo>
                  <a:lnTo>
                    <a:pt x="582168" y="588263"/>
                  </a:lnTo>
                  <a:lnTo>
                    <a:pt x="582168" y="591312"/>
                  </a:lnTo>
                  <a:lnTo>
                    <a:pt x="582168" y="594360"/>
                  </a:lnTo>
                  <a:lnTo>
                    <a:pt x="585216" y="594360"/>
                  </a:lnTo>
                  <a:lnTo>
                    <a:pt x="585216" y="597408"/>
                  </a:lnTo>
                  <a:lnTo>
                    <a:pt x="585216" y="600456"/>
                  </a:lnTo>
                  <a:lnTo>
                    <a:pt x="588264" y="600456"/>
                  </a:lnTo>
                  <a:lnTo>
                    <a:pt x="588264" y="603504"/>
                  </a:lnTo>
                  <a:lnTo>
                    <a:pt x="588264" y="606551"/>
                  </a:lnTo>
                  <a:lnTo>
                    <a:pt x="591312" y="606551"/>
                  </a:lnTo>
                  <a:lnTo>
                    <a:pt x="591312" y="609600"/>
                  </a:lnTo>
                  <a:lnTo>
                    <a:pt x="591312" y="612648"/>
                  </a:lnTo>
                  <a:lnTo>
                    <a:pt x="594360" y="612648"/>
                  </a:lnTo>
                  <a:lnTo>
                    <a:pt x="594360" y="615696"/>
                  </a:lnTo>
                  <a:lnTo>
                    <a:pt x="594360" y="618744"/>
                  </a:lnTo>
                  <a:lnTo>
                    <a:pt x="597408" y="618744"/>
                  </a:lnTo>
                  <a:lnTo>
                    <a:pt x="597408" y="621792"/>
                  </a:lnTo>
                  <a:lnTo>
                    <a:pt x="597408" y="624839"/>
                  </a:lnTo>
                  <a:lnTo>
                    <a:pt x="600456" y="627888"/>
                  </a:lnTo>
                </a:path>
                <a:path w="1005839" h="802004">
                  <a:moveTo>
                    <a:pt x="600456" y="627888"/>
                  </a:moveTo>
                  <a:lnTo>
                    <a:pt x="600456" y="630936"/>
                  </a:lnTo>
                  <a:lnTo>
                    <a:pt x="603504" y="633984"/>
                  </a:lnTo>
                  <a:lnTo>
                    <a:pt x="603504" y="637032"/>
                  </a:lnTo>
                  <a:lnTo>
                    <a:pt x="603504" y="640080"/>
                  </a:lnTo>
                  <a:lnTo>
                    <a:pt x="606552" y="640080"/>
                  </a:lnTo>
                  <a:lnTo>
                    <a:pt x="606552" y="643127"/>
                  </a:lnTo>
                  <a:lnTo>
                    <a:pt x="606552" y="646176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12648" y="652272"/>
                  </a:lnTo>
                  <a:lnTo>
                    <a:pt x="612648" y="655320"/>
                  </a:lnTo>
                  <a:lnTo>
                    <a:pt x="615696" y="655320"/>
                  </a:lnTo>
                  <a:lnTo>
                    <a:pt x="615696" y="658368"/>
                  </a:lnTo>
                  <a:lnTo>
                    <a:pt x="615696" y="661416"/>
                  </a:lnTo>
                  <a:lnTo>
                    <a:pt x="618744" y="661416"/>
                  </a:lnTo>
                  <a:lnTo>
                    <a:pt x="618744" y="664463"/>
                  </a:lnTo>
                  <a:lnTo>
                    <a:pt x="618744" y="667512"/>
                  </a:lnTo>
                  <a:lnTo>
                    <a:pt x="621792" y="667512"/>
                  </a:lnTo>
                </a:path>
                <a:path w="1005839" h="802004">
                  <a:moveTo>
                    <a:pt x="621792" y="667512"/>
                  </a:moveTo>
                  <a:lnTo>
                    <a:pt x="621792" y="670560"/>
                  </a:lnTo>
                  <a:lnTo>
                    <a:pt x="621792" y="673608"/>
                  </a:lnTo>
                  <a:lnTo>
                    <a:pt x="624840" y="673608"/>
                  </a:lnTo>
                  <a:lnTo>
                    <a:pt x="624840" y="676656"/>
                  </a:lnTo>
                  <a:lnTo>
                    <a:pt x="624840" y="679704"/>
                  </a:lnTo>
                  <a:lnTo>
                    <a:pt x="627888" y="679704"/>
                  </a:lnTo>
                  <a:lnTo>
                    <a:pt x="627888" y="682751"/>
                  </a:lnTo>
                  <a:lnTo>
                    <a:pt x="627888" y="685800"/>
                  </a:lnTo>
                  <a:lnTo>
                    <a:pt x="630936" y="685800"/>
                  </a:lnTo>
                  <a:lnTo>
                    <a:pt x="630936" y="688848"/>
                  </a:lnTo>
                  <a:lnTo>
                    <a:pt x="633984" y="688848"/>
                  </a:lnTo>
                  <a:lnTo>
                    <a:pt x="633984" y="691896"/>
                  </a:lnTo>
                  <a:lnTo>
                    <a:pt x="633984" y="694944"/>
                  </a:lnTo>
                  <a:lnTo>
                    <a:pt x="637032" y="694944"/>
                  </a:lnTo>
                  <a:lnTo>
                    <a:pt x="637032" y="697992"/>
                  </a:lnTo>
                  <a:lnTo>
                    <a:pt x="637032" y="701039"/>
                  </a:lnTo>
                  <a:lnTo>
                    <a:pt x="640080" y="701039"/>
                  </a:lnTo>
                  <a:lnTo>
                    <a:pt x="640080" y="704088"/>
                  </a:lnTo>
                </a:path>
                <a:path w="1005839" h="802004">
                  <a:moveTo>
                    <a:pt x="640080" y="704088"/>
                  </a:moveTo>
                  <a:lnTo>
                    <a:pt x="643128" y="704088"/>
                  </a:lnTo>
                  <a:lnTo>
                    <a:pt x="643128" y="707136"/>
                  </a:lnTo>
                  <a:lnTo>
                    <a:pt x="643128" y="710184"/>
                  </a:lnTo>
                  <a:lnTo>
                    <a:pt x="643128" y="710184"/>
                  </a:lnTo>
                  <a:lnTo>
                    <a:pt x="646176" y="710184"/>
                  </a:lnTo>
                  <a:lnTo>
                    <a:pt x="646176" y="713232"/>
                  </a:lnTo>
                  <a:lnTo>
                    <a:pt x="646176" y="716280"/>
                  </a:lnTo>
                  <a:lnTo>
                    <a:pt x="649224" y="716280"/>
                  </a:lnTo>
                  <a:lnTo>
                    <a:pt x="649224" y="719327"/>
                  </a:lnTo>
                  <a:lnTo>
                    <a:pt x="652272" y="719327"/>
                  </a:lnTo>
                  <a:lnTo>
                    <a:pt x="652272" y="722376"/>
                  </a:lnTo>
                  <a:lnTo>
                    <a:pt x="652272" y="725424"/>
                  </a:lnTo>
                  <a:lnTo>
                    <a:pt x="655320" y="725424"/>
                  </a:lnTo>
                  <a:lnTo>
                    <a:pt x="655320" y="728472"/>
                  </a:lnTo>
                  <a:lnTo>
                    <a:pt x="658368" y="728472"/>
                  </a:lnTo>
                  <a:lnTo>
                    <a:pt x="658368" y="731520"/>
                  </a:lnTo>
                  <a:lnTo>
                    <a:pt x="661416" y="731520"/>
                  </a:lnTo>
                  <a:lnTo>
                    <a:pt x="661416" y="734568"/>
                  </a:lnTo>
                </a:path>
                <a:path w="1005839" h="802004">
                  <a:moveTo>
                    <a:pt x="661416" y="734568"/>
                  </a:moveTo>
                  <a:lnTo>
                    <a:pt x="661416" y="737616"/>
                  </a:lnTo>
                  <a:lnTo>
                    <a:pt x="661416" y="737616"/>
                  </a:lnTo>
                  <a:lnTo>
                    <a:pt x="664464" y="737616"/>
                  </a:lnTo>
                  <a:lnTo>
                    <a:pt x="664464" y="740663"/>
                  </a:lnTo>
                  <a:lnTo>
                    <a:pt x="667512" y="740663"/>
                  </a:lnTo>
                  <a:lnTo>
                    <a:pt x="667512" y="743712"/>
                  </a:lnTo>
                  <a:lnTo>
                    <a:pt x="670560" y="743712"/>
                  </a:lnTo>
                  <a:lnTo>
                    <a:pt x="670560" y="746760"/>
                  </a:lnTo>
                  <a:lnTo>
                    <a:pt x="670560" y="749808"/>
                  </a:lnTo>
                  <a:lnTo>
                    <a:pt x="673608" y="749808"/>
                  </a:lnTo>
                  <a:lnTo>
                    <a:pt x="673608" y="752856"/>
                  </a:lnTo>
                  <a:lnTo>
                    <a:pt x="676656" y="752856"/>
                  </a:lnTo>
                  <a:lnTo>
                    <a:pt x="676656" y="755904"/>
                  </a:lnTo>
                  <a:lnTo>
                    <a:pt x="679704" y="755904"/>
                  </a:lnTo>
                  <a:lnTo>
                    <a:pt x="679704" y="758951"/>
                  </a:lnTo>
                </a:path>
                <a:path w="1005839" h="802004">
                  <a:moveTo>
                    <a:pt x="679704" y="758951"/>
                  </a:moveTo>
                  <a:lnTo>
                    <a:pt x="682752" y="758951"/>
                  </a:lnTo>
                  <a:lnTo>
                    <a:pt x="682752" y="762000"/>
                  </a:lnTo>
                  <a:lnTo>
                    <a:pt x="685800" y="762000"/>
                  </a:lnTo>
                  <a:lnTo>
                    <a:pt x="685800" y="765048"/>
                  </a:lnTo>
                  <a:lnTo>
                    <a:pt x="688848" y="765048"/>
                  </a:lnTo>
                  <a:lnTo>
                    <a:pt x="688848" y="768096"/>
                  </a:lnTo>
                  <a:lnTo>
                    <a:pt x="691896" y="768096"/>
                  </a:lnTo>
                  <a:lnTo>
                    <a:pt x="691896" y="771144"/>
                  </a:lnTo>
                  <a:lnTo>
                    <a:pt x="694944" y="771144"/>
                  </a:lnTo>
                  <a:lnTo>
                    <a:pt x="694944" y="774192"/>
                  </a:lnTo>
                  <a:lnTo>
                    <a:pt x="697992" y="774192"/>
                  </a:lnTo>
                  <a:lnTo>
                    <a:pt x="697992" y="777239"/>
                  </a:lnTo>
                  <a:lnTo>
                    <a:pt x="701040" y="777239"/>
                  </a:lnTo>
                </a:path>
                <a:path w="1005839" h="802004">
                  <a:moveTo>
                    <a:pt x="701040" y="777239"/>
                  </a:moveTo>
                  <a:lnTo>
                    <a:pt x="701040" y="780288"/>
                  </a:lnTo>
                  <a:lnTo>
                    <a:pt x="704088" y="780288"/>
                  </a:lnTo>
                  <a:lnTo>
                    <a:pt x="704088" y="783336"/>
                  </a:lnTo>
                  <a:lnTo>
                    <a:pt x="707136" y="783336"/>
                  </a:lnTo>
                  <a:lnTo>
                    <a:pt x="710184" y="783336"/>
                  </a:lnTo>
                  <a:lnTo>
                    <a:pt x="710184" y="786384"/>
                  </a:lnTo>
                  <a:lnTo>
                    <a:pt x="713232" y="786384"/>
                  </a:lnTo>
                  <a:lnTo>
                    <a:pt x="713232" y="789432"/>
                  </a:lnTo>
                  <a:lnTo>
                    <a:pt x="716280" y="789432"/>
                  </a:lnTo>
                  <a:lnTo>
                    <a:pt x="719328" y="789432"/>
                  </a:lnTo>
                  <a:lnTo>
                    <a:pt x="719328" y="792480"/>
                  </a:lnTo>
                </a:path>
                <a:path w="1005839" h="802004">
                  <a:moveTo>
                    <a:pt x="719328" y="792480"/>
                  </a:moveTo>
                  <a:lnTo>
                    <a:pt x="722376" y="792480"/>
                  </a:lnTo>
                  <a:lnTo>
                    <a:pt x="725424" y="792480"/>
                  </a:lnTo>
                  <a:lnTo>
                    <a:pt x="725424" y="795527"/>
                  </a:lnTo>
                  <a:lnTo>
                    <a:pt x="728472" y="795527"/>
                  </a:lnTo>
                  <a:lnTo>
                    <a:pt x="731520" y="795527"/>
                  </a:lnTo>
                  <a:lnTo>
                    <a:pt x="731520" y="798576"/>
                  </a:lnTo>
                  <a:lnTo>
                    <a:pt x="734568" y="798576"/>
                  </a:lnTo>
                  <a:lnTo>
                    <a:pt x="737616" y="798576"/>
                  </a:lnTo>
                  <a:lnTo>
                    <a:pt x="740664" y="798576"/>
                  </a:lnTo>
                </a:path>
                <a:path w="1005839" h="802004">
                  <a:moveTo>
                    <a:pt x="740664" y="798576"/>
                  </a:moveTo>
                  <a:lnTo>
                    <a:pt x="743712" y="798576"/>
                  </a:lnTo>
                  <a:lnTo>
                    <a:pt x="746760" y="798576"/>
                  </a:lnTo>
                  <a:lnTo>
                    <a:pt x="746760" y="801624"/>
                  </a:lnTo>
                  <a:lnTo>
                    <a:pt x="749808" y="801624"/>
                  </a:lnTo>
                  <a:lnTo>
                    <a:pt x="752856" y="801624"/>
                  </a:lnTo>
                  <a:lnTo>
                    <a:pt x="755904" y="801624"/>
                  </a:lnTo>
                  <a:lnTo>
                    <a:pt x="758952" y="801624"/>
                  </a:lnTo>
                  <a:lnTo>
                    <a:pt x="762000" y="801624"/>
                  </a:lnTo>
                </a:path>
                <a:path w="1005839" h="802004">
                  <a:moveTo>
                    <a:pt x="762000" y="801624"/>
                  </a:moveTo>
                  <a:lnTo>
                    <a:pt x="762000" y="798576"/>
                  </a:lnTo>
                  <a:lnTo>
                    <a:pt x="765048" y="798576"/>
                  </a:lnTo>
                  <a:lnTo>
                    <a:pt x="768096" y="798576"/>
                  </a:lnTo>
                  <a:lnTo>
                    <a:pt x="771144" y="798576"/>
                  </a:lnTo>
                  <a:lnTo>
                    <a:pt x="774192" y="798576"/>
                  </a:lnTo>
                  <a:lnTo>
                    <a:pt x="777240" y="798576"/>
                  </a:lnTo>
                  <a:lnTo>
                    <a:pt x="777240" y="795527"/>
                  </a:lnTo>
                  <a:lnTo>
                    <a:pt x="780288" y="795527"/>
                  </a:lnTo>
                </a:path>
                <a:path w="1005839" h="802004">
                  <a:moveTo>
                    <a:pt x="780288" y="795527"/>
                  </a:moveTo>
                  <a:lnTo>
                    <a:pt x="783336" y="795527"/>
                  </a:lnTo>
                  <a:lnTo>
                    <a:pt x="783336" y="795527"/>
                  </a:lnTo>
                  <a:lnTo>
                    <a:pt x="783336" y="792480"/>
                  </a:lnTo>
                  <a:lnTo>
                    <a:pt x="786384" y="792480"/>
                  </a:lnTo>
                  <a:lnTo>
                    <a:pt x="789432" y="792480"/>
                  </a:lnTo>
                  <a:lnTo>
                    <a:pt x="789432" y="789432"/>
                  </a:lnTo>
                  <a:lnTo>
                    <a:pt x="792480" y="789432"/>
                  </a:lnTo>
                  <a:lnTo>
                    <a:pt x="795528" y="789432"/>
                  </a:lnTo>
                  <a:lnTo>
                    <a:pt x="795528" y="786384"/>
                  </a:lnTo>
                  <a:lnTo>
                    <a:pt x="798576" y="786384"/>
                  </a:lnTo>
                  <a:lnTo>
                    <a:pt x="798576" y="783336"/>
                  </a:lnTo>
                  <a:lnTo>
                    <a:pt x="801624" y="783336"/>
                  </a:lnTo>
                </a:path>
                <a:path w="1005839" h="802004">
                  <a:moveTo>
                    <a:pt x="801624" y="783336"/>
                  </a:moveTo>
                  <a:lnTo>
                    <a:pt x="804672" y="783336"/>
                  </a:lnTo>
                  <a:lnTo>
                    <a:pt x="804672" y="783336"/>
                  </a:lnTo>
                  <a:lnTo>
                    <a:pt x="804672" y="780288"/>
                  </a:lnTo>
                  <a:lnTo>
                    <a:pt x="807720" y="780288"/>
                  </a:lnTo>
                  <a:lnTo>
                    <a:pt x="807720" y="777239"/>
                  </a:lnTo>
                  <a:lnTo>
                    <a:pt x="810768" y="777239"/>
                  </a:lnTo>
                  <a:lnTo>
                    <a:pt x="810768" y="774192"/>
                  </a:lnTo>
                  <a:lnTo>
                    <a:pt x="813816" y="774192"/>
                  </a:lnTo>
                  <a:lnTo>
                    <a:pt x="813816" y="771144"/>
                  </a:lnTo>
                  <a:lnTo>
                    <a:pt x="816864" y="771144"/>
                  </a:lnTo>
                  <a:lnTo>
                    <a:pt x="816864" y="768096"/>
                  </a:lnTo>
                  <a:lnTo>
                    <a:pt x="819912" y="768096"/>
                  </a:lnTo>
                </a:path>
                <a:path w="1005839" h="802004">
                  <a:moveTo>
                    <a:pt x="819912" y="768096"/>
                  </a:moveTo>
                  <a:lnTo>
                    <a:pt x="819912" y="765048"/>
                  </a:lnTo>
                  <a:lnTo>
                    <a:pt x="819912" y="765048"/>
                  </a:lnTo>
                  <a:lnTo>
                    <a:pt x="822960" y="765048"/>
                  </a:lnTo>
                  <a:lnTo>
                    <a:pt x="822960" y="762000"/>
                  </a:lnTo>
                  <a:lnTo>
                    <a:pt x="826008" y="762000"/>
                  </a:lnTo>
                  <a:lnTo>
                    <a:pt x="826008" y="758951"/>
                  </a:lnTo>
                  <a:lnTo>
                    <a:pt x="829056" y="758951"/>
                  </a:lnTo>
                  <a:lnTo>
                    <a:pt x="829056" y="755904"/>
                  </a:lnTo>
                  <a:lnTo>
                    <a:pt x="832104" y="755904"/>
                  </a:lnTo>
                  <a:lnTo>
                    <a:pt x="832104" y="752856"/>
                  </a:lnTo>
                  <a:lnTo>
                    <a:pt x="835152" y="752856"/>
                  </a:lnTo>
                  <a:lnTo>
                    <a:pt x="835152" y="749808"/>
                  </a:lnTo>
                  <a:lnTo>
                    <a:pt x="838200" y="749808"/>
                  </a:lnTo>
                  <a:lnTo>
                    <a:pt x="838200" y="746760"/>
                  </a:lnTo>
                  <a:lnTo>
                    <a:pt x="841248" y="746760"/>
                  </a:lnTo>
                  <a:lnTo>
                    <a:pt x="841248" y="743712"/>
                  </a:lnTo>
                </a:path>
                <a:path w="1005839" h="802004">
                  <a:moveTo>
                    <a:pt x="841248" y="743712"/>
                  </a:moveTo>
                  <a:lnTo>
                    <a:pt x="841248" y="740663"/>
                  </a:lnTo>
                  <a:lnTo>
                    <a:pt x="844296" y="740663"/>
                  </a:lnTo>
                  <a:lnTo>
                    <a:pt x="844296" y="737616"/>
                  </a:lnTo>
                  <a:lnTo>
                    <a:pt x="847344" y="737616"/>
                  </a:lnTo>
                  <a:lnTo>
                    <a:pt x="847344" y="734568"/>
                  </a:lnTo>
                  <a:lnTo>
                    <a:pt x="850392" y="734568"/>
                  </a:lnTo>
                  <a:lnTo>
                    <a:pt x="850392" y="728472"/>
                  </a:lnTo>
                  <a:lnTo>
                    <a:pt x="853440" y="728472"/>
                  </a:lnTo>
                  <a:lnTo>
                    <a:pt x="853440" y="725424"/>
                  </a:lnTo>
                  <a:lnTo>
                    <a:pt x="856488" y="725424"/>
                  </a:lnTo>
                  <a:lnTo>
                    <a:pt x="856488" y="719327"/>
                  </a:lnTo>
                  <a:lnTo>
                    <a:pt x="859536" y="719327"/>
                  </a:lnTo>
                  <a:lnTo>
                    <a:pt x="859536" y="716280"/>
                  </a:lnTo>
                  <a:lnTo>
                    <a:pt x="862584" y="716280"/>
                  </a:lnTo>
                </a:path>
                <a:path w="1005839" h="802004">
                  <a:moveTo>
                    <a:pt x="862584" y="716280"/>
                  </a:moveTo>
                  <a:lnTo>
                    <a:pt x="862584" y="713232"/>
                  </a:lnTo>
                  <a:lnTo>
                    <a:pt x="862584" y="710184"/>
                  </a:lnTo>
                  <a:lnTo>
                    <a:pt x="865632" y="710184"/>
                  </a:lnTo>
                  <a:lnTo>
                    <a:pt x="865632" y="707136"/>
                  </a:lnTo>
                  <a:lnTo>
                    <a:pt x="868680" y="707136"/>
                  </a:lnTo>
                  <a:lnTo>
                    <a:pt x="868680" y="701039"/>
                  </a:lnTo>
                  <a:lnTo>
                    <a:pt x="871728" y="701039"/>
                  </a:lnTo>
                  <a:lnTo>
                    <a:pt x="871728" y="694944"/>
                  </a:lnTo>
                  <a:lnTo>
                    <a:pt x="874776" y="694944"/>
                  </a:lnTo>
                  <a:lnTo>
                    <a:pt x="874776" y="691896"/>
                  </a:lnTo>
                  <a:lnTo>
                    <a:pt x="877824" y="691896"/>
                  </a:lnTo>
                  <a:lnTo>
                    <a:pt x="877824" y="685800"/>
                  </a:lnTo>
                  <a:lnTo>
                    <a:pt x="880872" y="685800"/>
                  </a:lnTo>
                  <a:lnTo>
                    <a:pt x="880872" y="682751"/>
                  </a:lnTo>
                </a:path>
                <a:path w="1005839" h="802004">
                  <a:moveTo>
                    <a:pt x="880872" y="682751"/>
                  </a:moveTo>
                  <a:lnTo>
                    <a:pt x="880872" y="679704"/>
                  </a:lnTo>
                  <a:lnTo>
                    <a:pt x="880872" y="679704"/>
                  </a:lnTo>
                  <a:lnTo>
                    <a:pt x="883920" y="679704"/>
                  </a:lnTo>
                  <a:lnTo>
                    <a:pt x="883920" y="673608"/>
                  </a:lnTo>
                  <a:lnTo>
                    <a:pt x="886968" y="673608"/>
                  </a:lnTo>
                  <a:lnTo>
                    <a:pt x="886968" y="670560"/>
                  </a:lnTo>
                  <a:lnTo>
                    <a:pt x="886968" y="667512"/>
                  </a:lnTo>
                  <a:lnTo>
                    <a:pt x="890016" y="667512"/>
                  </a:lnTo>
                  <a:lnTo>
                    <a:pt x="890016" y="664463"/>
                  </a:lnTo>
                  <a:lnTo>
                    <a:pt x="893064" y="664463"/>
                  </a:lnTo>
                  <a:lnTo>
                    <a:pt x="893064" y="658368"/>
                  </a:lnTo>
                  <a:lnTo>
                    <a:pt x="896112" y="658368"/>
                  </a:lnTo>
                  <a:lnTo>
                    <a:pt x="896112" y="652272"/>
                  </a:lnTo>
                  <a:lnTo>
                    <a:pt x="899160" y="652272"/>
                  </a:lnTo>
                  <a:lnTo>
                    <a:pt x="899160" y="646176"/>
                  </a:lnTo>
                  <a:lnTo>
                    <a:pt x="902208" y="646176"/>
                  </a:lnTo>
                  <a:lnTo>
                    <a:pt x="902208" y="643127"/>
                  </a:lnTo>
                </a:path>
                <a:path w="1005839" h="802004">
                  <a:moveTo>
                    <a:pt x="902208" y="643127"/>
                  </a:moveTo>
                  <a:lnTo>
                    <a:pt x="902208" y="640080"/>
                  </a:lnTo>
                  <a:lnTo>
                    <a:pt x="902208" y="640080"/>
                  </a:lnTo>
                  <a:lnTo>
                    <a:pt x="905256" y="640080"/>
                  </a:lnTo>
                  <a:lnTo>
                    <a:pt x="905256" y="633984"/>
                  </a:lnTo>
                  <a:lnTo>
                    <a:pt x="908304" y="633984"/>
                  </a:lnTo>
                  <a:lnTo>
                    <a:pt x="908304" y="627888"/>
                  </a:lnTo>
                  <a:lnTo>
                    <a:pt x="911352" y="627888"/>
                  </a:lnTo>
                  <a:lnTo>
                    <a:pt x="911352" y="621792"/>
                  </a:lnTo>
                  <a:lnTo>
                    <a:pt x="914400" y="621792"/>
                  </a:lnTo>
                  <a:lnTo>
                    <a:pt x="914400" y="615696"/>
                  </a:lnTo>
                  <a:lnTo>
                    <a:pt x="917448" y="615696"/>
                  </a:lnTo>
                  <a:lnTo>
                    <a:pt x="917448" y="612648"/>
                  </a:lnTo>
                  <a:lnTo>
                    <a:pt x="917448" y="612648"/>
                  </a:lnTo>
                  <a:lnTo>
                    <a:pt x="917448" y="606551"/>
                  </a:lnTo>
                  <a:lnTo>
                    <a:pt x="920496" y="606551"/>
                  </a:lnTo>
                  <a:lnTo>
                    <a:pt x="920496" y="603504"/>
                  </a:lnTo>
                </a:path>
                <a:path w="1005839" h="802004">
                  <a:moveTo>
                    <a:pt x="920496" y="603504"/>
                  </a:moveTo>
                  <a:lnTo>
                    <a:pt x="920496" y="600456"/>
                  </a:lnTo>
                  <a:lnTo>
                    <a:pt x="923544" y="600456"/>
                  </a:lnTo>
                  <a:lnTo>
                    <a:pt x="923544" y="594360"/>
                  </a:lnTo>
                  <a:lnTo>
                    <a:pt x="926592" y="594360"/>
                  </a:lnTo>
                  <a:lnTo>
                    <a:pt x="926592" y="588263"/>
                  </a:lnTo>
                  <a:lnTo>
                    <a:pt x="929640" y="588263"/>
                  </a:lnTo>
                  <a:lnTo>
                    <a:pt x="929640" y="582168"/>
                  </a:lnTo>
                  <a:lnTo>
                    <a:pt x="932688" y="582168"/>
                  </a:lnTo>
                  <a:lnTo>
                    <a:pt x="932688" y="579120"/>
                  </a:lnTo>
                  <a:lnTo>
                    <a:pt x="932688" y="576072"/>
                  </a:lnTo>
                  <a:lnTo>
                    <a:pt x="932688" y="573024"/>
                  </a:lnTo>
                  <a:lnTo>
                    <a:pt x="935736" y="573024"/>
                  </a:lnTo>
                  <a:lnTo>
                    <a:pt x="935736" y="569976"/>
                  </a:lnTo>
                  <a:lnTo>
                    <a:pt x="935736" y="566927"/>
                  </a:lnTo>
                  <a:lnTo>
                    <a:pt x="938784" y="566927"/>
                  </a:lnTo>
                  <a:lnTo>
                    <a:pt x="938784" y="560832"/>
                  </a:lnTo>
                  <a:lnTo>
                    <a:pt x="941832" y="560832"/>
                  </a:lnTo>
                  <a:lnTo>
                    <a:pt x="941832" y="557784"/>
                  </a:lnTo>
                </a:path>
                <a:path w="1005839" h="802004">
                  <a:moveTo>
                    <a:pt x="941832" y="557784"/>
                  </a:moveTo>
                  <a:lnTo>
                    <a:pt x="941832" y="554736"/>
                  </a:lnTo>
                  <a:lnTo>
                    <a:pt x="944880" y="554736"/>
                  </a:lnTo>
                  <a:lnTo>
                    <a:pt x="944880" y="551688"/>
                  </a:lnTo>
                  <a:lnTo>
                    <a:pt x="944880" y="548639"/>
                  </a:lnTo>
                  <a:lnTo>
                    <a:pt x="944880" y="545592"/>
                  </a:lnTo>
                  <a:lnTo>
                    <a:pt x="944880" y="545592"/>
                  </a:lnTo>
                  <a:lnTo>
                    <a:pt x="947928" y="545592"/>
                  </a:lnTo>
                  <a:lnTo>
                    <a:pt x="947928" y="539496"/>
                  </a:lnTo>
                  <a:lnTo>
                    <a:pt x="950976" y="539496"/>
                  </a:lnTo>
                  <a:lnTo>
                    <a:pt x="950976" y="533400"/>
                  </a:lnTo>
                  <a:lnTo>
                    <a:pt x="954024" y="533400"/>
                  </a:lnTo>
                  <a:lnTo>
                    <a:pt x="954024" y="524256"/>
                  </a:lnTo>
                  <a:lnTo>
                    <a:pt x="957072" y="524256"/>
                  </a:lnTo>
                  <a:lnTo>
                    <a:pt x="957072" y="518160"/>
                  </a:lnTo>
                  <a:lnTo>
                    <a:pt x="960120" y="518160"/>
                  </a:lnTo>
                  <a:lnTo>
                    <a:pt x="960120" y="515112"/>
                  </a:lnTo>
                  <a:lnTo>
                    <a:pt x="960120" y="512063"/>
                  </a:lnTo>
                </a:path>
                <a:path w="1005839" h="802004">
                  <a:moveTo>
                    <a:pt x="960120" y="512063"/>
                  </a:moveTo>
                  <a:lnTo>
                    <a:pt x="960120" y="512063"/>
                  </a:lnTo>
                  <a:lnTo>
                    <a:pt x="963168" y="509016"/>
                  </a:lnTo>
                  <a:lnTo>
                    <a:pt x="963168" y="502920"/>
                  </a:lnTo>
                  <a:lnTo>
                    <a:pt x="966216" y="502920"/>
                  </a:lnTo>
                  <a:lnTo>
                    <a:pt x="966216" y="496824"/>
                  </a:lnTo>
                  <a:lnTo>
                    <a:pt x="969264" y="496824"/>
                  </a:lnTo>
                  <a:lnTo>
                    <a:pt x="969264" y="487680"/>
                  </a:lnTo>
                  <a:lnTo>
                    <a:pt x="972312" y="487680"/>
                  </a:lnTo>
                  <a:lnTo>
                    <a:pt x="972312" y="481584"/>
                  </a:lnTo>
                  <a:lnTo>
                    <a:pt x="975360" y="481584"/>
                  </a:lnTo>
                  <a:lnTo>
                    <a:pt x="975360" y="472439"/>
                  </a:lnTo>
                  <a:lnTo>
                    <a:pt x="978408" y="472439"/>
                  </a:lnTo>
                  <a:lnTo>
                    <a:pt x="978408" y="466344"/>
                  </a:lnTo>
                  <a:lnTo>
                    <a:pt x="981456" y="466344"/>
                  </a:lnTo>
                  <a:lnTo>
                    <a:pt x="981456" y="463296"/>
                  </a:lnTo>
                </a:path>
                <a:path w="1005839" h="802004">
                  <a:moveTo>
                    <a:pt x="981456" y="463296"/>
                  </a:moveTo>
                  <a:lnTo>
                    <a:pt x="981456" y="460248"/>
                  </a:lnTo>
                  <a:lnTo>
                    <a:pt x="981456" y="457200"/>
                  </a:lnTo>
                  <a:lnTo>
                    <a:pt x="984504" y="457200"/>
                  </a:lnTo>
                  <a:lnTo>
                    <a:pt x="984504" y="454151"/>
                  </a:lnTo>
                  <a:lnTo>
                    <a:pt x="984504" y="451104"/>
                  </a:lnTo>
                  <a:lnTo>
                    <a:pt x="987552" y="451104"/>
                  </a:lnTo>
                  <a:lnTo>
                    <a:pt x="987552" y="448056"/>
                  </a:lnTo>
                  <a:lnTo>
                    <a:pt x="987552" y="445008"/>
                  </a:lnTo>
                  <a:lnTo>
                    <a:pt x="987552" y="441960"/>
                  </a:lnTo>
                  <a:lnTo>
                    <a:pt x="990600" y="441960"/>
                  </a:lnTo>
                  <a:lnTo>
                    <a:pt x="990600" y="438912"/>
                  </a:lnTo>
                  <a:lnTo>
                    <a:pt x="990600" y="435863"/>
                  </a:lnTo>
                  <a:lnTo>
                    <a:pt x="993648" y="435863"/>
                  </a:lnTo>
                  <a:lnTo>
                    <a:pt x="993648" y="432816"/>
                  </a:lnTo>
                  <a:lnTo>
                    <a:pt x="993648" y="429768"/>
                  </a:lnTo>
                  <a:lnTo>
                    <a:pt x="993648" y="426720"/>
                  </a:lnTo>
                  <a:lnTo>
                    <a:pt x="996696" y="426720"/>
                  </a:lnTo>
                  <a:lnTo>
                    <a:pt x="996696" y="423672"/>
                  </a:lnTo>
                  <a:lnTo>
                    <a:pt x="996696" y="420624"/>
                  </a:lnTo>
                  <a:lnTo>
                    <a:pt x="999744" y="420624"/>
                  </a:lnTo>
                  <a:lnTo>
                    <a:pt x="999744" y="417575"/>
                  </a:lnTo>
                  <a:lnTo>
                    <a:pt x="999744" y="414527"/>
                  </a:lnTo>
                  <a:lnTo>
                    <a:pt x="999744" y="411480"/>
                  </a:lnTo>
                  <a:lnTo>
                    <a:pt x="1002792" y="411480"/>
                  </a:lnTo>
                </a:path>
                <a:path w="1005839" h="802004">
                  <a:moveTo>
                    <a:pt x="1002792" y="411480"/>
                  </a:moveTo>
                  <a:lnTo>
                    <a:pt x="1002792" y="408432"/>
                  </a:lnTo>
                  <a:lnTo>
                    <a:pt x="1002792" y="405384"/>
                  </a:lnTo>
                  <a:lnTo>
                    <a:pt x="1005840" y="405384"/>
                  </a:lnTo>
                  <a:lnTo>
                    <a:pt x="1005840" y="402336"/>
                  </a:lnTo>
                  <a:lnTo>
                    <a:pt x="1005840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4504" y="3712463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4504" y="3313176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4" h="802004">
                  <a:moveTo>
                    <a:pt x="0" y="399288"/>
                  </a:moveTo>
                  <a:lnTo>
                    <a:pt x="0" y="396239"/>
                  </a:lnTo>
                  <a:lnTo>
                    <a:pt x="0" y="393191"/>
                  </a:lnTo>
                  <a:lnTo>
                    <a:pt x="3048" y="393191"/>
                  </a:lnTo>
                  <a:lnTo>
                    <a:pt x="3048" y="390144"/>
                  </a:lnTo>
                  <a:lnTo>
                    <a:pt x="3048" y="387096"/>
                  </a:lnTo>
                  <a:lnTo>
                    <a:pt x="6096" y="387096"/>
                  </a:lnTo>
                  <a:lnTo>
                    <a:pt x="6096" y="384048"/>
                  </a:lnTo>
                  <a:lnTo>
                    <a:pt x="6096" y="381000"/>
                  </a:lnTo>
                  <a:lnTo>
                    <a:pt x="6096" y="377951"/>
                  </a:lnTo>
                  <a:lnTo>
                    <a:pt x="9144" y="377951"/>
                  </a:lnTo>
                  <a:lnTo>
                    <a:pt x="9144" y="374903"/>
                  </a:lnTo>
                  <a:lnTo>
                    <a:pt x="9144" y="371856"/>
                  </a:lnTo>
                  <a:lnTo>
                    <a:pt x="12192" y="371856"/>
                  </a:lnTo>
                  <a:lnTo>
                    <a:pt x="12192" y="368808"/>
                  </a:lnTo>
                  <a:lnTo>
                    <a:pt x="12192" y="365760"/>
                  </a:lnTo>
                  <a:lnTo>
                    <a:pt x="12192" y="362712"/>
                  </a:lnTo>
                  <a:lnTo>
                    <a:pt x="15240" y="362712"/>
                  </a:lnTo>
                  <a:lnTo>
                    <a:pt x="15240" y="359663"/>
                  </a:lnTo>
                  <a:lnTo>
                    <a:pt x="15240" y="356615"/>
                  </a:lnTo>
                  <a:lnTo>
                    <a:pt x="18287" y="356615"/>
                  </a:lnTo>
                  <a:lnTo>
                    <a:pt x="18287" y="353568"/>
                  </a:lnTo>
                  <a:lnTo>
                    <a:pt x="18287" y="350520"/>
                  </a:lnTo>
                </a:path>
                <a:path w="1009014" h="802004">
                  <a:moveTo>
                    <a:pt x="18287" y="350520"/>
                  </a:moveTo>
                  <a:lnTo>
                    <a:pt x="18287" y="350520"/>
                  </a:lnTo>
                  <a:lnTo>
                    <a:pt x="21336" y="347472"/>
                  </a:lnTo>
                  <a:lnTo>
                    <a:pt x="21336" y="341375"/>
                  </a:lnTo>
                  <a:lnTo>
                    <a:pt x="24384" y="341375"/>
                  </a:lnTo>
                  <a:lnTo>
                    <a:pt x="24384" y="335279"/>
                  </a:lnTo>
                  <a:lnTo>
                    <a:pt x="27432" y="332232"/>
                  </a:lnTo>
                  <a:lnTo>
                    <a:pt x="27432" y="326136"/>
                  </a:lnTo>
                  <a:lnTo>
                    <a:pt x="30480" y="326136"/>
                  </a:lnTo>
                  <a:lnTo>
                    <a:pt x="30480" y="320039"/>
                  </a:lnTo>
                  <a:lnTo>
                    <a:pt x="33528" y="320039"/>
                  </a:lnTo>
                  <a:lnTo>
                    <a:pt x="33528" y="316991"/>
                  </a:lnTo>
                  <a:lnTo>
                    <a:pt x="33528" y="313944"/>
                  </a:lnTo>
                  <a:lnTo>
                    <a:pt x="33528" y="310896"/>
                  </a:lnTo>
                  <a:lnTo>
                    <a:pt x="33528" y="310896"/>
                  </a:lnTo>
                  <a:lnTo>
                    <a:pt x="36575" y="310896"/>
                  </a:lnTo>
                  <a:lnTo>
                    <a:pt x="36575" y="304800"/>
                  </a:lnTo>
                  <a:lnTo>
                    <a:pt x="39624" y="304800"/>
                  </a:lnTo>
                  <a:lnTo>
                    <a:pt x="39624" y="301751"/>
                  </a:lnTo>
                </a:path>
                <a:path w="1009014" h="802004">
                  <a:moveTo>
                    <a:pt x="39624" y="301751"/>
                  </a:moveTo>
                  <a:lnTo>
                    <a:pt x="39624" y="298703"/>
                  </a:lnTo>
                  <a:lnTo>
                    <a:pt x="39624" y="295656"/>
                  </a:lnTo>
                  <a:lnTo>
                    <a:pt x="42672" y="295656"/>
                  </a:lnTo>
                  <a:lnTo>
                    <a:pt x="42672" y="289560"/>
                  </a:lnTo>
                  <a:lnTo>
                    <a:pt x="45720" y="289560"/>
                  </a:lnTo>
                  <a:lnTo>
                    <a:pt x="45720" y="283463"/>
                  </a:lnTo>
                  <a:lnTo>
                    <a:pt x="48768" y="280415"/>
                  </a:lnTo>
                  <a:lnTo>
                    <a:pt x="48768" y="274320"/>
                  </a:lnTo>
                  <a:lnTo>
                    <a:pt x="51816" y="274320"/>
                  </a:lnTo>
                  <a:lnTo>
                    <a:pt x="51816" y="268224"/>
                  </a:lnTo>
                  <a:lnTo>
                    <a:pt x="54863" y="268224"/>
                  </a:lnTo>
                  <a:lnTo>
                    <a:pt x="54863" y="265175"/>
                  </a:lnTo>
                  <a:lnTo>
                    <a:pt x="54863" y="262127"/>
                  </a:lnTo>
                  <a:lnTo>
                    <a:pt x="54863" y="259079"/>
                  </a:lnTo>
                  <a:lnTo>
                    <a:pt x="57912" y="259079"/>
                  </a:lnTo>
                  <a:lnTo>
                    <a:pt x="57912" y="256032"/>
                  </a:lnTo>
                  <a:lnTo>
                    <a:pt x="57912" y="252984"/>
                  </a:lnTo>
                  <a:lnTo>
                    <a:pt x="60960" y="252984"/>
                  </a:lnTo>
                </a:path>
                <a:path w="1009014" h="802004">
                  <a:moveTo>
                    <a:pt x="60960" y="252984"/>
                  </a:moveTo>
                  <a:lnTo>
                    <a:pt x="60960" y="249936"/>
                  </a:lnTo>
                  <a:lnTo>
                    <a:pt x="60960" y="246887"/>
                  </a:lnTo>
                  <a:lnTo>
                    <a:pt x="64008" y="246887"/>
                  </a:lnTo>
                  <a:lnTo>
                    <a:pt x="64008" y="243839"/>
                  </a:lnTo>
                  <a:lnTo>
                    <a:pt x="64008" y="240791"/>
                  </a:lnTo>
                  <a:lnTo>
                    <a:pt x="64008" y="237744"/>
                  </a:lnTo>
                  <a:lnTo>
                    <a:pt x="67056" y="237744"/>
                  </a:lnTo>
                  <a:lnTo>
                    <a:pt x="67056" y="234696"/>
                  </a:lnTo>
                  <a:lnTo>
                    <a:pt x="67056" y="231648"/>
                  </a:lnTo>
                  <a:lnTo>
                    <a:pt x="70104" y="231648"/>
                  </a:lnTo>
                  <a:lnTo>
                    <a:pt x="70104" y="225551"/>
                  </a:lnTo>
                  <a:lnTo>
                    <a:pt x="73151" y="225551"/>
                  </a:lnTo>
                  <a:lnTo>
                    <a:pt x="73151" y="219456"/>
                  </a:lnTo>
                  <a:lnTo>
                    <a:pt x="76200" y="219456"/>
                  </a:lnTo>
                  <a:lnTo>
                    <a:pt x="76200" y="213360"/>
                  </a:lnTo>
                  <a:lnTo>
                    <a:pt x="79248" y="210312"/>
                  </a:lnTo>
                  <a:lnTo>
                    <a:pt x="79248" y="207263"/>
                  </a:lnTo>
                </a:path>
                <a:path w="1009014" h="802004">
                  <a:moveTo>
                    <a:pt x="79248" y="207263"/>
                  </a:moveTo>
                  <a:lnTo>
                    <a:pt x="79248" y="204215"/>
                  </a:lnTo>
                  <a:lnTo>
                    <a:pt x="79248" y="204215"/>
                  </a:lnTo>
                  <a:lnTo>
                    <a:pt x="82296" y="204215"/>
                  </a:lnTo>
                  <a:lnTo>
                    <a:pt x="82296" y="198120"/>
                  </a:lnTo>
                  <a:lnTo>
                    <a:pt x="85344" y="198120"/>
                  </a:lnTo>
                  <a:lnTo>
                    <a:pt x="85344" y="192024"/>
                  </a:lnTo>
                  <a:lnTo>
                    <a:pt x="88392" y="192024"/>
                  </a:lnTo>
                  <a:lnTo>
                    <a:pt x="88392" y="185927"/>
                  </a:lnTo>
                  <a:lnTo>
                    <a:pt x="91440" y="185927"/>
                  </a:lnTo>
                  <a:lnTo>
                    <a:pt x="91440" y="179832"/>
                  </a:lnTo>
                  <a:lnTo>
                    <a:pt x="94487" y="179832"/>
                  </a:lnTo>
                  <a:lnTo>
                    <a:pt x="94487" y="173736"/>
                  </a:lnTo>
                  <a:lnTo>
                    <a:pt x="97536" y="173736"/>
                  </a:lnTo>
                  <a:lnTo>
                    <a:pt x="97536" y="167639"/>
                  </a:lnTo>
                  <a:lnTo>
                    <a:pt x="100584" y="167639"/>
                  </a:lnTo>
                  <a:lnTo>
                    <a:pt x="100584" y="164591"/>
                  </a:lnTo>
                </a:path>
                <a:path w="1009014" h="802004">
                  <a:moveTo>
                    <a:pt x="100584" y="164591"/>
                  </a:moveTo>
                  <a:lnTo>
                    <a:pt x="100584" y="161544"/>
                  </a:lnTo>
                  <a:lnTo>
                    <a:pt x="103632" y="161544"/>
                  </a:lnTo>
                  <a:lnTo>
                    <a:pt x="103632" y="158496"/>
                  </a:lnTo>
                  <a:lnTo>
                    <a:pt x="103632" y="155448"/>
                  </a:lnTo>
                  <a:lnTo>
                    <a:pt x="106680" y="155448"/>
                  </a:lnTo>
                  <a:lnTo>
                    <a:pt x="106680" y="152400"/>
                  </a:lnTo>
                  <a:lnTo>
                    <a:pt x="106680" y="149351"/>
                  </a:lnTo>
                  <a:lnTo>
                    <a:pt x="106680" y="149351"/>
                  </a:lnTo>
                  <a:lnTo>
                    <a:pt x="109728" y="149351"/>
                  </a:lnTo>
                  <a:lnTo>
                    <a:pt x="109728" y="143256"/>
                  </a:lnTo>
                  <a:lnTo>
                    <a:pt x="112775" y="143256"/>
                  </a:lnTo>
                  <a:lnTo>
                    <a:pt x="112775" y="137160"/>
                  </a:lnTo>
                  <a:lnTo>
                    <a:pt x="115824" y="137160"/>
                  </a:lnTo>
                  <a:lnTo>
                    <a:pt x="115824" y="131063"/>
                  </a:lnTo>
                  <a:lnTo>
                    <a:pt x="118872" y="131063"/>
                  </a:lnTo>
                  <a:lnTo>
                    <a:pt x="118872" y="128015"/>
                  </a:lnTo>
                </a:path>
                <a:path w="1009014" h="802004">
                  <a:moveTo>
                    <a:pt x="118872" y="128015"/>
                  </a:moveTo>
                  <a:lnTo>
                    <a:pt x="118872" y="124968"/>
                  </a:lnTo>
                  <a:lnTo>
                    <a:pt x="121920" y="124968"/>
                  </a:lnTo>
                  <a:lnTo>
                    <a:pt x="121920" y="118872"/>
                  </a:lnTo>
                  <a:lnTo>
                    <a:pt x="124968" y="118872"/>
                  </a:lnTo>
                  <a:lnTo>
                    <a:pt x="124968" y="115824"/>
                  </a:lnTo>
                  <a:lnTo>
                    <a:pt x="124968" y="112775"/>
                  </a:lnTo>
                  <a:lnTo>
                    <a:pt x="128016" y="112775"/>
                  </a:lnTo>
                  <a:lnTo>
                    <a:pt x="128016" y="109727"/>
                  </a:lnTo>
                  <a:lnTo>
                    <a:pt x="131063" y="109727"/>
                  </a:lnTo>
                  <a:lnTo>
                    <a:pt x="131063" y="103632"/>
                  </a:lnTo>
                  <a:lnTo>
                    <a:pt x="134112" y="103632"/>
                  </a:lnTo>
                  <a:lnTo>
                    <a:pt x="134112" y="97536"/>
                  </a:lnTo>
                  <a:lnTo>
                    <a:pt x="137160" y="97536"/>
                  </a:lnTo>
                  <a:lnTo>
                    <a:pt x="137160" y="94487"/>
                  </a:lnTo>
                  <a:lnTo>
                    <a:pt x="140208" y="94487"/>
                  </a:lnTo>
                  <a:lnTo>
                    <a:pt x="140208" y="91439"/>
                  </a:lnTo>
                </a:path>
                <a:path w="1009014" h="802004">
                  <a:moveTo>
                    <a:pt x="140208" y="91439"/>
                  </a:moveTo>
                  <a:lnTo>
                    <a:pt x="140208" y="88391"/>
                  </a:lnTo>
                  <a:lnTo>
                    <a:pt x="143256" y="88391"/>
                  </a:lnTo>
                  <a:lnTo>
                    <a:pt x="143256" y="85344"/>
                  </a:lnTo>
                  <a:lnTo>
                    <a:pt x="146304" y="85344"/>
                  </a:lnTo>
                  <a:lnTo>
                    <a:pt x="146304" y="82296"/>
                  </a:lnTo>
                  <a:lnTo>
                    <a:pt x="146304" y="79248"/>
                  </a:lnTo>
                  <a:lnTo>
                    <a:pt x="146304" y="79248"/>
                  </a:lnTo>
                  <a:lnTo>
                    <a:pt x="149351" y="79248"/>
                  </a:lnTo>
                  <a:lnTo>
                    <a:pt x="149351" y="76200"/>
                  </a:lnTo>
                  <a:lnTo>
                    <a:pt x="152400" y="76200"/>
                  </a:lnTo>
                  <a:lnTo>
                    <a:pt x="152400" y="70103"/>
                  </a:lnTo>
                  <a:lnTo>
                    <a:pt x="155448" y="70103"/>
                  </a:lnTo>
                  <a:lnTo>
                    <a:pt x="155448" y="67056"/>
                  </a:lnTo>
                  <a:lnTo>
                    <a:pt x="158496" y="67056"/>
                  </a:lnTo>
                  <a:lnTo>
                    <a:pt x="158496" y="64008"/>
                  </a:lnTo>
                  <a:lnTo>
                    <a:pt x="158496" y="60960"/>
                  </a:lnTo>
                </a:path>
                <a:path w="1009014" h="802004">
                  <a:moveTo>
                    <a:pt x="158496" y="60960"/>
                  </a:moveTo>
                  <a:lnTo>
                    <a:pt x="161544" y="60960"/>
                  </a:lnTo>
                  <a:lnTo>
                    <a:pt x="161544" y="57912"/>
                  </a:lnTo>
                  <a:lnTo>
                    <a:pt x="164592" y="57912"/>
                  </a:lnTo>
                  <a:lnTo>
                    <a:pt x="164592" y="54863"/>
                  </a:lnTo>
                  <a:lnTo>
                    <a:pt x="167640" y="54863"/>
                  </a:lnTo>
                  <a:lnTo>
                    <a:pt x="167640" y="51815"/>
                  </a:lnTo>
                  <a:lnTo>
                    <a:pt x="170687" y="48768"/>
                  </a:lnTo>
                  <a:lnTo>
                    <a:pt x="170687" y="45720"/>
                  </a:lnTo>
                  <a:lnTo>
                    <a:pt x="173736" y="45720"/>
                  </a:lnTo>
                  <a:lnTo>
                    <a:pt x="173736" y="42672"/>
                  </a:lnTo>
                  <a:lnTo>
                    <a:pt x="176784" y="42672"/>
                  </a:lnTo>
                  <a:lnTo>
                    <a:pt x="176784" y="39624"/>
                  </a:lnTo>
                  <a:lnTo>
                    <a:pt x="179832" y="39624"/>
                  </a:lnTo>
                  <a:lnTo>
                    <a:pt x="179832" y="36575"/>
                  </a:lnTo>
                </a:path>
                <a:path w="1009014" h="802004">
                  <a:moveTo>
                    <a:pt x="179832" y="36575"/>
                  </a:moveTo>
                  <a:lnTo>
                    <a:pt x="182880" y="36575"/>
                  </a:lnTo>
                  <a:lnTo>
                    <a:pt x="182880" y="33527"/>
                  </a:lnTo>
                  <a:lnTo>
                    <a:pt x="185928" y="33527"/>
                  </a:lnTo>
                  <a:lnTo>
                    <a:pt x="185928" y="30479"/>
                  </a:lnTo>
                  <a:lnTo>
                    <a:pt x="188975" y="30479"/>
                  </a:lnTo>
                  <a:lnTo>
                    <a:pt x="188975" y="27432"/>
                  </a:lnTo>
                  <a:lnTo>
                    <a:pt x="192024" y="27432"/>
                  </a:lnTo>
                  <a:lnTo>
                    <a:pt x="192024" y="24384"/>
                  </a:lnTo>
                  <a:lnTo>
                    <a:pt x="195072" y="24384"/>
                  </a:lnTo>
                  <a:lnTo>
                    <a:pt x="195072" y="21336"/>
                  </a:lnTo>
                  <a:lnTo>
                    <a:pt x="198120" y="21336"/>
                  </a:lnTo>
                  <a:lnTo>
                    <a:pt x="198120" y="18287"/>
                  </a:lnTo>
                  <a:lnTo>
                    <a:pt x="201168" y="18287"/>
                  </a:lnTo>
                </a:path>
                <a:path w="1009014" h="802004">
                  <a:moveTo>
                    <a:pt x="201168" y="18287"/>
                  </a:moveTo>
                  <a:lnTo>
                    <a:pt x="204216" y="18287"/>
                  </a:lnTo>
                  <a:lnTo>
                    <a:pt x="204216" y="15239"/>
                  </a:lnTo>
                  <a:lnTo>
                    <a:pt x="207263" y="15239"/>
                  </a:lnTo>
                  <a:lnTo>
                    <a:pt x="207263" y="12191"/>
                  </a:lnTo>
                  <a:lnTo>
                    <a:pt x="210312" y="12191"/>
                  </a:lnTo>
                  <a:lnTo>
                    <a:pt x="213360" y="12191"/>
                  </a:lnTo>
                  <a:lnTo>
                    <a:pt x="213360" y="9144"/>
                  </a:lnTo>
                  <a:lnTo>
                    <a:pt x="216408" y="9144"/>
                  </a:lnTo>
                  <a:lnTo>
                    <a:pt x="216408" y="6096"/>
                  </a:lnTo>
                  <a:lnTo>
                    <a:pt x="219456" y="6096"/>
                  </a:lnTo>
                </a:path>
                <a:path w="1009014" h="802004">
                  <a:moveTo>
                    <a:pt x="219456" y="6096"/>
                  </a:moveTo>
                  <a:lnTo>
                    <a:pt x="222504" y="6096"/>
                  </a:lnTo>
                  <a:lnTo>
                    <a:pt x="222504" y="6096"/>
                  </a:lnTo>
                  <a:lnTo>
                    <a:pt x="225551" y="3048"/>
                  </a:lnTo>
                  <a:lnTo>
                    <a:pt x="228600" y="3048"/>
                  </a:lnTo>
                  <a:lnTo>
                    <a:pt x="231648" y="3048"/>
                  </a:lnTo>
                  <a:lnTo>
                    <a:pt x="231648" y="0"/>
                  </a:lnTo>
                  <a:lnTo>
                    <a:pt x="234696" y="0"/>
                  </a:lnTo>
                  <a:lnTo>
                    <a:pt x="237744" y="0"/>
                  </a:lnTo>
                  <a:lnTo>
                    <a:pt x="240792" y="0"/>
                  </a:lnTo>
                </a:path>
                <a:path w="1009014" h="802004">
                  <a:moveTo>
                    <a:pt x="240792" y="0"/>
                  </a:moveTo>
                  <a:lnTo>
                    <a:pt x="240792" y="0"/>
                  </a:lnTo>
                  <a:lnTo>
                    <a:pt x="243840" y="0"/>
                  </a:lnTo>
                  <a:lnTo>
                    <a:pt x="246887" y="0"/>
                  </a:lnTo>
                  <a:lnTo>
                    <a:pt x="249936" y="0"/>
                  </a:lnTo>
                  <a:lnTo>
                    <a:pt x="252984" y="0"/>
                  </a:lnTo>
                  <a:lnTo>
                    <a:pt x="256032" y="0"/>
                  </a:lnTo>
                  <a:lnTo>
                    <a:pt x="259080" y="0"/>
                  </a:lnTo>
                </a:path>
                <a:path w="1009014" h="802004">
                  <a:moveTo>
                    <a:pt x="259080" y="0"/>
                  </a:moveTo>
                  <a:lnTo>
                    <a:pt x="262128" y="0"/>
                  </a:lnTo>
                  <a:lnTo>
                    <a:pt x="265175" y="0"/>
                  </a:lnTo>
                  <a:lnTo>
                    <a:pt x="268224" y="0"/>
                  </a:lnTo>
                  <a:lnTo>
                    <a:pt x="271272" y="0"/>
                  </a:lnTo>
                  <a:lnTo>
                    <a:pt x="271272" y="0"/>
                  </a:lnTo>
                  <a:lnTo>
                    <a:pt x="271272" y="3048"/>
                  </a:lnTo>
                  <a:lnTo>
                    <a:pt x="274320" y="3048"/>
                  </a:lnTo>
                  <a:lnTo>
                    <a:pt x="277368" y="3048"/>
                  </a:lnTo>
                  <a:lnTo>
                    <a:pt x="277368" y="6096"/>
                  </a:lnTo>
                  <a:lnTo>
                    <a:pt x="280416" y="6096"/>
                  </a:lnTo>
                  <a:lnTo>
                    <a:pt x="280416" y="6096"/>
                  </a:lnTo>
                </a:path>
                <a:path w="1009014" h="802004">
                  <a:moveTo>
                    <a:pt x="280416" y="6096"/>
                  </a:moveTo>
                  <a:lnTo>
                    <a:pt x="283463" y="6096"/>
                  </a:lnTo>
                  <a:lnTo>
                    <a:pt x="286512" y="6096"/>
                  </a:lnTo>
                  <a:lnTo>
                    <a:pt x="286512" y="6096"/>
                  </a:lnTo>
                  <a:lnTo>
                    <a:pt x="286512" y="9144"/>
                  </a:lnTo>
                  <a:lnTo>
                    <a:pt x="289560" y="9144"/>
                  </a:lnTo>
                  <a:lnTo>
                    <a:pt x="289560" y="12191"/>
                  </a:lnTo>
                  <a:lnTo>
                    <a:pt x="292608" y="12191"/>
                  </a:lnTo>
                  <a:lnTo>
                    <a:pt x="295656" y="12191"/>
                  </a:lnTo>
                  <a:lnTo>
                    <a:pt x="295656" y="15239"/>
                  </a:lnTo>
                  <a:lnTo>
                    <a:pt x="298704" y="15239"/>
                  </a:lnTo>
                  <a:lnTo>
                    <a:pt x="298704" y="18287"/>
                  </a:lnTo>
                </a:path>
                <a:path w="1009014" h="802004">
                  <a:moveTo>
                    <a:pt x="298704" y="18287"/>
                  </a:moveTo>
                  <a:lnTo>
                    <a:pt x="301751" y="18287"/>
                  </a:lnTo>
                  <a:lnTo>
                    <a:pt x="304800" y="18287"/>
                  </a:lnTo>
                  <a:lnTo>
                    <a:pt x="304800" y="18287"/>
                  </a:lnTo>
                  <a:lnTo>
                    <a:pt x="304800" y="21336"/>
                  </a:lnTo>
                  <a:lnTo>
                    <a:pt x="307848" y="21336"/>
                  </a:lnTo>
                  <a:lnTo>
                    <a:pt x="307848" y="24384"/>
                  </a:lnTo>
                  <a:lnTo>
                    <a:pt x="310896" y="24384"/>
                  </a:lnTo>
                  <a:lnTo>
                    <a:pt x="310896" y="27432"/>
                  </a:lnTo>
                  <a:lnTo>
                    <a:pt x="313944" y="27432"/>
                  </a:lnTo>
                  <a:lnTo>
                    <a:pt x="313944" y="30479"/>
                  </a:lnTo>
                  <a:lnTo>
                    <a:pt x="316992" y="30479"/>
                  </a:lnTo>
                  <a:lnTo>
                    <a:pt x="316992" y="33527"/>
                  </a:lnTo>
                  <a:lnTo>
                    <a:pt x="320040" y="33527"/>
                  </a:lnTo>
                  <a:lnTo>
                    <a:pt x="320040" y="36575"/>
                  </a:lnTo>
                </a:path>
                <a:path w="1009014" h="802004">
                  <a:moveTo>
                    <a:pt x="320040" y="36575"/>
                  </a:moveTo>
                  <a:lnTo>
                    <a:pt x="323088" y="36575"/>
                  </a:lnTo>
                  <a:lnTo>
                    <a:pt x="323088" y="39624"/>
                  </a:lnTo>
                  <a:lnTo>
                    <a:pt x="326136" y="39624"/>
                  </a:lnTo>
                  <a:lnTo>
                    <a:pt x="326136" y="42672"/>
                  </a:lnTo>
                  <a:lnTo>
                    <a:pt x="329184" y="42672"/>
                  </a:lnTo>
                  <a:lnTo>
                    <a:pt x="329184" y="45720"/>
                  </a:lnTo>
                  <a:lnTo>
                    <a:pt x="332232" y="45720"/>
                  </a:lnTo>
                  <a:lnTo>
                    <a:pt x="332232" y="48768"/>
                  </a:lnTo>
                  <a:lnTo>
                    <a:pt x="332232" y="51815"/>
                  </a:lnTo>
                  <a:lnTo>
                    <a:pt x="335280" y="51815"/>
                  </a:lnTo>
                  <a:lnTo>
                    <a:pt x="335280" y="54863"/>
                  </a:lnTo>
                  <a:lnTo>
                    <a:pt x="338328" y="54863"/>
                  </a:lnTo>
                  <a:lnTo>
                    <a:pt x="338328" y="57912"/>
                  </a:lnTo>
                  <a:lnTo>
                    <a:pt x="341375" y="57912"/>
                  </a:lnTo>
                </a:path>
                <a:path w="1009014" h="802004">
                  <a:moveTo>
                    <a:pt x="341375" y="57912"/>
                  </a:moveTo>
                  <a:lnTo>
                    <a:pt x="341375" y="60960"/>
                  </a:lnTo>
                  <a:lnTo>
                    <a:pt x="344424" y="60960"/>
                  </a:lnTo>
                  <a:lnTo>
                    <a:pt x="344424" y="64008"/>
                  </a:lnTo>
                  <a:lnTo>
                    <a:pt x="344424" y="67056"/>
                  </a:lnTo>
                  <a:lnTo>
                    <a:pt x="347472" y="67056"/>
                  </a:lnTo>
                  <a:lnTo>
                    <a:pt x="347472" y="70103"/>
                  </a:lnTo>
                  <a:lnTo>
                    <a:pt x="350520" y="70103"/>
                  </a:lnTo>
                  <a:lnTo>
                    <a:pt x="350520" y="73151"/>
                  </a:lnTo>
                  <a:lnTo>
                    <a:pt x="350520" y="76200"/>
                  </a:lnTo>
                  <a:lnTo>
                    <a:pt x="353568" y="76200"/>
                  </a:lnTo>
                  <a:lnTo>
                    <a:pt x="353568" y="79248"/>
                  </a:lnTo>
                  <a:lnTo>
                    <a:pt x="356616" y="79248"/>
                  </a:lnTo>
                  <a:lnTo>
                    <a:pt x="356616" y="82296"/>
                  </a:lnTo>
                  <a:lnTo>
                    <a:pt x="356616" y="85344"/>
                  </a:lnTo>
                  <a:lnTo>
                    <a:pt x="359663" y="85344"/>
                  </a:lnTo>
                  <a:lnTo>
                    <a:pt x="359663" y="88391"/>
                  </a:lnTo>
                </a:path>
                <a:path w="1009014" h="802004">
                  <a:moveTo>
                    <a:pt x="359663" y="88391"/>
                  </a:moveTo>
                  <a:lnTo>
                    <a:pt x="362712" y="88391"/>
                  </a:lnTo>
                  <a:lnTo>
                    <a:pt x="362712" y="91439"/>
                  </a:lnTo>
                  <a:lnTo>
                    <a:pt x="362712" y="94487"/>
                  </a:lnTo>
                  <a:lnTo>
                    <a:pt x="365760" y="94487"/>
                  </a:lnTo>
                  <a:lnTo>
                    <a:pt x="365760" y="97536"/>
                  </a:lnTo>
                  <a:lnTo>
                    <a:pt x="368808" y="97536"/>
                  </a:lnTo>
                  <a:lnTo>
                    <a:pt x="368808" y="100584"/>
                  </a:lnTo>
                  <a:lnTo>
                    <a:pt x="368808" y="103632"/>
                  </a:lnTo>
                  <a:lnTo>
                    <a:pt x="371856" y="103632"/>
                  </a:lnTo>
                  <a:lnTo>
                    <a:pt x="371856" y="106679"/>
                  </a:lnTo>
                  <a:lnTo>
                    <a:pt x="371856" y="109727"/>
                  </a:lnTo>
                  <a:lnTo>
                    <a:pt x="374904" y="109727"/>
                  </a:lnTo>
                  <a:lnTo>
                    <a:pt x="374904" y="112775"/>
                  </a:lnTo>
                  <a:lnTo>
                    <a:pt x="374904" y="115824"/>
                  </a:lnTo>
                  <a:lnTo>
                    <a:pt x="377951" y="115824"/>
                  </a:lnTo>
                  <a:lnTo>
                    <a:pt x="377951" y="118872"/>
                  </a:lnTo>
                  <a:lnTo>
                    <a:pt x="381000" y="118872"/>
                  </a:lnTo>
                  <a:lnTo>
                    <a:pt x="381000" y="121920"/>
                  </a:lnTo>
                </a:path>
                <a:path w="1009014" h="802004">
                  <a:moveTo>
                    <a:pt x="381000" y="121920"/>
                  </a:moveTo>
                  <a:lnTo>
                    <a:pt x="381000" y="124968"/>
                  </a:lnTo>
                  <a:lnTo>
                    <a:pt x="381000" y="124968"/>
                  </a:lnTo>
                  <a:lnTo>
                    <a:pt x="384048" y="124968"/>
                  </a:lnTo>
                  <a:lnTo>
                    <a:pt x="384048" y="128015"/>
                  </a:lnTo>
                  <a:lnTo>
                    <a:pt x="384048" y="131063"/>
                  </a:lnTo>
                  <a:lnTo>
                    <a:pt x="387096" y="131063"/>
                  </a:lnTo>
                  <a:lnTo>
                    <a:pt x="387096" y="134112"/>
                  </a:lnTo>
                  <a:lnTo>
                    <a:pt x="387096" y="137160"/>
                  </a:lnTo>
                  <a:lnTo>
                    <a:pt x="390144" y="137160"/>
                  </a:lnTo>
                  <a:lnTo>
                    <a:pt x="390144" y="140208"/>
                  </a:lnTo>
                  <a:lnTo>
                    <a:pt x="390144" y="143256"/>
                  </a:lnTo>
                  <a:lnTo>
                    <a:pt x="393192" y="143256"/>
                  </a:lnTo>
                  <a:lnTo>
                    <a:pt x="393192" y="146303"/>
                  </a:lnTo>
                  <a:lnTo>
                    <a:pt x="393192" y="149351"/>
                  </a:lnTo>
                  <a:lnTo>
                    <a:pt x="396240" y="149351"/>
                  </a:lnTo>
                  <a:lnTo>
                    <a:pt x="396240" y="152400"/>
                  </a:lnTo>
                  <a:lnTo>
                    <a:pt x="396240" y="155448"/>
                  </a:lnTo>
                  <a:lnTo>
                    <a:pt x="399288" y="155448"/>
                  </a:lnTo>
                  <a:lnTo>
                    <a:pt x="399288" y="158496"/>
                  </a:lnTo>
                </a:path>
                <a:path w="1009014" h="802004">
                  <a:moveTo>
                    <a:pt x="399288" y="158496"/>
                  </a:moveTo>
                  <a:lnTo>
                    <a:pt x="399288" y="161544"/>
                  </a:lnTo>
                  <a:lnTo>
                    <a:pt x="399288" y="161544"/>
                  </a:lnTo>
                  <a:lnTo>
                    <a:pt x="402336" y="161544"/>
                  </a:lnTo>
                  <a:lnTo>
                    <a:pt x="402336" y="164591"/>
                  </a:lnTo>
                  <a:lnTo>
                    <a:pt x="402336" y="167639"/>
                  </a:lnTo>
                  <a:lnTo>
                    <a:pt x="405384" y="167639"/>
                  </a:lnTo>
                  <a:lnTo>
                    <a:pt x="405384" y="170687"/>
                  </a:lnTo>
                  <a:lnTo>
                    <a:pt x="405384" y="173736"/>
                  </a:lnTo>
                  <a:lnTo>
                    <a:pt x="408432" y="173736"/>
                  </a:lnTo>
                  <a:lnTo>
                    <a:pt x="408432" y="176784"/>
                  </a:lnTo>
                  <a:lnTo>
                    <a:pt x="408432" y="179832"/>
                  </a:lnTo>
                  <a:lnTo>
                    <a:pt x="411480" y="179832"/>
                  </a:lnTo>
                  <a:lnTo>
                    <a:pt x="411480" y="182879"/>
                  </a:lnTo>
                  <a:lnTo>
                    <a:pt x="411480" y="185927"/>
                  </a:lnTo>
                  <a:lnTo>
                    <a:pt x="414528" y="185927"/>
                  </a:lnTo>
                  <a:lnTo>
                    <a:pt x="414528" y="188975"/>
                  </a:lnTo>
                  <a:lnTo>
                    <a:pt x="414528" y="192024"/>
                  </a:lnTo>
                  <a:lnTo>
                    <a:pt x="417575" y="192024"/>
                  </a:lnTo>
                  <a:lnTo>
                    <a:pt x="417575" y="195072"/>
                  </a:lnTo>
                  <a:lnTo>
                    <a:pt x="417575" y="198120"/>
                  </a:lnTo>
                  <a:lnTo>
                    <a:pt x="420624" y="198120"/>
                  </a:lnTo>
                  <a:lnTo>
                    <a:pt x="420624" y="201168"/>
                  </a:lnTo>
                </a:path>
                <a:path w="1009014" h="802004">
                  <a:moveTo>
                    <a:pt x="420624" y="201168"/>
                  </a:moveTo>
                  <a:lnTo>
                    <a:pt x="420624" y="204215"/>
                  </a:lnTo>
                  <a:lnTo>
                    <a:pt x="420624" y="204215"/>
                  </a:lnTo>
                  <a:lnTo>
                    <a:pt x="423672" y="204215"/>
                  </a:lnTo>
                  <a:lnTo>
                    <a:pt x="423672" y="207263"/>
                  </a:lnTo>
                  <a:lnTo>
                    <a:pt x="423672" y="210312"/>
                  </a:lnTo>
                  <a:lnTo>
                    <a:pt x="426720" y="213360"/>
                  </a:lnTo>
                  <a:lnTo>
                    <a:pt x="426720" y="216408"/>
                  </a:lnTo>
                  <a:lnTo>
                    <a:pt x="426720" y="219456"/>
                  </a:lnTo>
                  <a:lnTo>
                    <a:pt x="429768" y="219456"/>
                  </a:lnTo>
                  <a:lnTo>
                    <a:pt x="429768" y="222503"/>
                  </a:lnTo>
                  <a:lnTo>
                    <a:pt x="429768" y="225551"/>
                  </a:lnTo>
                  <a:lnTo>
                    <a:pt x="432816" y="225551"/>
                  </a:lnTo>
                  <a:lnTo>
                    <a:pt x="432816" y="228600"/>
                  </a:lnTo>
                  <a:lnTo>
                    <a:pt x="432816" y="231648"/>
                  </a:lnTo>
                  <a:lnTo>
                    <a:pt x="435863" y="231648"/>
                  </a:lnTo>
                  <a:lnTo>
                    <a:pt x="435863" y="234696"/>
                  </a:lnTo>
                  <a:lnTo>
                    <a:pt x="435863" y="237744"/>
                  </a:lnTo>
                  <a:lnTo>
                    <a:pt x="438912" y="240791"/>
                  </a:lnTo>
                  <a:lnTo>
                    <a:pt x="438912" y="243839"/>
                  </a:lnTo>
                  <a:lnTo>
                    <a:pt x="438912" y="246887"/>
                  </a:lnTo>
                  <a:lnTo>
                    <a:pt x="441960" y="246887"/>
                  </a:lnTo>
                </a:path>
                <a:path w="1009014" h="802004">
                  <a:moveTo>
                    <a:pt x="441960" y="246887"/>
                  </a:moveTo>
                  <a:lnTo>
                    <a:pt x="441960" y="249936"/>
                  </a:lnTo>
                  <a:lnTo>
                    <a:pt x="441960" y="252984"/>
                  </a:lnTo>
                  <a:lnTo>
                    <a:pt x="445008" y="252984"/>
                  </a:lnTo>
                  <a:lnTo>
                    <a:pt x="445008" y="256032"/>
                  </a:lnTo>
                  <a:lnTo>
                    <a:pt x="445008" y="259079"/>
                  </a:lnTo>
                  <a:lnTo>
                    <a:pt x="448056" y="262127"/>
                  </a:lnTo>
                  <a:lnTo>
                    <a:pt x="448056" y="265175"/>
                  </a:lnTo>
                  <a:lnTo>
                    <a:pt x="448056" y="268224"/>
                  </a:lnTo>
                  <a:lnTo>
                    <a:pt x="451104" y="268224"/>
                  </a:lnTo>
                  <a:lnTo>
                    <a:pt x="451104" y="271272"/>
                  </a:lnTo>
                  <a:lnTo>
                    <a:pt x="451104" y="274320"/>
                  </a:lnTo>
                  <a:lnTo>
                    <a:pt x="454151" y="274320"/>
                  </a:lnTo>
                  <a:lnTo>
                    <a:pt x="454151" y="277368"/>
                  </a:lnTo>
                  <a:lnTo>
                    <a:pt x="454151" y="280415"/>
                  </a:lnTo>
                  <a:lnTo>
                    <a:pt x="454151" y="283463"/>
                  </a:lnTo>
                  <a:lnTo>
                    <a:pt x="457200" y="283463"/>
                  </a:lnTo>
                  <a:lnTo>
                    <a:pt x="457200" y="286512"/>
                  </a:lnTo>
                  <a:lnTo>
                    <a:pt x="457200" y="289560"/>
                  </a:lnTo>
                  <a:lnTo>
                    <a:pt x="460248" y="289560"/>
                  </a:lnTo>
                  <a:lnTo>
                    <a:pt x="460248" y="292608"/>
                  </a:lnTo>
                  <a:lnTo>
                    <a:pt x="460248" y="295656"/>
                  </a:lnTo>
                </a:path>
                <a:path w="1009014" h="802004">
                  <a:moveTo>
                    <a:pt x="460248" y="295656"/>
                  </a:moveTo>
                  <a:lnTo>
                    <a:pt x="463296" y="295656"/>
                  </a:lnTo>
                  <a:lnTo>
                    <a:pt x="463296" y="298703"/>
                  </a:lnTo>
                  <a:lnTo>
                    <a:pt x="463296" y="301751"/>
                  </a:lnTo>
                  <a:lnTo>
                    <a:pt x="463296" y="304800"/>
                  </a:lnTo>
                  <a:lnTo>
                    <a:pt x="463296" y="304800"/>
                  </a:lnTo>
                  <a:lnTo>
                    <a:pt x="466344" y="304800"/>
                  </a:lnTo>
                  <a:lnTo>
                    <a:pt x="466344" y="307848"/>
                  </a:lnTo>
                  <a:lnTo>
                    <a:pt x="466344" y="310896"/>
                  </a:lnTo>
                  <a:lnTo>
                    <a:pt x="469392" y="310896"/>
                  </a:lnTo>
                  <a:lnTo>
                    <a:pt x="469392" y="313944"/>
                  </a:lnTo>
                  <a:lnTo>
                    <a:pt x="469392" y="316991"/>
                  </a:lnTo>
                  <a:lnTo>
                    <a:pt x="469392" y="320039"/>
                  </a:lnTo>
                  <a:lnTo>
                    <a:pt x="472440" y="320039"/>
                  </a:lnTo>
                  <a:lnTo>
                    <a:pt x="472440" y="323088"/>
                  </a:lnTo>
                  <a:lnTo>
                    <a:pt x="472440" y="326136"/>
                  </a:lnTo>
                  <a:lnTo>
                    <a:pt x="475488" y="326136"/>
                  </a:lnTo>
                  <a:lnTo>
                    <a:pt x="475488" y="329184"/>
                  </a:lnTo>
                  <a:lnTo>
                    <a:pt x="475488" y="332232"/>
                  </a:lnTo>
                  <a:lnTo>
                    <a:pt x="475488" y="335279"/>
                  </a:lnTo>
                  <a:lnTo>
                    <a:pt x="478536" y="335279"/>
                  </a:lnTo>
                  <a:lnTo>
                    <a:pt x="478536" y="338327"/>
                  </a:lnTo>
                  <a:lnTo>
                    <a:pt x="478536" y="341375"/>
                  </a:lnTo>
                  <a:lnTo>
                    <a:pt x="481584" y="341375"/>
                  </a:lnTo>
                  <a:lnTo>
                    <a:pt x="481584" y="344424"/>
                  </a:lnTo>
                </a:path>
                <a:path w="1009014" h="802004">
                  <a:moveTo>
                    <a:pt x="481584" y="344424"/>
                  </a:moveTo>
                  <a:lnTo>
                    <a:pt x="481584" y="347472"/>
                  </a:lnTo>
                  <a:lnTo>
                    <a:pt x="481584" y="347472"/>
                  </a:lnTo>
                  <a:lnTo>
                    <a:pt x="484632" y="350520"/>
                  </a:lnTo>
                  <a:lnTo>
                    <a:pt x="484632" y="353568"/>
                  </a:lnTo>
                  <a:lnTo>
                    <a:pt x="484632" y="356615"/>
                  </a:lnTo>
                  <a:lnTo>
                    <a:pt x="487680" y="356615"/>
                  </a:lnTo>
                  <a:lnTo>
                    <a:pt x="487680" y="359663"/>
                  </a:lnTo>
                  <a:lnTo>
                    <a:pt x="487680" y="362712"/>
                  </a:lnTo>
                  <a:lnTo>
                    <a:pt x="490728" y="365760"/>
                  </a:lnTo>
                  <a:lnTo>
                    <a:pt x="490728" y="368808"/>
                  </a:lnTo>
                  <a:lnTo>
                    <a:pt x="490728" y="371856"/>
                  </a:lnTo>
                  <a:lnTo>
                    <a:pt x="493775" y="371856"/>
                  </a:lnTo>
                  <a:lnTo>
                    <a:pt x="493775" y="374903"/>
                  </a:lnTo>
                  <a:lnTo>
                    <a:pt x="493775" y="377951"/>
                  </a:lnTo>
                  <a:lnTo>
                    <a:pt x="496824" y="381000"/>
                  </a:lnTo>
                  <a:lnTo>
                    <a:pt x="496824" y="384048"/>
                  </a:lnTo>
                  <a:lnTo>
                    <a:pt x="496824" y="387096"/>
                  </a:lnTo>
                  <a:lnTo>
                    <a:pt x="499872" y="387096"/>
                  </a:lnTo>
                  <a:lnTo>
                    <a:pt x="499872" y="390144"/>
                  </a:lnTo>
                  <a:lnTo>
                    <a:pt x="499872" y="393191"/>
                  </a:lnTo>
                </a:path>
                <a:path w="1009014" h="802004">
                  <a:moveTo>
                    <a:pt x="499872" y="393191"/>
                  </a:moveTo>
                  <a:lnTo>
                    <a:pt x="502920" y="396239"/>
                  </a:lnTo>
                  <a:lnTo>
                    <a:pt x="502920" y="399288"/>
                  </a:lnTo>
                  <a:lnTo>
                    <a:pt x="502920" y="402336"/>
                  </a:lnTo>
                  <a:lnTo>
                    <a:pt x="505968" y="402336"/>
                  </a:lnTo>
                  <a:lnTo>
                    <a:pt x="505968" y="405384"/>
                  </a:lnTo>
                  <a:lnTo>
                    <a:pt x="505968" y="408432"/>
                  </a:lnTo>
                  <a:lnTo>
                    <a:pt x="505968" y="411479"/>
                  </a:lnTo>
                  <a:lnTo>
                    <a:pt x="509016" y="411479"/>
                  </a:lnTo>
                  <a:lnTo>
                    <a:pt x="509016" y="414527"/>
                  </a:lnTo>
                  <a:lnTo>
                    <a:pt x="509016" y="417575"/>
                  </a:lnTo>
                  <a:lnTo>
                    <a:pt x="512063" y="417575"/>
                  </a:lnTo>
                  <a:lnTo>
                    <a:pt x="512063" y="420624"/>
                  </a:lnTo>
                  <a:lnTo>
                    <a:pt x="512063" y="423672"/>
                  </a:lnTo>
                  <a:lnTo>
                    <a:pt x="515112" y="426720"/>
                  </a:lnTo>
                  <a:lnTo>
                    <a:pt x="515112" y="429768"/>
                  </a:lnTo>
                  <a:lnTo>
                    <a:pt x="515112" y="432815"/>
                  </a:lnTo>
                  <a:lnTo>
                    <a:pt x="518160" y="432815"/>
                  </a:lnTo>
                  <a:lnTo>
                    <a:pt x="518160" y="435863"/>
                  </a:lnTo>
                  <a:lnTo>
                    <a:pt x="518160" y="438912"/>
                  </a:lnTo>
                  <a:lnTo>
                    <a:pt x="521208" y="441960"/>
                  </a:lnTo>
                </a:path>
                <a:path w="1009014" h="802004">
                  <a:moveTo>
                    <a:pt x="521208" y="441960"/>
                  </a:moveTo>
                  <a:lnTo>
                    <a:pt x="521208" y="445008"/>
                  </a:lnTo>
                  <a:lnTo>
                    <a:pt x="521208" y="448056"/>
                  </a:lnTo>
                  <a:lnTo>
                    <a:pt x="521208" y="448056"/>
                  </a:lnTo>
                  <a:lnTo>
                    <a:pt x="524256" y="448056"/>
                  </a:lnTo>
                  <a:lnTo>
                    <a:pt x="524256" y="451103"/>
                  </a:lnTo>
                  <a:lnTo>
                    <a:pt x="524256" y="454151"/>
                  </a:lnTo>
                  <a:lnTo>
                    <a:pt x="527304" y="454151"/>
                  </a:lnTo>
                  <a:lnTo>
                    <a:pt x="527304" y="457200"/>
                  </a:lnTo>
                  <a:lnTo>
                    <a:pt x="527304" y="460248"/>
                  </a:lnTo>
                  <a:lnTo>
                    <a:pt x="527304" y="463296"/>
                  </a:lnTo>
                  <a:lnTo>
                    <a:pt x="527304" y="463296"/>
                  </a:lnTo>
                  <a:lnTo>
                    <a:pt x="530351" y="463296"/>
                  </a:lnTo>
                  <a:lnTo>
                    <a:pt x="530351" y="466344"/>
                  </a:lnTo>
                  <a:lnTo>
                    <a:pt x="530351" y="469391"/>
                  </a:lnTo>
                  <a:lnTo>
                    <a:pt x="533400" y="469391"/>
                  </a:lnTo>
                  <a:lnTo>
                    <a:pt x="533400" y="472439"/>
                  </a:lnTo>
                  <a:lnTo>
                    <a:pt x="533400" y="475488"/>
                  </a:lnTo>
                  <a:lnTo>
                    <a:pt x="533400" y="478536"/>
                  </a:lnTo>
                  <a:lnTo>
                    <a:pt x="536448" y="478536"/>
                  </a:lnTo>
                  <a:lnTo>
                    <a:pt x="536448" y="481584"/>
                  </a:lnTo>
                  <a:lnTo>
                    <a:pt x="536448" y="484632"/>
                  </a:lnTo>
                  <a:lnTo>
                    <a:pt x="539496" y="484632"/>
                  </a:lnTo>
                  <a:lnTo>
                    <a:pt x="539496" y="487679"/>
                  </a:lnTo>
                  <a:lnTo>
                    <a:pt x="539496" y="490727"/>
                  </a:lnTo>
                  <a:lnTo>
                    <a:pt x="539496" y="493775"/>
                  </a:lnTo>
                </a:path>
                <a:path w="1009014" h="802004">
                  <a:moveTo>
                    <a:pt x="539496" y="493775"/>
                  </a:moveTo>
                  <a:lnTo>
                    <a:pt x="542544" y="493775"/>
                  </a:lnTo>
                  <a:lnTo>
                    <a:pt x="542544" y="493775"/>
                  </a:lnTo>
                  <a:lnTo>
                    <a:pt x="542544" y="496824"/>
                  </a:lnTo>
                  <a:lnTo>
                    <a:pt x="542544" y="499872"/>
                  </a:lnTo>
                  <a:lnTo>
                    <a:pt x="545592" y="499872"/>
                  </a:lnTo>
                  <a:lnTo>
                    <a:pt x="545592" y="502920"/>
                  </a:lnTo>
                  <a:lnTo>
                    <a:pt x="545592" y="505968"/>
                  </a:lnTo>
                  <a:lnTo>
                    <a:pt x="548640" y="509015"/>
                  </a:lnTo>
                  <a:lnTo>
                    <a:pt x="548640" y="512063"/>
                  </a:lnTo>
                  <a:lnTo>
                    <a:pt x="548640" y="515112"/>
                  </a:lnTo>
                  <a:lnTo>
                    <a:pt x="551688" y="515112"/>
                  </a:lnTo>
                  <a:lnTo>
                    <a:pt x="551688" y="518160"/>
                  </a:lnTo>
                  <a:lnTo>
                    <a:pt x="551688" y="521208"/>
                  </a:lnTo>
                  <a:lnTo>
                    <a:pt x="554736" y="521208"/>
                  </a:lnTo>
                  <a:lnTo>
                    <a:pt x="554736" y="524256"/>
                  </a:lnTo>
                  <a:lnTo>
                    <a:pt x="554736" y="527303"/>
                  </a:lnTo>
                  <a:lnTo>
                    <a:pt x="554736" y="530351"/>
                  </a:lnTo>
                  <a:lnTo>
                    <a:pt x="557784" y="530351"/>
                  </a:lnTo>
                  <a:lnTo>
                    <a:pt x="557784" y="533400"/>
                  </a:lnTo>
                  <a:lnTo>
                    <a:pt x="557784" y="536448"/>
                  </a:lnTo>
                  <a:lnTo>
                    <a:pt x="560832" y="536448"/>
                  </a:lnTo>
                  <a:lnTo>
                    <a:pt x="560832" y="539496"/>
                  </a:lnTo>
                </a:path>
                <a:path w="1009014" h="802004">
                  <a:moveTo>
                    <a:pt x="560832" y="539496"/>
                  </a:moveTo>
                  <a:lnTo>
                    <a:pt x="560832" y="542544"/>
                  </a:lnTo>
                  <a:lnTo>
                    <a:pt x="563880" y="542544"/>
                  </a:lnTo>
                  <a:lnTo>
                    <a:pt x="563880" y="545591"/>
                  </a:lnTo>
                  <a:lnTo>
                    <a:pt x="563880" y="548639"/>
                  </a:lnTo>
                  <a:lnTo>
                    <a:pt x="563880" y="551688"/>
                  </a:lnTo>
                  <a:lnTo>
                    <a:pt x="563880" y="551688"/>
                  </a:lnTo>
                  <a:lnTo>
                    <a:pt x="566928" y="551688"/>
                  </a:lnTo>
                  <a:lnTo>
                    <a:pt x="566928" y="554736"/>
                  </a:lnTo>
                  <a:lnTo>
                    <a:pt x="566928" y="557784"/>
                  </a:lnTo>
                  <a:lnTo>
                    <a:pt x="569976" y="557784"/>
                  </a:lnTo>
                  <a:lnTo>
                    <a:pt x="569976" y="560832"/>
                  </a:lnTo>
                  <a:lnTo>
                    <a:pt x="569976" y="563879"/>
                  </a:lnTo>
                  <a:lnTo>
                    <a:pt x="573024" y="563879"/>
                  </a:lnTo>
                  <a:lnTo>
                    <a:pt x="573024" y="566927"/>
                  </a:lnTo>
                  <a:lnTo>
                    <a:pt x="573024" y="569976"/>
                  </a:lnTo>
                  <a:lnTo>
                    <a:pt x="573024" y="573024"/>
                  </a:lnTo>
                  <a:lnTo>
                    <a:pt x="573024" y="573024"/>
                  </a:lnTo>
                  <a:lnTo>
                    <a:pt x="576072" y="573024"/>
                  </a:lnTo>
                  <a:lnTo>
                    <a:pt x="576072" y="576072"/>
                  </a:lnTo>
                  <a:lnTo>
                    <a:pt x="576072" y="579120"/>
                  </a:lnTo>
                  <a:lnTo>
                    <a:pt x="579120" y="579120"/>
                  </a:lnTo>
                  <a:lnTo>
                    <a:pt x="579120" y="582168"/>
                  </a:lnTo>
                  <a:lnTo>
                    <a:pt x="579120" y="585215"/>
                  </a:lnTo>
                  <a:lnTo>
                    <a:pt x="582168" y="585215"/>
                  </a:lnTo>
                </a:path>
                <a:path w="1009014" h="802004">
                  <a:moveTo>
                    <a:pt x="582168" y="585215"/>
                  </a:moveTo>
                  <a:lnTo>
                    <a:pt x="582168" y="588263"/>
                  </a:lnTo>
                  <a:lnTo>
                    <a:pt x="582168" y="591312"/>
                  </a:lnTo>
                  <a:lnTo>
                    <a:pt x="582168" y="591312"/>
                  </a:lnTo>
                  <a:lnTo>
                    <a:pt x="585216" y="591312"/>
                  </a:lnTo>
                  <a:lnTo>
                    <a:pt x="585216" y="594360"/>
                  </a:lnTo>
                  <a:lnTo>
                    <a:pt x="585216" y="597408"/>
                  </a:lnTo>
                  <a:lnTo>
                    <a:pt x="588263" y="600456"/>
                  </a:lnTo>
                  <a:lnTo>
                    <a:pt x="588263" y="603503"/>
                  </a:lnTo>
                  <a:lnTo>
                    <a:pt x="588263" y="606551"/>
                  </a:lnTo>
                  <a:lnTo>
                    <a:pt x="591312" y="606551"/>
                  </a:lnTo>
                  <a:lnTo>
                    <a:pt x="591312" y="609600"/>
                  </a:lnTo>
                  <a:lnTo>
                    <a:pt x="591312" y="612648"/>
                  </a:lnTo>
                  <a:lnTo>
                    <a:pt x="594360" y="612648"/>
                  </a:lnTo>
                  <a:lnTo>
                    <a:pt x="594360" y="615696"/>
                  </a:lnTo>
                  <a:lnTo>
                    <a:pt x="594360" y="618744"/>
                  </a:lnTo>
                  <a:lnTo>
                    <a:pt x="597408" y="618744"/>
                  </a:lnTo>
                  <a:lnTo>
                    <a:pt x="597408" y="621791"/>
                  </a:lnTo>
                  <a:lnTo>
                    <a:pt x="597408" y="624839"/>
                  </a:lnTo>
                  <a:lnTo>
                    <a:pt x="600456" y="624839"/>
                  </a:lnTo>
                  <a:lnTo>
                    <a:pt x="600456" y="627888"/>
                  </a:lnTo>
                </a:path>
                <a:path w="1009014" h="802004">
                  <a:moveTo>
                    <a:pt x="600456" y="627888"/>
                  </a:moveTo>
                  <a:lnTo>
                    <a:pt x="600456" y="630936"/>
                  </a:lnTo>
                  <a:lnTo>
                    <a:pt x="600456" y="630936"/>
                  </a:lnTo>
                  <a:lnTo>
                    <a:pt x="603504" y="630936"/>
                  </a:lnTo>
                  <a:lnTo>
                    <a:pt x="603504" y="633984"/>
                  </a:lnTo>
                  <a:lnTo>
                    <a:pt x="603504" y="637032"/>
                  </a:lnTo>
                  <a:lnTo>
                    <a:pt x="606551" y="637032"/>
                  </a:lnTo>
                  <a:lnTo>
                    <a:pt x="606551" y="640079"/>
                  </a:lnTo>
                  <a:lnTo>
                    <a:pt x="606551" y="643127"/>
                  </a:lnTo>
                  <a:lnTo>
                    <a:pt x="609600" y="643127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12648" y="649224"/>
                  </a:lnTo>
                  <a:lnTo>
                    <a:pt x="612648" y="652272"/>
                  </a:lnTo>
                  <a:lnTo>
                    <a:pt x="612648" y="655320"/>
                  </a:lnTo>
                  <a:lnTo>
                    <a:pt x="615696" y="655320"/>
                  </a:lnTo>
                  <a:lnTo>
                    <a:pt x="615696" y="658368"/>
                  </a:lnTo>
                  <a:lnTo>
                    <a:pt x="615696" y="661415"/>
                  </a:lnTo>
                  <a:lnTo>
                    <a:pt x="618744" y="661415"/>
                  </a:lnTo>
                  <a:lnTo>
                    <a:pt x="618744" y="664463"/>
                  </a:lnTo>
                  <a:lnTo>
                    <a:pt x="618744" y="667512"/>
                  </a:lnTo>
                  <a:lnTo>
                    <a:pt x="621792" y="667512"/>
                  </a:lnTo>
                </a:path>
                <a:path w="1009014" h="802004">
                  <a:moveTo>
                    <a:pt x="621792" y="667512"/>
                  </a:moveTo>
                  <a:lnTo>
                    <a:pt x="621792" y="667512"/>
                  </a:lnTo>
                  <a:lnTo>
                    <a:pt x="621792" y="670560"/>
                  </a:lnTo>
                  <a:lnTo>
                    <a:pt x="621792" y="673608"/>
                  </a:lnTo>
                  <a:lnTo>
                    <a:pt x="624840" y="673608"/>
                  </a:lnTo>
                  <a:lnTo>
                    <a:pt x="624840" y="676656"/>
                  </a:lnTo>
                  <a:lnTo>
                    <a:pt x="627888" y="676656"/>
                  </a:lnTo>
                  <a:lnTo>
                    <a:pt x="627888" y="679703"/>
                  </a:lnTo>
                  <a:lnTo>
                    <a:pt x="627888" y="682751"/>
                  </a:lnTo>
                  <a:lnTo>
                    <a:pt x="627888" y="682751"/>
                  </a:lnTo>
                  <a:lnTo>
                    <a:pt x="630936" y="682751"/>
                  </a:lnTo>
                  <a:lnTo>
                    <a:pt x="630936" y="685800"/>
                  </a:lnTo>
                  <a:lnTo>
                    <a:pt x="630936" y="688848"/>
                  </a:lnTo>
                  <a:lnTo>
                    <a:pt x="633984" y="688848"/>
                  </a:lnTo>
                  <a:lnTo>
                    <a:pt x="633984" y="691896"/>
                  </a:lnTo>
                  <a:lnTo>
                    <a:pt x="633984" y="694944"/>
                  </a:lnTo>
                  <a:lnTo>
                    <a:pt x="637032" y="694944"/>
                  </a:lnTo>
                  <a:lnTo>
                    <a:pt x="637032" y="697991"/>
                  </a:lnTo>
                  <a:lnTo>
                    <a:pt x="640080" y="697991"/>
                  </a:lnTo>
                  <a:lnTo>
                    <a:pt x="640080" y="701039"/>
                  </a:lnTo>
                  <a:lnTo>
                    <a:pt x="640080" y="704088"/>
                  </a:lnTo>
                </a:path>
                <a:path w="1009014" h="802004">
                  <a:moveTo>
                    <a:pt x="640080" y="704088"/>
                  </a:moveTo>
                  <a:lnTo>
                    <a:pt x="643128" y="704088"/>
                  </a:lnTo>
                  <a:lnTo>
                    <a:pt x="643128" y="704088"/>
                  </a:lnTo>
                  <a:lnTo>
                    <a:pt x="643128" y="707136"/>
                  </a:lnTo>
                  <a:lnTo>
                    <a:pt x="643128" y="710184"/>
                  </a:lnTo>
                  <a:lnTo>
                    <a:pt x="646176" y="710184"/>
                  </a:lnTo>
                  <a:lnTo>
                    <a:pt x="646176" y="713232"/>
                  </a:lnTo>
                  <a:lnTo>
                    <a:pt x="649224" y="713232"/>
                  </a:lnTo>
                  <a:lnTo>
                    <a:pt x="649224" y="716279"/>
                  </a:lnTo>
                  <a:lnTo>
                    <a:pt x="649224" y="719327"/>
                  </a:lnTo>
                  <a:lnTo>
                    <a:pt x="652272" y="719327"/>
                  </a:lnTo>
                  <a:lnTo>
                    <a:pt x="652272" y="722376"/>
                  </a:lnTo>
                  <a:lnTo>
                    <a:pt x="655320" y="722376"/>
                  </a:lnTo>
                  <a:lnTo>
                    <a:pt x="655320" y="725424"/>
                  </a:lnTo>
                  <a:lnTo>
                    <a:pt x="655320" y="728472"/>
                  </a:lnTo>
                  <a:lnTo>
                    <a:pt x="658368" y="728472"/>
                  </a:lnTo>
                  <a:lnTo>
                    <a:pt x="658368" y="731520"/>
                  </a:lnTo>
                  <a:lnTo>
                    <a:pt x="661416" y="731520"/>
                  </a:lnTo>
                  <a:lnTo>
                    <a:pt x="661416" y="734568"/>
                  </a:lnTo>
                </a:path>
                <a:path w="1009014" h="802004">
                  <a:moveTo>
                    <a:pt x="661416" y="734568"/>
                  </a:moveTo>
                  <a:lnTo>
                    <a:pt x="664463" y="734568"/>
                  </a:lnTo>
                  <a:lnTo>
                    <a:pt x="664463" y="737615"/>
                  </a:lnTo>
                  <a:lnTo>
                    <a:pt x="664463" y="740663"/>
                  </a:lnTo>
                  <a:lnTo>
                    <a:pt x="667512" y="740663"/>
                  </a:lnTo>
                  <a:lnTo>
                    <a:pt x="667512" y="743712"/>
                  </a:lnTo>
                  <a:lnTo>
                    <a:pt x="670560" y="743712"/>
                  </a:lnTo>
                  <a:lnTo>
                    <a:pt x="670560" y="746760"/>
                  </a:lnTo>
                  <a:lnTo>
                    <a:pt x="673608" y="746760"/>
                  </a:lnTo>
                  <a:lnTo>
                    <a:pt x="673608" y="749808"/>
                  </a:lnTo>
                  <a:lnTo>
                    <a:pt x="673608" y="752856"/>
                  </a:lnTo>
                  <a:lnTo>
                    <a:pt x="676656" y="752856"/>
                  </a:lnTo>
                  <a:lnTo>
                    <a:pt x="676656" y="755903"/>
                  </a:lnTo>
                  <a:lnTo>
                    <a:pt x="679704" y="755903"/>
                  </a:lnTo>
                  <a:lnTo>
                    <a:pt x="679704" y="758951"/>
                  </a:lnTo>
                  <a:lnTo>
                    <a:pt x="682751" y="758951"/>
                  </a:lnTo>
                </a:path>
                <a:path w="1009014" h="802004">
                  <a:moveTo>
                    <a:pt x="682751" y="758951"/>
                  </a:moveTo>
                  <a:lnTo>
                    <a:pt x="682751" y="762000"/>
                  </a:lnTo>
                  <a:lnTo>
                    <a:pt x="682751" y="762000"/>
                  </a:lnTo>
                  <a:lnTo>
                    <a:pt x="685800" y="762000"/>
                  </a:lnTo>
                  <a:lnTo>
                    <a:pt x="685800" y="765048"/>
                  </a:lnTo>
                  <a:lnTo>
                    <a:pt x="688848" y="765048"/>
                  </a:lnTo>
                  <a:lnTo>
                    <a:pt x="688848" y="768096"/>
                  </a:lnTo>
                  <a:lnTo>
                    <a:pt x="691896" y="768096"/>
                  </a:lnTo>
                  <a:lnTo>
                    <a:pt x="691896" y="771144"/>
                  </a:lnTo>
                  <a:lnTo>
                    <a:pt x="694944" y="771144"/>
                  </a:lnTo>
                  <a:lnTo>
                    <a:pt x="694944" y="774191"/>
                  </a:lnTo>
                  <a:lnTo>
                    <a:pt x="697992" y="774191"/>
                  </a:lnTo>
                  <a:lnTo>
                    <a:pt x="697992" y="777239"/>
                  </a:lnTo>
                  <a:lnTo>
                    <a:pt x="701040" y="777239"/>
                  </a:lnTo>
                </a:path>
                <a:path w="1009014" h="802004">
                  <a:moveTo>
                    <a:pt x="701040" y="777239"/>
                  </a:moveTo>
                  <a:lnTo>
                    <a:pt x="701040" y="780288"/>
                  </a:lnTo>
                  <a:lnTo>
                    <a:pt x="701040" y="780288"/>
                  </a:lnTo>
                  <a:lnTo>
                    <a:pt x="704088" y="780288"/>
                  </a:lnTo>
                  <a:lnTo>
                    <a:pt x="707136" y="780288"/>
                  </a:lnTo>
                  <a:lnTo>
                    <a:pt x="707136" y="783336"/>
                  </a:lnTo>
                  <a:lnTo>
                    <a:pt x="710184" y="783336"/>
                  </a:lnTo>
                  <a:lnTo>
                    <a:pt x="710184" y="786384"/>
                  </a:lnTo>
                  <a:lnTo>
                    <a:pt x="713232" y="786384"/>
                  </a:lnTo>
                  <a:lnTo>
                    <a:pt x="713232" y="789432"/>
                  </a:lnTo>
                  <a:lnTo>
                    <a:pt x="716280" y="789432"/>
                  </a:lnTo>
                  <a:lnTo>
                    <a:pt x="719328" y="789432"/>
                  </a:lnTo>
                  <a:lnTo>
                    <a:pt x="719328" y="792479"/>
                  </a:lnTo>
                  <a:lnTo>
                    <a:pt x="722376" y="792479"/>
                  </a:lnTo>
                </a:path>
                <a:path w="1009014" h="802004">
                  <a:moveTo>
                    <a:pt x="722376" y="792479"/>
                  </a:moveTo>
                  <a:lnTo>
                    <a:pt x="725424" y="792479"/>
                  </a:lnTo>
                  <a:lnTo>
                    <a:pt x="725424" y="792479"/>
                  </a:lnTo>
                  <a:lnTo>
                    <a:pt x="725424" y="795527"/>
                  </a:lnTo>
                  <a:lnTo>
                    <a:pt x="728472" y="795527"/>
                  </a:lnTo>
                  <a:lnTo>
                    <a:pt x="731520" y="795527"/>
                  </a:lnTo>
                  <a:lnTo>
                    <a:pt x="734568" y="795527"/>
                  </a:lnTo>
                  <a:lnTo>
                    <a:pt x="734568" y="798576"/>
                  </a:lnTo>
                  <a:lnTo>
                    <a:pt x="737616" y="798576"/>
                  </a:lnTo>
                  <a:lnTo>
                    <a:pt x="740663" y="798576"/>
                  </a:lnTo>
                </a:path>
                <a:path w="1009014" h="802004">
                  <a:moveTo>
                    <a:pt x="740663" y="798576"/>
                  </a:moveTo>
                  <a:lnTo>
                    <a:pt x="743712" y="798576"/>
                  </a:lnTo>
                  <a:lnTo>
                    <a:pt x="746760" y="798576"/>
                  </a:lnTo>
                  <a:lnTo>
                    <a:pt x="746760" y="801624"/>
                  </a:lnTo>
                  <a:lnTo>
                    <a:pt x="749808" y="801624"/>
                  </a:lnTo>
                  <a:lnTo>
                    <a:pt x="752856" y="801624"/>
                  </a:lnTo>
                  <a:lnTo>
                    <a:pt x="755904" y="801624"/>
                  </a:lnTo>
                  <a:lnTo>
                    <a:pt x="758951" y="801624"/>
                  </a:lnTo>
                  <a:lnTo>
                    <a:pt x="762000" y="801624"/>
                  </a:lnTo>
                </a:path>
                <a:path w="1009014" h="802004">
                  <a:moveTo>
                    <a:pt x="762000" y="801624"/>
                  </a:moveTo>
                  <a:lnTo>
                    <a:pt x="765048" y="801624"/>
                  </a:lnTo>
                  <a:lnTo>
                    <a:pt x="765048" y="798576"/>
                  </a:lnTo>
                  <a:lnTo>
                    <a:pt x="768096" y="798576"/>
                  </a:lnTo>
                  <a:lnTo>
                    <a:pt x="771144" y="798576"/>
                  </a:lnTo>
                  <a:lnTo>
                    <a:pt x="774192" y="798576"/>
                  </a:lnTo>
                  <a:lnTo>
                    <a:pt x="777240" y="798576"/>
                  </a:lnTo>
                  <a:lnTo>
                    <a:pt x="777240" y="795527"/>
                  </a:lnTo>
                  <a:lnTo>
                    <a:pt x="780288" y="795527"/>
                  </a:lnTo>
                </a:path>
                <a:path w="1009014" h="802004">
                  <a:moveTo>
                    <a:pt x="780288" y="795527"/>
                  </a:moveTo>
                  <a:lnTo>
                    <a:pt x="783336" y="795527"/>
                  </a:lnTo>
                  <a:lnTo>
                    <a:pt x="786384" y="795527"/>
                  </a:lnTo>
                  <a:lnTo>
                    <a:pt x="786384" y="792479"/>
                  </a:lnTo>
                  <a:lnTo>
                    <a:pt x="789432" y="792479"/>
                  </a:lnTo>
                  <a:lnTo>
                    <a:pt x="792480" y="792479"/>
                  </a:lnTo>
                  <a:lnTo>
                    <a:pt x="792480" y="789432"/>
                  </a:lnTo>
                  <a:lnTo>
                    <a:pt x="795528" y="789432"/>
                  </a:lnTo>
                  <a:lnTo>
                    <a:pt x="795528" y="786384"/>
                  </a:lnTo>
                  <a:lnTo>
                    <a:pt x="798576" y="786384"/>
                  </a:lnTo>
                  <a:lnTo>
                    <a:pt x="801624" y="786384"/>
                  </a:lnTo>
                  <a:lnTo>
                    <a:pt x="801624" y="783336"/>
                  </a:lnTo>
                </a:path>
                <a:path w="1009014" h="802004">
                  <a:moveTo>
                    <a:pt x="801624" y="783336"/>
                  </a:moveTo>
                  <a:lnTo>
                    <a:pt x="804672" y="783336"/>
                  </a:lnTo>
                  <a:lnTo>
                    <a:pt x="804672" y="783336"/>
                  </a:lnTo>
                  <a:lnTo>
                    <a:pt x="804672" y="780288"/>
                  </a:lnTo>
                  <a:lnTo>
                    <a:pt x="807720" y="780288"/>
                  </a:lnTo>
                  <a:lnTo>
                    <a:pt x="807720" y="777239"/>
                  </a:lnTo>
                  <a:lnTo>
                    <a:pt x="810768" y="777239"/>
                  </a:lnTo>
                  <a:lnTo>
                    <a:pt x="813816" y="777239"/>
                  </a:lnTo>
                  <a:lnTo>
                    <a:pt x="813816" y="774191"/>
                  </a:lnTo>
                  <a:lnTo>
                    <a:pt x="816863" y="774191"/>
                  </a:lnTo>
                  <a:lnTo>
                    <a:pt x="816863" y="771144"/>
                  </a:lnTo>
                  <a:lnTo>
                    <a:pt x="819912" y="771144"/>
                  </a:lnTo>
                  <a:lnTo>
                    <a:pt x="819912" y="768096"/>
                  </a:lnTo>
                  <a:lnTo>
                    <a:pt x="822960" y="768096"/>
                  </a:lnTo>
                </a:path>
                <a:path w="1009014" h="802004">
                  <a:moveTo>
                    <a:pt x="822960" y="768096"/>
                  </a:moveTo>
                  <a:lnTo>
                    <a:pt x="822960" y="765048"/>
                  </a:lnTo>
                  <a:lnTo>
                    <a:pt x="826008" y="765048"/>
                  </a:lnTo>
                  <a:lnTo>
                    <a:pt x="826008" y="762000"/>
                  </a:lnTo>
                  <a:lnTo>
                    <a:pt x="829056" y="762000"/>
                  </a:lnTo>
                  <a:lnTo>
                    <a:pt x="829056" y="758951"/>
                  </a:lnTo>
                  <a:lnTo>
                    <a:pt x="832104" y="758951"/>
                  </a:lnTo>
                  <a:lnTo>
                    <a:pt x="832104" y="752856"/>
                  </a:lnTo>
                  <a:lnTo>
                    <a:pt x="835151" y="752856"/>
                  </a:lnTo>
                  <a:lnTo>
                    <a:pt x="835151" y="749808"/>
                  </a:lnTo>
                  <a:lnTo>
                    <a:pt x="838200" y="749808"/>
                  </a:lnTo>
                  <a:lnTo>
                    <a:pt x="838200" y="746760"/>
                  </a:lnTo>
                  <a:lnTo>
                    <a:pt x="841248" y="746760"/>
                  </a:lnTo>
                  <a:lnTo>
                    <a:pt x="841248" y="743712"/>
                  </a:lnTo>
                </a:path>
                <a:path w="1009014" h="802004">
                  <a:moveTo>
                    <a:pt x="841248" y="743712"/>
                  </a:moveTo>
                  <a:lnTo>
                    <a:pt x="844296" y="743712"/>
                  </a:lnTo>
                  <a:lnTo>
                    <a:pt x="844296" y="740663"/>
                  </a:lnTo>
                  <a:lnTo>
                    <a:pt x="844296" y="737615"/>
                  </a:lnTo>
                  <a:lnTo>
                    <a:pt x="847344" y="737615"/>
                  </a:lnTo>
                  <a:lnTo>
                    <a:pt x="847344" y="734568"/>
                  </a:lnTo>
                  <a:lnTo>
                    <a:pt x="850392" y="734568"/>
                  </a:lnTo>
                  <a:lnTo>
                    <a:pt x="850392" y="731520"/>
                  </a:lnTo>
                  <a:lnTo>
                    <a:pt x="853440" y="731520"/>
                  </a:lnTo>
                  <a:lnTo>
                    <a:pt x="853440" y="725424"/>
                  </a:lnTo>
                  <a:lnTo>
                    <a:pt x="856488" y="725424"/>
                  </a:lnTo>
                  <a:lnTo>
                    <a:pt x="856488" y="722376"/>
                  </a:lnTo>
                  <a:lnTo>
                    <a:pt x="859536" y="722376"/>
                  </a:lnTo>
                  <a:lnTo>
                    <a:pt x="859536" y="716279"/>
                  </a:lnTo>
                  <a:lnTo>
                    <a:pt x="862584" y="716279"/>
                  </a:lnTo>
                </a:path>
                <a:path w="1009014" h="802004">
                  <a:moveTo>
                    <a:pt x="862584" y="716279"/>
                  </a:moveTo>
                  <a:lnTo>
                    <a:pt x="862584" y="713232"/>
                  </a:lnTo>
                  <a:lnTo>
                    <a:pt x="865632" y="713232"/>
                  </a:lnTo>
                  <a:lnTo>
                    <a:pt x="865632" y="707136"/>
                  </a:lnTo>
                  <a:lnTo>
                    <a:pt x="868680" y="707136"/>
                  </a:lnTo>
                  <a:lnTo>
                    <a:pt x="868680" y="704088"/>
                  </a:lnTo>
                  <a:lnTo>
                    <a:pt x="871728" y="701039"/>
                  </a:lnTo>
                  <a:lnTo>
                    <a:pt x="871728" y="697991"/>
                  </a:lnTo>
                  <a:lnTo>
                    <a:pt x="874776" y="697991"/>
                  </a:lnTo>
                  <a:lnTo>
                    <a:pt x="874776" y="691896"/>
                  </a:lnTo>
                  <a:lnTo>
                    <a:pt x="877824" y="691896"/>
                  </a:lnTo>
                  <a:lnTo>
                    <a:pt x="877824" y="685800"/>
                  </a:lnTo>
                  <a:lnTo>
                    <a:pt x="880872" y="685800"/>
                  </a:lnTo>
                  <a:lnTo>
                    <a:pt x="880872" y="682751"/>
                  </a:lnTo>
                </a:path>
                <a:path w="1009014" h="802004">
                  <a:moveTo>
                    <a:pt x="880872" y="682751"/>
                  </a:moveTo>
                  <a:lnTo>
                    <a:pt x="883920" y="682751"/>
                  </a:lnTo>
                  <a:lnTo>
                    <a:pt x="883920" y="679703"/>
                  </a:lnTo>
                  <a:lnTo>
                    <a:pt x="883920" y="676656"/>
                  </a:lnTo>
                  <a:lnTo>
                    <a:pt x="886968" y="676656"/>
                  </a:lnTo>
                  <a:lnTo>
                    <a:pt x="886968" y="670560"/>
                  </a:lnTo>
                  <a:lnTo>
                    <a:pt x="890016" y="670560"/>
                  </a:lnTo>
                  <a:lnTo>
                    <a:pt x="890016" y="664463"/>
                  </a:lnTo>
                  <a:lnTo>
                    <a:pt x="893063" y="664463"/>
                  </a:lnTo>
                  <a:lnTo>
                    <a:pt x="893063" y="658368"/>
                  </a:lnTo>
                  <a:lnTo>
                    <a:pt x="896112" y="658368"/>
                  </a:lnTo>
                  <a:lnTo>
                    <a:pt x="896112" y="652272"/>
                  </a:lnTo>
                  <a:lnTo>
                    <a:pt x="899160" y="652272"/>
                  </a:lnTo>
                  <a:lnTo>
                    <a:pt x="899160" y="649224"/>
                  </a:lnTo>
                  <a:lnTo>
                    <a:pt x="899160" y="646176"/>
                  </a:lnTo>
                  <a:lnTo>
                    <a:pt x="902208" y="646176"/>
                  </a:lnTo>
                  <a:lnTo>
                    <a:pt x="902208" y="643127"/>
                  </a:lnTo>
                </a:path>
                <a:path w="1009014" h="802004">
                  <a:moveTo>
                    <a:pt x="902208" y="643127"/>
                  </a:moveTo>
                  <a:lnTo>
                    <a:pt x="902208" y="640079"/>
                  </a:lnTo>
                  <a:lnTo>
                    <a:pt x="902208" y="640079"/>
                  </a:lnTo>
                  <a:lnTo>
                    <a:pt x="905256" y="640079"/>
                  </a:lnTo>
                  <a:lnTo>
                    <a:pt x="905256" y="633984"/>
                  </a:lnTo>
                  <a:lnTo>
                    <a:pt x="908304" y="633984"/>
                  </a:lnTo>
                  <a:lnTo>
                    <a:pt x="908304" y="627888"/>
                  </a:lnTo>
                  <a:lnTo>
                    <a:pt x="911351" y="627888"/>
                  </a:lnTo>
                  <a:lnTo>
                    <a:pt x="911351" y="621791"/>
                  </a:lnTo>
                  <a:lnTo>
                    <a:pt x="914400" y="621791"/>
                  </a:lnTo>
                  <a:lnTo>
                    <a:pt x="914400" y="615696"/>
                  </a:lnTo>
                  <a:lnTo>
                    <a:pt x="917448" y="615696"/>
                  </a:lnTo>
                  <a:lnTo>
                    <a:pt x="917448" y="609600"/>
                  </a:lnTo>
                  <a:lnTo>
                    <a:pt x="920496" y="609600"/>
                  </a:lnTo>
                  <a:lnTo>
                    <a:pt x="920496" y="603503"/>
                  </a:lnTo>
                  <a:lnTo>
                    <a:pt x="923544" y="603503"/>
                  </a:lnTo>
                </a:path>
                <a:path w="1009014" h="802004">
                  <a:moveTo>
                    <a:pt x="923544" y="603503"/>
                  </a:moveTo>
                  <a:lnTo>
                    <a:pt x="923544" y="600456"/>
                  </a:lnTo>
                  <a:lnTo>
                    <a:pt x="923544" y="597408"/>
                  </a:lnTo>
                  <a:lnTo>
                    <a:pt x="923544" y="597408"/>
                  </a:lnTo>
                  <a:lnTo>
                    <a:pt x="926592" y="597408"/>
                  </a:lnTo>
                  <a:lnTo>
                    <a:pt x="926592" y="591312"/>
                  </a:lnTo>
                  <a:lnTo>
                    <a:pt x="929640" y="591312"/>
                  </a:lnTo>
                  <a:lnTo>
                    <a:pt x="929640" y="588263"/>
                  </a:lnTo>
                  <a:lnTo>
                    <a:pt x="929640" y="585215"/>
                  </a:lnTo>
                  <a:lnTo>
                    <a:pt x="929640" y="582168"/>
                  </a:lnTo>
                  <a:lnTo>
                    <a:pt x="929640" y="582168"/>
                  </a:lnTo>
                  <a:lnTo>
                    <a:pt x="932688" y="582168"/>
                  </a:lnTo>
                  <a:lnTo>
                    <a:pt x="932688" y="576072"/>
                  </a:lnTo>
                  <a:lnTo>
                    <a:pt x="935736" y="576072"/>
                  </a:lnTo>
                  <a:lnTo>
                    <a:pt x="935736" y="569976"/>
                  </a:lnTo>
                  <a:lnTo>
                    <a:pt x="938784" y="569976"/>
                  </a:lnTo>
                  <a:lnTo>
                    <a:pt x="938784" y="563879"/>
                  </a:lnTo>
                  <a:lnTo>
                    <a:pt x="941832" y="563879"/>
                  </a:lnTo>
                  <a:lnTo>
                    <a:pt x="941832" y="560832"/>
                  </a:lnTo>
                  <a:lnTo>
                    <a:pt x="941832" y="557784"/>
                  </a:lnTo>
                </a:path>
                <a:path w="1009014" h="802004">
                  <a:moveTo>
                    <a:pt x="941832" y="557784"/>
                  </a:moveTo>
                  <a:lnTo>
                    <a:pt x="941832" y="554736"/>
                  </a:lnTo>
                  <a:lnTo>
                    <a:pt x="944880" y="554736"/>
                  </a:lnTo>
                  <a:lnTo>
                    <a:pt x="944880" y="551688"/>
                  </a:lnTo>
                  <a:lnTo>
                    <a:pt x="944880" y="548639"/>
                  </a:lnTo>
                  <a:lnTo>
                    <a:pt x="944880" y="548639"/>
                  </a:lnTo>
                  <a:lnTo>
                    <a:pt x="947928" y="548639"/>
                  </a:lnTo>
                  <a:lnTo>
                    <a:pt x="947928" y="542544"/>
                  </a:lnTo>
                  <a:lnTo>
                    <a:pt x="950976" y="542544"/>
                  </a:lnTo>
                  <a:lnTo>
                    <a:pt x="950976" y="533400"/>
                  </a:lnTo>
                  <a:lnTo>
                    <a:pt x="954024" y="533400"/>
                  </a:lnTo>
                  <a:lnTo>
                    <a:pt x="954024" y="527303"/>
                  </a:lnTo>
                  <a:lnTo>
                    <a:pt x="957072" y="527303"/>
                  </a:lnTo>
                  <a:lnTo>
                    <a:pt x="957072" y="521208"/>
                  </a:lnTo>
                  <a:lnTo>
                    <a:pt x="960120" y="521208"/>
                  </a:lnTo>
                  <a:lnTo>
                    <a:pt x="960120" y="518160"/>
                  </a:lnTo>
                  <a:lnTo>
                    <a:pt x="960120" y="515112"/>
                  </a:lnTo>
                  <a:lnTo>
                    <a:pt x="960120" y="512063"/>
                  </a:lnTo>
                  <a:lnTo>
                    <a:pt x="963168" y="512063"/>
                  </a:lnTo>
                </a:path>
                <a:path w="1009014" h="802004">
                  <a:moveTo>
                    <a:pt x="963168" y="512063"/>
                  </a:moveTo>
                  <a:lnTo>
                    <a:pt x="963168" y="509015"/>
                  </a:lnTo>
                  <a:lnTo>
                    <a:pt x="963168" y="505968"/>
                  </a:lnTo>
                  <a:lnTo>
                    <a:pt x="966216" y="505968"/>
                  </a:lnTo>
                  <a:lnTo>
                    <a:pt x="966216" y="502920"/>
                  </a:lnTo>
                  <a:lnTo>
                    <a:pt x="966216" y="499872"/>
                  </a:lnTo>
                  <a:lnTo>
                    <a:pt x="966216" y="496824"/>
                  </a:lnTo>
                  <a:lnTo>
                    <a:pt x="969263" y="496824"/>
                  </a:lnTo>
                  <a:lnTo>
                    <a:pt x="969263" y="493775"/>
                  </a:lnTo>
                  <a:lnTo>
                    <a:pt x="969263" y="490727"/>
                  </a:lnTo>
                  <a:lnTo>
                    <a:pt x="969263" y="490727"/>
                  </a:lnTo>
                  <a:lnTo>
                    <a:pt x="972312" y="490727"/>
                  </a:lnTo>
                  <a:lnTo>
                    <a:pt x="972312" y="484632"/>
                  </a:lnTo>
                  <a:lnTo>
                    <a:pt x="975360" y="481584"/>
                  </a:lnTo>
                  <a:lnTo>
                    <a:pt x="975360" y="475488"/>
                  </a:lnTo>
                  <a:lnTo>
                    <a:pt x="978408" y="475488"/>
                  </a:lnTo>
                  <a:lnTo>
                    <a:pt x="978408" y="469391"/>
                  </a:lnTo>
                  <a:lnTo>
                    <a:pt x="981456" y="469391"/>
                  </a:lnTo>
                  <a:lnTo>
                    <a:pt x="981456" y="466344"/>
                  </a:lnTo>
                  <a:lnTo>
                    <a:pt x="981456" y="463296"/>
                  </a:lnTo>
                </a:path>
                <a:path w="1009014" h="802004">
                  <a:moveTo>
                    <a:pt x="981456" y="463296"/>
                  </a:moveTo>
                  <a:lnTo>
                    <a:pt x="981456" y="460248"/>
                  </a:lnTo>
                  <a:lnTo>
                    <a:pt x="981456" y="460248"/>
                  </a:lnTo>
                  <a:lnTo>
                    <a:pt x="984504" y="460248"/>
                  </a:lnTo>
                  <a:lnTo>
                    <a:pt x="984504" y="454151"/>
                  </a:lnTo>
                  <a:lnTo>
                    <a:pt x="987551" y="454151"/>
                  </a:lnTo>
                  <a:lnTo>
                    <a:pt x="987551" y="445008"/>
                  </a:lnTo>
                  <a:lnTo>
                    <a:pt x="990600" y="445008"/>
                  </a:lnTo>
                  <a:lnTo>
                    <a:pt x="990600" y="438912"/>
                  </a:lnTo>
                  <a:lnTo>
                    <a:pt x="993648" y="438912"/>
                  </a:lnTo>
                  <a:lnTo>
                    <a:pt x="993648" y="429768"/>
                  </a:lnTo>
                  <a:lnTo>
                    <a:pt x="996696" y="429768"/>
                  </a:lnTo>
                  <a:lnTo>
                    <a:pt x="996696" y="423672"/>
                  </a:lnTo>
                  <a:lnTo>
                    <a:pt x="999744" y="423672"/>
                  </a:lnTo>
                  <a:lnTo>
                    <a:pt x="999744" y="414527"/>
                  </a:lnTo>
                  <a:lnTo>
                    <a:pt x="1002792" y="414527"/>
                  </a:lnTo>
                  <a:lnTo>
                    <a:pt x="1002792" y="411479"/>
                  </a:lnTo>
                </a:path>
                <a:path w="1009014" h="802004">
                  <a:moveTo>
                    <a:pt x="1002792" y="411479"/>
                  </a:moveTo>
                  <a:lnTo>
                    <a:pt x="1002792" y="408432"/>
                  </a:lnTo>
                  <a:lnTo>
                    <a:pt x="1002792" y="408432"/>
                  </a:lnTo>
                  <a:lnTo>
                    <a:pt x="1005840" y="408432"/>
                  </a:lnTo>
                  <a:lnTo>
                    <a:pt x="1005840" y="399288"/>
                  </a:lnTo>
                  <a:lnTo>
                    <a:pt x="1008888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1488" y="5056632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61488" y="4654295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4" h="802004">
                  <a:moveTo>
                    <a:pt x="0" y="402335"/>
                  </a:moveTo>
                  <a:lnTo>
                    <a:pt x="0" y="405383"/>
                  </a:lnTo>
                  <a:lnTo>
                    <a:pt x="0" y="405383"/>
                  </a:lnTo>
                  <a:lnTo>
                    <a:pt x="3048" y="405383"/>
                  </a:lnTo>
                  <a:lnTo>
                    <a:pt x="3048" y="408431"/>
                  </a:lnTo>
                  <a:lnTo>
                    <a:pt x="3048" y="411479"/>
                  </a:lnTo>
                  <a:lnTo>
                    <a:pt x="6095" y="411479"/>
                  </a:lnTo>
                  <a:lnTo>
                    <a:pt x="6095" y="414527"/>
                  </a:lnTo>
                  <a:lnTo>
                    <a:pt x="6095" y="417575"/>
                  </a:lnTo>
                  <a:lnTo>
                    <a:pt x="6095" y="420623"/>
                  </a:lnTo>
                  <a:lnTo>
                    <a:pt x="9143" y="420623"/>
                  </a:lnTo>
                  <a:lnTo>
                    <a:pt x="9143" y="423671"/>
                  </a:lnTo>
                  <a:lnTo>
                    <a:pt x="9143" y="426719"/>
                  </a:lnTo>
                  <a:lnTo>
                    <a:pt x="12192" y="426719"/>
                  </a:lnTo>
                  <a:lnTo>
                    <a:pt x="12192" y="429767"/>
                  </a:lnTo>
                  <a:lnTo>
                    <a:pt x="12192" y="432815"/>
                  </a:lnTo>
                  <a:lnTo>
                    <a:pt x="12192" y="435863"/>
                  </a:lnTo>
                  <a:lnTo>
                    <a:pt x="15239" y="435863"/>
                  </a:lnTo>
                  <a:lnTo>
                    <a:pt x="15239" y="438911"/>
                  </a:lnTo>
                  <a:lnTo>
                    <a:pt x="15239" y="441959"/>
                  </a:lnTo>
                  <a:lnTo>
                    <a:pt x="18287" y="441959"/>
                  </a:lnTo>
                  <a:lnTo>
                    <a:pt x="18287" y="445007"/>
                  </a:lnTo>
                  <a:lnTo>
                    <a:pt x="18287" y="448055"/>
                  </a:lnTo>
                  <a:lnTo>
                    <a:pt x="18287" y="451103"/>
                  </a:lnTo>
                  <a:lnTo>
                    <a:pt x="21336" y="451103"/>
                  </a:lnTo>
                </a:path>
                <a:path w="1009014" h="802004">
                  <a:moveTo>
                    <a:pt x="21336" y="451103"/>
                  </a:moveTo>
                  <a:lnTo>
                    <a:pt x="21336" y="454151"/>
                  </a:lnTo>
                  <a:lnTo>
                    <a:pt x="21336" y="457199"/>
                  </a:lnTo>
                  <a:lnTo>
                    <a:pt x="24384" y="457199"/>
                  </a:lnTo>
                  <a:lnTo>
                    <a:pt x="24384" y="460247"/>
                  </a:lnTo>
                  <a:lnTo>
                    <a:pt x="24384" y="463295"/>
                  </a:lnTo>
                  <a:lnTo>
                    <a:pt x="24384" y="466343"/>
                  </a:lnTo>
                  <a:lnTo>
                    <a:pt x="27431" y="466343"/>
                  </a:lnTo>
                  <a:lnTo>
                    <a:pt x="27431" y="469391"/>
                  </a:lnTo>
                  <a:lnTo>
                    <a:pt x="27431" y="472439"/>
                  </a:lnTo>
                  <a:lnTo>
                    <a:pt x="27431" y="472439"/>
                  </a:lnTo>
                  <a:lnTo>
                    <a:pt x="30480" y="472439"/>
                  </a:lnTo>
                  <a:lnTo>
                    <a:pt x="30480" y="475487"/>
                  </a:lnTo>
                  <a:lnTo>
                    <a:pt x="30480" y="478535"/>
                  </a:lnTo>
                  <a:lnTo>
                    <a:pt x="33528" y="481583"/>
                  </a:lnTo>
                  <a:lnTo>
                    <a:pt x="33528" y="484631"/>
                  </a:lnTo>
                  <a:lnTo>
                    <a:pt x="33528" y="487679"/>
                  </a:lnTo>
                  <a:lnTo>
                    <a:pt x="36575" y="487679"/>
                  </a:lnTo>
                  <a:lnTo>
                    <a:pt x="36575" y="490727"/>
                  </a:lnTo>
                  <a:lnTo>
                    <a:pt x="36575" y="493775"/>
                  </a:lnTo>
                  <a:lnTo>
                    <a:pt x="39624" y="493775"/>
                  </a:lnTo>
                  <a:lnTo>
                    <a:pt x="39624" y="496823"/>
                  </a:lnTo>
                  <a:lnTo>
                    <a:pt x="39624" y="499871"/>
                  </a:lnTo>
                </a:path>
                <a:path w="1009014" h="802004">
                  <a:moveTo>
                    <a:pt x="39624" y="499871"/>
                  </a:moveTo>
                  <a:lnTo>
                    <a:pt x="39624" y="502919"/>
                  </a:lnTo>
                  <a:lnTo>
                    <a:pt x="42672" y="502919"/>
                  </a:lnTo>
                  <a:lnTo>
                    <a:pt x="42672" y="505967"/>
                  </a:lnTo>
                  <a:lnTo>
                    <a:pt x="42672" y="509015"/>
                  </a:lnTo>
                  <a:lnTo>
                    <a:pt x="45719" y="509015"/>
                  </a:lnTo>
                  <a:lnTo>
                    <a:pt x="45719" y="512063"/>
                  </a:lnTo>
                  <a:lnTo>
                    <a:pt x="45719" y="515111"/>
                  </a:lnTo>
                  <a:lnTo>
                    <a:pt x="45719" y="518159"/>
                  </a:lnTo>
                  <a:lnTo>
                    <a:pt x="48768" y="518159"/>
                  </a:lnTo>
                  <a:lnTo>
                    <a:pt x="48768" y="521207"/>
                  </a:lnTo>
                  <a:lnTo>
                    <a:pt x="48768" y="524255"/>
                  </a:lnTo>
                  <a:lnTo>
                    <a:pt x="51816" y="524255"/>
                  </a:lnTo>
                  <a:lnTo>
                    <a:pt x="51816" y="527303"/>
                  </a:lnTo>
                  <a:lnTo>
                    <a:pt x="51816" y="530351"/>
                  </a:lnTo>
                  <a:lnTo>
                    <a:pt x="54863" y="530351"/>
                  </a:lnTo>
                  <a:lnTo>
                    <a:pt x="54863" y="533399"/>
                  </a:lnTo>
                  <a:lnTo>
                    <a:pt x="54863" y="536447"/>
                  </a:lnTo>
                  <a:lnTo>
                    <a:pt x="54863" y="539495"/>
                  </a:lnTo>
                  <a:lnTo>
                    <a:pt x="54863" y="539495"/>
                  </a:lnTo>
                  <a:lnTo>
                    <a:pt x="57912" y="539495"/>
                  </a:lnTo>
                  <a:lnTo>
                    <a:pt x="57912" y="542543"/>
                  </a:lnTo>
                  <a:lnTo>
                    <a:pt x="57912" y="545591"/>
                  </a:lnTo>
                  <a:lnTo>
                    <a:pt x="60960" y="545591"/>
                  </a:lnTo>
                  <a:lnTo>
                    <a:pt x="60960" y="548639"/>
                  </a:lnTo>
                </a:path>
                <a:path w="1009014" h="802004">
                  <a:moveTo>
                    <a:pt x="60960" y="548639"/>
                  </a:moveTo>
                  <a:lnTo>
                    <a:pt x="60960" y="551687"/>
                  </a:lnTo>
                  <a:lnTo>
                    <a:pt x="60960" y="551687"/>
                  </a:lnTo>
                  <a:lnTo>
                    <a:pt x="64007" y="554735"/>
                  </a:lnTo>
                  <a:lnTo>
                    <a:pt x="64007" y="557783"/>
                  </a:lnTo>
                  <a:lnTo>
                    <a:pt x="64007" y="560831"/>
                  </a:lnTo>
                  <a:lnTo>
                    <a:pt x="67056" y="560831"/>
                  </a:lnTo>
                  <a:lnTo>
                    <a:pt x="67056" y="563879"/>
                  </a:lnTo>
                  <a:lnTo>
                    <a:pt x="67056" y="566927"/>
                  </a:lnTo>
                  <a:lnTo>
                    <a:pt x="70104" y="566927"/>
                  </a:lnTo>
                  <a:lnTo>
                    <a:pt x="70104" y="569976"/>
                  </a:lnTo>
                  <a:lnTo>
                    <a:pt x="70104" y="573023"/>
                  </a:lnTo>
                  <a:lnTo>
                    <a:pt x="73151" y="573023"/>
                  </a:lnTo>
                  <a:lnTo>
                    <a:pt x="73151" y="576071"/>
                  </a:lnTo>
                  <a:lnTo>
                    <a:pt x="73151" y="579119"/>
                  </a:lnTo>
                  <a:lnTo>
                    <a:pt x="76200" y="582167"/>
                  </a:lnTo>
                  <a:lnTo>
                    <a:pt x="76200" y="585215"/>
                  </a:lnTo>
                  <a:lnTo>
                    <a:pt x="76200" y="588263"/>
                  </a:lnTo>
                  <a:lnTo>
                    <a:pt x="79248" y="588263"/>
                  </a:lnTo>
                  <a:lnTo>
                    <a:pt x="79248" y="591311"/>
                  </a:lnTo>
                  <a:lnTo>
                    <a:pt x="79248" y="594359"/>
                  </a:lnTo>
                </a:path>
                <a:path w="1009014" h="802004">
                  <a:moveTo>
                    <a:pt x="79248" y="594359"/>
                  </a:moveTo>
                  <a:lnTo>
                    <a:pt x="82295" y="594359"/>
                  </a:lnTo>
                  <a:lnTo>
                    <a:pt x="82295" y="597407"/>
                  </a:lnTo>
                  <a:lnTo>
                    <a:pt x="82295" y="600455"/>
                  </a:lnTo>
                  <a:lnTo>
                    <a:pt x="85343" y="600455"/>
                  </a:lnTo>
                  <a:lnTo>
                    <a:pt x="85343" y="603503"/>
                  </a:lnTo>
                  <a:lnTo>
                    <a:pt x="85343" y="606551"/>
                  </a:lnTo>
                  <a:lnTo>
                    <a:pt x="88392" y="606551"/>
                  </a:lnTo>
                  <a:lnTo>
                    <a:pt x="88392" y="609599"/>
                  </a:lnTo>
                  <a:lnTo>
                    <a:pt x="88392" y="612647"/>
                  </a:lnTo>
                  <a:lnTo>
                    <a:pt x="91439" y="612647"/>
                  </a:lnTo>
                  <a:lnTo>
                    <a:pt x="91439" y="615695"/>
                  </a:lnTo>
                  <a:lnTo>
                    <a:pt x="91439" y="615695"/>
                  </a:lnTo>
                  <a:lnTo>
                    <a:pt x="91439" y="618743"/>
                  </a:lnTo>
                  <a:lnTo>
                    <a:pt x="91439" y="621791"/>
                  </a:lnTo>
                  <a:lnTo>
                    <a:pt x="94487" y="621791"/>
                  </a:lnTo>
                  <a:lnTo>
                    <a:pt x="94487" y="624839"/>
                  </a:lnTo>
                  <a:lnTo>
                    <a:pt x="94487" y="627887"/>
                  </a:lnTo>
                  <a:lnTo>
                    <a:pt x="97536" y="627887"/>
                  </a:lnTo>
                  <a:lnTo>
                    <a:pt x="97536" y="630935"/>
                  </a:lnTo>
                  <a:lnTo>
                    <a:pt x="97536" y="633983"/>
                  </a:lnTo>
                  <a:lnTo>
                    <a:pt x="100584" y="633983"/>
                  </a:lnTo>
                  <a:lnTo>
                    <a:pt x="100584" y="637031"/>
                  </a:lnTo>
                </a:path>
                <a:path w="1009014" h="802004">
                  <a:moveTo>
                    <a:pt x="100584" y="637031"/>
                  </a:moveTo>
                  <a:lnTo>
                    <a:pt x="100584" y="640079"/>
                  </a:lnTo>
                  <a:lnTo>
                    <a:pt x="100584" y="640079"/>
                  </a:lnTo>
                  <a:lnTo>
                    <a:pt x="103631" y="640079"/>
                  </a:lnTo>
                  <a:lnTo>
                    <a:pt x="103631" y="643127"/>
                  </a:lnTo>
                  <a:lnTo>
                    <a:pt x="103631" y="646176"/>
                  </a:lnTo>
                  <a:lnTo>
                    <a:pt x="106680" y="646176"/>
                  </a:lnTo>
                  <a:lnTo>
                    <a:pt x="106680" y="649223"/>
                  </a:lnTo>
                  <a:lnTo>
                    <a:pt x="106680" y="652271"/>
                  </a:lnTo>
                  <a:lnTo>
                    <a:pt x="109728" y="652271"/>
                  </a:lnTo>
                  <a:lnTo>
                    <a:pt x="109728" y="655319"/>
                  </a:lnTo>
                  <a:lnTo>
                    <a:pt x="109728" y="658367"/>
                  </a:lnTo>
                  <a:lnTo>
                    <a:pt x="112775" y="658367"/>
                  </a:lnTo>
                  <a:lnTo>
                    <a:pt x="112775" y="661415"/>
                  </a:lnTo>
                  <a:lnTo>
                    <a:pt x="115824" y="664463"/>
                  </a:lnTo>
                  <a:lnTo>
                    <a:pt x="115824" y="667511"/>
                  </a:lnTo>
                  <a:lnTo>
                    <a:pt x="118872" y="667511"/>
                  </a:lnTo>
                  <a:lnTo>
                    <a:pt x="118872" y="670559"/>
                  </a:lnTo>
                  <a:lnTo>
                    <a:pt x="118872" y="673607"/>
                  </a:lnTo>
                  <a:lnTo>
                    <a:pt x="121919" y="673607"/>
                  </a:lnTo>
                </a:path>
                <a:path w="1009014" h="802004">
                  <a:moveTo>
                    <a:pt x="121919" y="673607"/>
                  </a:moveTo>
                  <a:lnTo>
                    <a:pt x="121919" y="676655"/>
                  </a:lnTo>
                  <a:lnTo>
                    <a:pt x="121919" y="679703"/>
                  </a:lnTo>
                  <a:lnTo>
                    <a:pt x="124968" y="679703"/>
                  </a:lnTo>
                  <a:lnTo>
                    <a:pt x="124968" y="682751"/>
                  </a:lnTo>
                  <a:lnTo>
                    <a:pt x="124968" y="685799"/>
                  </a:lnTo>
                  <a:lnTo>
                    <a:pt x="128016" y="685799"/>
                  </a:lnTo>
                  <a:lnTo>
                    <a:pt x="128016" y="688847"/>
                  </a:lnTo>
                  <a:lnTo>
                    <a:pt x="128016" y="691895"/>
                  </a:lnTo>
                  <a:lnTo>
                    <a:pt x="131063" y="691895"/>
                  </a:lnTo>
                  <a:lnTo>
                    <a:pt x="131063" y="694943"/>
                  </a:lnTo>
                  <a:lnTo>
                    <a:pt x="134112" y="694943"/>
                  </a:lnTo>
                  <a:lnTo>
                    <a:pt x="134112" y="697991"/>
                  </a:lnTo>
                  <a:lnTo>
                    <a:pt x="134112" y="701039"/>
                  </a:lnTo>
                  <a:lnTo>
                    <a:pt x="137160" y="701039"/>
                  </a:lnTo>
                  <a:lnTo>
                    <a:pt x="137160" y="704087"/>
                  </a:lnTo>
                  <a:lnTo>
                    <a:pt x="137160" y="707135"/>
                  </a:lnTo>
                  <a:lnTo>
                    <a:pt x="140207" y="707135"/>
                  </a:lnTo>
                  <a:lnTo>
                    <a:pt x="140207" y="710183"/>
                  </a:lnTo>
                </a:path>
                <a:path w="1009014" h="802004">
                  <a:moveTo>
                    <a:pt x="140207" y="710183"/>
                  </a:moveTo>
                  <a:lnTo>
                    <a:pt x="143256" y="710183"/>
                  </a:lnTo>
                  <a:lnTo>
                    <a:pt x="143256" y="710183"/>
                  </a:lnTo>
                  <a:lnTo>
                    <a:pt x="143256" y="713231"/>
                  </a:lnTo>
                  <a:lnTo>
                    <a:pt x="143256" y="716279"/>
                  </a:lnTo>
                  <a:lnTo>
                    <a:pt x="146304" y="716279"/>
                  </a:lnTo>
                  <a:lnTo>
                    <a:pt x="146304" y="719327"/>
                  </a:lnTo>
                  <a:lnTo>
                    <a:pt x="149351" y="719327"/>
                  </a:lnTo>
                  <a:lnTo>
                    <a:pt x="149351" y="722376"/>
                  </a:lnTo>
                  <a:lnTo>
                    <a:pt x="149351" y="725423"/>
                  </a:lnTo>
                  <a:lnTo>
                    <a:pt x="152400" y="725423"/>
                  </a:lnTo>
                  <a:lnTo>
                    <a:pt x="152400" y="728471"/>
                  </a:lnTo>
                  <a:lnTo>
                    <a:pt x="155448" y="728471"/>
                  </a:lnTo>
                  <a:lnTo>
                    <a:pt x="155448" y="731519"/>
                  </a:lnTo>
                  <a:lnTo>
                    <a:pt x="155448" y="734567"/>
                  </a:lnTo>
                  <a:lnTo>
                    <a:pt x="158495" y="734567"/>
                  </a:lnTo>
                  <a:lnTo>
                    <a:pt x="158495" y="737615"/>
                  </a:lnTo>
                  <a:lnTo>
                    <a:pt x="161544" y="737615"/>
                  </a:lnTo>
                </a:path>
                <a:path w="1009014" h="802004">
                  <a:moveTo>
                    <a:pt x="161544" y="737615"/>
                  </a:moveTo>
                  <a:lnTo>
                    <a:pt x="161544" y="740663"/>
                  </a:lnTo>
                  <a:lnTo>
                    <a:pt x="161544" y="740663"/>
                  </a:lnTo>
                  <a:lnTo>
                    <a:pt x="164592" y="743711"/>
                  </a:lnTo>
                  <a:lnTo>
                    <a:pt x="164592" y="746759"/>
                  </a:lnTo>
                  <a:lnTo>
                    <a:pt x="167639" y="746759"/>
                  </a:lnTo>
                  <a:lnTo>
                    <a:pt x="167639" y="749807"/>
                  </a:lnTo>
                  <a:lnTo>
                    <a:pt x="170687" y="749807"/>
                  </a:lnTo>
                  <a:lnTo>
                    <a:pt x="170687" y="752855"/>
                  </a:lnTo>
                  <a:lnTo>
                    <a:pt x="173736" y="752855"/>
                  </a:lnTo>
                  <a:lnTo>
                    <a:pt x="173736" y="755903"/>
                  </a:lnTo>
                  <a:lnTo>
                    <a:pt x="176784" y="755903"/>
                  </a:lnTo>
                  <a:lnTo>
                    <a:pt x="176784" y="758951"/>
                  </a:lnTo>
                  <a:lnTo>
                    <a:pt x="176784" y="761999"/>
                  </a:lnTo>
                  <a:lnTo>
                    <a:pt x="179831" y="761999"/>
                  </a:lnTo>
                </a:path>
                <a:path w="1009014" h="802004">
                  <a:moveTo>
                    <a:pt x="179831" y="761999"/>
                  </a:moveTo>
                  <a:lnTo>
                    <a:pt x="179831" y="765047"/>
                  </a:lnTo>
                  <a:lnTo>
                    <a:pt x="182880" y="765047"/>
                  </a:lnTo>
                  <a:lnTo>
                    <a:pt x="182880" y="768095"/>
                  </a:lnTo>
                  <a:lnTo>
                    <a:pt x="185928" y="768095"/>
                  </a:lnTo>
                  <a:lnTo>
                    <a:pt x="185928" y="771143"/>
                  </a:lnTo>
                  <a:lnTo>
                    <a:pt x="188975" y="771143"/>
                  </a:lnTo>
                  <a:lnTo>
                    <a:pt x="188975" y="774191"/>
                  </a:lnTo>
                  <a:lnTo>
                    <a:pt x="192024" y="774191"/>
                  </a:lnTo>
                  <a:lnTo>
                    <a:pt x="192024" y="777239"/>
                  </a:lnTo>
                  <a:lnTo>
                    <a:pt x="195072" y="777239"/>
                  </a:lnTo>
                  <a:lnTo>
                    <a:pt x="198119" y="777239"/>
                  </a:lnTo>
                  <a:lnTo>
                    <a:pt x="198119" y="780287"/>
                  </a:lnTo>
                  <a:lnTo>
                    <a:pt x="201168" y="780287"/>
                  </a:lnTo>
                  <a:lnTo>
                    <a:pt x="201168" y="783335"/>
                  </a:lnTo>
                </a:path>
                <a:path w="1009014" h="802004">
                  <a:moveTo>
                    <a:pt x="201168" y="783335"/>
                  </a:moveTo>
                  <a:lnTo>
                    <a:pt x="204216" y="783335"/>
                  </a:lnTo>
                  <a:lnTo>
                    <a:pt x="204216" y="786383"/>
                  </a:lnTo>
                  <a:lnTo>
                    <a:pt x="207263" y="786383"/>
                  </a:lnTo>
                  <a:lnTo>
                    <a:pt x="207263" y="789431"/>
                  </a:lnTo>
                  <a:lnTo>
                    <a:pt x="210312" y="789431"/>
                  </a:lnTo>
                  <a:lnTo>
                    <a:pt x="213360" y="789431"/>
                  </a:lnTo>
                  <a:lnTo>
                    <a:pt x="213360" y="789431"/>
                  </a:lnTo>
                  <a:lnTo>
                    <a:pt x="213360" y="792479"/>
                  </a:lnTo>
                  <a:lnTo>
                    <a:pt x="216407" y="792479"/>
                  </a:lnTo>
                  <a:lnTo>
                    <a:pt x="219456" y="792479"/>
                  </a:lnTo>
                  <a:lnTo>
                    <a:pt x="219456" y="795527"/>
                  </a:lnTo>
                  <a:lnTo>
                    <a:pt x="222504" y="795527"/>
                  </a:lnTo>
                </a:path>
                <a:path w="1009014" h="802004">
                  <a:moveTo>
                    <a:pt x="222504" y="795527"/>
                  </a:moveTo>
                  <a:lnTo>
                    <a:pt x="225551" y="795527"/>
                  </a:lnTo>
                  <a:lnTo>
                    <a:pt x="225551" y="798576"/>
                  </a:lnTo>
                  <a:lnTo>
                    <a:pt x="228600" y="798576"/>
                  </a:lnTo>
                  <a:lnTo>
                    <a:pt x="231648" y="798576"/>
                  </a:lnTo>
                  <a:lnTo>
                    <a:pt x="234695" y="798576"/>
                  </a:lnTo>
                  <a:lnTo>
                    <a:pt x="234695" y="801623"/>
                  </a:lnTo>
                  <a:lnTo>
                    <a:pt x="237744" y="801623"/>
                  </a:lnTo>
                  <a:lnTo>
                    <a:pt x="240792" y="801623"/>
                  </a:lnTo>
                </a:path>
                <a:path w="1009014" h="802004">
                  <a:moveTo>
                    <a:pt x="240792" y="801623"/>
                  </a:moveTo>
                  <a:lnTo>
                    <a:pt x="240792" y="801623"/>
                  </a:lnTo>
                  <a:lnTo>
                    <a:pt x="243839" y="801623"/>
                  </a:lnTo>
                  <a:lnTo>
                    <a:pt x="246887" y="801623"/>
                  </a:lnTo>
                  <a:lnTo>
                    <a:pt x="249936" y="801623"/>
                  </a:lnTo>
                  <a:lnTo>
                    <a:pt x="252984" y="801623"/>
                  </a:lnTo>
                  <a:lnTo>
                    <a:pt x="256031" y="801623"/>
                  </a:lnTo>
                  <a:lnTo>
                    <a:pt x="259080" y="801623"/>
                  </a:lnTo>
                  <a:lnTo>
                    <a:pt x="262128" y="801623"/>
                  </a:lnTo>
                </a:path>
                <a:path w="1009014" h="802004">
                  <a:moveTo>
                    <a:pt x="262128" y="801623"/>
                  </a:moveTo>
                  <a:lnTo>
                    <a:pt x="265175" y="801623"/>
                  </a:lnTo>
                  <a:lnTo>
                    <a:pt x="268224" y="801623"/>
                  </a:lnTo>
                  <a:lnTo>
                    <a:pt x="271272" y="801623"/>
                  </a:lnTo>
                  <a:lnTo>
                    <a:pt x="271272" y="798576"/>
                  </a:lnTo>
                  <a:lnTo>
                    <a:pt x="274319" y="798576"/>
                  </a:lnTo>
                  <a:lnTo>
                    <a:pt x="277368" y="798576"/>
                  </a:lnTo>
                  <a:lnTo>
                    <a:pt x="280416" y="798576"/>
                  </a:lnTo>
                  <a:lnTo>
                    <a:pt x="280416" y="795527"/>
                  </a:lnTo>
                </a:path>
                <a:path w="1009014" h="802004">
                  <a:moveTo>
                    <a:pt x="280416" y="795527"/>
                  </a:moveTo>
                  <a:lnTo>
                    <a:pt x="283463" y="795527"/>
                  </a:lnTo>
                  <a:lnTo>
                    <a:pt x="286512" y="795527"/>
                  </a:lnTo>
                  <a:lnTo>
                    <a:pt x="286512" y="795527"/>
                  </a:lnTo>
                  <a:lnTo>
                    <a:pt x="286512" y="792479"/>
                  </a:lnTo>
                  <a:lnTo>
                    <a:pt x="289560" y="792479"/>
                  </a:lnTo>
                  <a:lnTo>
                    <a:pt x="292607" y="792479"/>
                  </a:lnTo>
                  <a:lnTo>
                    <a:pt x="292607" y="789431"/>
                  </a:lnTo>
                  <a:lnTo>
                    <a:pt x="295656" y="789431"/>
                  </a:lnTo>
                  <a:lnTo>
                    <a:pt x="295656" y="786383"/>
                  </a:lnTo>
                  <a:lnTo>
                    <a:pt x="298704" y="786383"/>
                  </a:lnTo>
                  <a:lnTo>
                    <a:pt x="301751" y="786383"/>
                  </a:lnTo>
                  <a:lnTo>
                    <a:pt x="301751" y="783335"/>
                  </a:lnTo>
                </a:path>
                <a:path w="1009014" h="802004">
                  <a:moveTo>
                    <a:pt x="301751" y="783335"/>
                  </a:moveTo>
                  <a:lnTo>
                    <a:pt x="304800" y="783335"/>
                  </a:lnTo>
                  <a:lnTo>
                    <a:pt x="304800" y="783335"/>
                  </a:lnTo>
                  <a:lnTo>
                    <a:pt x="304800" y="780287"/>
                  </a:lnTo>
                  <a:lnTo>
                    <a:pt x="307848" y="780287"/>
                  </a:lnTo>
                  <a:lnTo>
                    <a:pt x="307848" y="777239"/>
                  </a:lnTo>
                  <a:lnTo>
                    <a:pt x="310895" y="777239"/>
                  </a:lnTo>
                  <a:lnTo>
                    <a:pt x="310895" y="774191"/>
                  </a:lnTo>
                  <a:lnTo>
                    <a:pt x="313944" y="774191"/>
                  </a:lnTo>
                  <a:lnTo>
                    <a:pt x="313944" y="771143"/>
                  </a:lnTo>
                  <a:lnTo>
                    <a:pt x="316992" y="771143"/>
                  </a:lnTo>
                  <a:lnTo>
                    <a:pt x="316992" y="768095"/>
                  </a:lnTo>
                  <a:lnTo>
                    <a:pt x="320039" y="768095"/>
                  </a:lnTo>
                  <a:lnTo>
                    <a:pt x="320039" y="765047"/>
                  </a:lnTo>
                </a:path>
                <a:path w="1009014" h="802004">
                  <a:moveTo>
                    <a:pt x="320039" y="765047"/>
                  </a:moveTo>
                  <a:lnTo>
                    <a:pt x="323088" y="765047"/>
                  </a:lnTo>
                  <a:lnTo>
                    <a:pt x="323088" y="765047"/>
                  </a:lnTo>
                  <a:lnTo>
                    <a:pt x="323088" y="761999"/>
                  </a:lnTo>
                  <a:lnTo>
                    <a:pt x="326136" y="761999"/>
                  </a:lnTo>
                  <a:lnTo>
                    <a:pt x="326136" y="758951"/>
                  </a:lnTo>
                  <a:lnTo>
                    <a:pt x="329184" y="758951"/>
                  </a:lnTo>
                  <a:lnTo>
                    <a:pt x="329184" y="755903"/>
                  </a:lnTo>
                  <a:lnTo>
                    <a:pt x="332231" y="755903"/>
                  </a:lnTo>
                  <a:lnTo>
                    <a:pt x="332231" y="752855"/>
                  </a:lnTo>
                  <a:lnTo>
                    <a:pt x="335280" y="752855"/>
                  </a:lnTo>
                  <a:lnTo>
                    <a:pt x="335280" y="749807"/>
                  </a:lnTo>
                  <a:lnTo>
                    <a:pt x="338328" y="749807"/>
                  </a:lnTo>
                  <a:lnTo>
                    <a:pt x="338328" y="743711"/>
                  </a:lnTo>
                  <a:lnTo>
                    <a:pt x="341375" y="743711"/>
                  </a:lnTo>
                </a:path>
                <a:path w="1009014" h="802004">
                  <a:moveTo>
                    <a:pt x="341375" y="743711"/>
                  </a:moveTo>
                  <a:lnTo>
                    <a:pt x="341375" y="740663"/>
                  </a:lnTo>
                  <a:lnTo>
                    <a:pt x="344424" y="740663"/>
                  </a:lnTo>
                  <a:lnTo>
                    <a:pt x="344424" y="737615"/>
                  </a:lnTo>
                  <a:lnTo>
                    <a:pt x="347472" y="737615"/>
                  </a:lnTo>
                  <a:lnTo>
                    <a:pt x="347472" y="731519"/>
                  </a:lnTo>
                  <a:lnTo>
                    <a:pt x="350519" y="731519"/>
                  </a:lnTo>
                  <a:lnTo>
                    <a:pt x="350519" y="728471"/>
                  </a:lnTo>
                  <a:lnTo>
                    <a:pt x="353568" y="728471"/>
                  </a:lnTo>
                  <a:lnTo>
                    <a:pt x="353568" y="722376"/>
                  </a:lnTo>
                  <a:lnTo>
                    <a:pt x="356616" y="722376"/>
                  </a:lnTo>
                  <a:lnTo>
                    <a:pt x="356616" y="719327"/>
                  </a:lnTo>
                  <a:lnTo>
                    <a:pt x="359663" y="719327"/>
                  </a:lnTo>
                  <a:lnTo>
                    <a:pt x="359663" y="713231"/>
                  </a:lnTo>
                  <a:lnTo>
                    <a:pt x="362712" y="713231"/>
                  </a:lnTo>
                </a:path>
                <a:path w="1009014" h="802004">
                  <a:moveTo>
                    <a:pt x="362712" y="713231"/>
                  </a:moveTo>
                  <a:lnTo>
                    <a:pt x="362712" y="710183"/>
                  </a:lnTo>
                  <a:lnTo>
                    <a:pt x="365760" y="710183"/>
                  </a:lnTo>
                  <a:lnTo>
                    <a:pt x="365760" y="704087"/>
                  </a:lnTo>
                  <a:lnTo>
                    <a:pt x="368807" y="704087"/>
                  </a:lnTo>
                  <a:lnTo>
                    <a:pt x="368807" y="701039"/>
                  </a:lnTo>
                  <a:lnTo>
                    <a:pt x="368807" y="697991"/>
                  </a:lnTo>
                  <a:lnTo>
                    <a:pt x="371856" y="697991"/>
                  </a:lnTo>
                  <a:lnTo>
                    <a:pt x="371856" y="694943"/>
                  </a:lnTo>
                  <a:lnTo>
                    <a:pt x="371856" y="694943"/>
                  </a:lnTo>
                  <a:lnTo>
                    <a:pt x="374904" y="694943"/>
                  </a:lnTo>
                  <a:lnTo>
                    <a:pt x="374904" y="688847"/>
                  </a:lnTo>
                  <a:lnTo>
                    <a:pt x="377951" y="688847"/>
                  </a:lnTo>
                  <a:lnTo>
                    <a:pt x="377951" y="682751"/>
                  </a:lnTo>
                  <a:lnTo>
                    <a:pt x="381000" y="682751"/>
                  </a:lnTo>
                  <a:lnTo>
                    <a:pt x="381000" y="679703"/>
                  </a:lnTo>
                </a:path>
                <a:path w="1009014" h="802004">
                  <a:moveTo>
                    <a:pt x="381000" y="679703"/>
                  </a:moveTo>
                  <a:lnTo>
                    <a:pt x="381000" y="676655"/>
                  </a:lnTo>
                  <a:lnTo>
                    <a:pt x="381000" y="676655"/>
                  </a:lnTo>
                  <a:lnTo>
                    <a:pt x="384048" y="676655"/>
                  </a:lnTo>
                  <a:lnTo>
                    <a:pt x="384048" y="673607"/>
                  </a:lnTo>
                  <a:lnTo>
                    <a:pt x="387095" y="673607"/>
                  </a:lnTo>
                  <a:lnTo>
                    <a:pt x="387095" y="667511"/>
                  </a:lnTo>
                  <a:lnTo>
                    <a:pt x="390144" y="667511"/>
                  </a:lnTo>
                  <a:lnTo>
                    <a:pt x="390144" y="661415"/>
                  </a:lnTo>
                  <a:lnTo>
                    <a:pt x="393192" y="661415"/>
                  </a:lnTo>
                  <a:lnTo>
                    <a:pt x="393192" y="655319"/>
                  </a:lnTo>
                  <a:lnTo>
                    <a:pt x="396239" y="655319"/>
                  </a:lnTo>
                  <a:lnTo>
                    <a:pt x="396239" y="649223"/>
                  </a:lnTo>
                  <a:lnTo>
                    <a:pt x="399288" y="649223"/>
                  </a:lnTo>
                  <a:lnTo>
                    <a:pt x="399288" y="643127"/>
                  </a:lnTo>
                  <a:lnTo>
                    <a:pt x="402336" y="643127"/>
                  </a:lnTo>
                  <a:lnTo>
                    <a:pt x="402336" y="640079"/>
                  </a:lnTo>
                </a:path>
                <a:path w="1009014" h="802004">
                  <a:moveTo>
                    <a:pt x="402336" y="640079"/>
                  </a:moveTo>
                  <a:lnTo>
                    <a:pt x="402336" y="637031"/>
                  </a:lnTo>
                  <a:lnTo>
                    <a:pt x="402336" y="637031"/>
                  </a:lnTo>
                  <a:lnTo>
                    <a:pt x="405384" y="637031"/>
                  </a:lnTo>
                  <a:lnTo>
                    <a:pt x="405384" y="630935"/>
                  </a:lnTo>
                  <a:lnTo>
                    <a:pt x="408431" y="630935"/>
                  </a:lnTo>
                  <a:lnTo>
                    <a:pt x="408431" y="624839"/>
                  </a:lnTo>
                  <a:lnTo>
                    <a:pt x="411480" y="624839"/>
                  </a:lnTo>
                  <a:lnTo>
                    <a:pt x="411480" y="618743"/>
                  </a:lnTo>
                  <a:lnTo>
                    <a:pt x="414528" y="618743"/>
                  </a:lnTo>
                  <a:lnTo>
                    <a:pt x="414528" y="612647"/>
                  </a:lnTo>
                  <a:lnTo>
                    <a:pt x="417575" y="612647"/>
                  </a:lnTo>
                  <a:lnTo>
                    <a:pt x="417575" y="606551"/>
                  </a:lnTo>
                  <a:lnTo>
                    <a:pt x="420624" y="606551"/>
                  </a:lnTo>
                  <a:lnTo>
                    <a:pt x="420624" y="603503"/>
                  </a:lnTo>
                  <a:lnTo>
                    <a:pt x="420624" y="600455"/>
                  </a:lnTo>
                </a:path>
                <a:path w="1009014" h="802004">
                  <a:moveTo>
                    <a:pt x="420624" y="600455"/>
                  </a:moveTo>
                  <a:lnTo>
                    <a:pt x="420624" y="597407"/>
                  </a:lnTo>
                  <a:lnTo>
                    <a:pt x="423672" y="597407"/>
                  </a:lnTo>
                  <a:lnTo>
                    <a:pt x="423672" y="594359"/>
                  </a:lnTo>
                  <a:lnTo>
                    <a:pt x="423672" y="591311"/>
                  </a:lnTo>
                  <a:lnTo>
                    <a:pt x="423672" y="591311"/>
                  </a:lnTo>
                  <a:lnTo>
                    <a:pt x="426719" y="591311"/>
                  </a:lnTo>
                  <a:lnTo>
                    <a:pt x="426719" y="585215"/>
                  </a:lnTo>
                  <a:lnTo>
                    <a:pt x="429768" y="585215"/>
                  </a:lnTo>
                  <a:lnTo>
                    <a:pt x="429768" y="579119"/>
                  </a:lnTo>
                  <a:lnTo>
                    <a:pt x="432816" y="579119"/>
                  </a:lnTo>
                  <a:lnTo>
                    <a:pt x="432816" y="573023"/>
                  </a:lnTo>
                  <a:lnTo>
                    <a:pt x="435863" y="569976"/>
                  </a:lnTo>
                  <a:lnTo>
                    <a:pt x="435863" y="563879"/>
                  </a:lnTo>
                  <a:lnTo>
                    <a:pt x="438912" y="563879"/>
                  </a:lnTo>
                  <a:lnTo>
                    <a:pt x="438912" y="557783"/>
                  </a:lnTo>
                  <a:lnTo>
                    <a:pt x="441960" y="557783"/>
                  </a:lnTo>
                  <a:lnTo>
                    <a:pt x="441960" y="554735"/>
                  </a:lnTo>
                </a:path>
                <a:path w="1009014" h="802004">
                  <a:moveTo>
                    <a:pt x="441960" y="554735"/>
                  </a:moveTo>
                  <a:lnTo>
                    <a:pt x="441960" y="551687"/>
                  </a:lnTo>
                  <a:lnTo>
                    <a:pt x="445007" y="551687"/>
                  </a:lnTo>
                  <a:lnTo>
                    <a:pt x="445007" y="548639"/>
                  </a:lnTo>
                  <a:lnTo>
                    <a:pt x="445007" y="545591"/>
                  </a:lnTo>
                  <a:lnTo>
                    <a:pt x="445007" y="542543"/>
                  </a:lnTo>
                  <a:lnTo>
                    <a:pt x="445007" y="542543"/>
                  </a:lnTo>
                  <a:lnTo>
                    <a:pt x="448056" y="542543"/>
                  </a:lnTo>
                  <a:lnTo>
                    <a:pt x="448056" y="536447"/>
                  </a:lnTo>
                  <a:lnTo>
                    <a:pt x="451104" y="536447"/>
                  </a:lnTo>
                  <a:lnTo>
                    <a:pt x="451104" y="530351"/>
                  </a:lnTo>
                  <a:lnTo>
                    <a:pt x="454151" y="530351"/>
                  </a:lnTo>
                  <a:lnTo>
                    <a:pt x="454151" y="527303"/>
                  </a:lnTo>
                  <a:lnTo>
                    <a:pt x="454151" y="524255"/>
                  </a:lnTo>
                  <a:lnTo>
                    <a:pt x="454151" y="521207"/>
                  </a:lnTo>
                  <a:lnTo>
                    <a:pt x="454151" y="521207"/>
                  </a:lnTo>
                  <a:lnTo>
                    <a:pt x="457200" y="521207"/>
                  </a:lnTo>
                  <a:lnTo>
                    <a:pt x="457200" y="515111"/>
                  </a:lnTo>
                  <a:lnTo>
                    <a:pt x="460248" y="515111"/>
                  </a:lnTo>
                  <a:lnTo>
                    <a:pt x="460248" y="512063"/>
                  </a:lnTo>
                  <a:lnTo>
                    <a:pt x="460248" y="509015"/>
                  </a:lnTo>
                  <a:lnTo>
                    <a:pt x="460248" y="505967"/>
                  </a:lnTo>
                </a:path>
                <a:path w="1009014" h="802004">
                  <a:moveTo>
                    <a:pt x="460248" y="505967"/>
                  </a:moveTo>
                  <a:lnTo>
                    <a:pt x="463295" y="505967"/>
                  </a:lnTo>
                  <a:lnTo>
                    <a:pt x="463295" y="502919"/>
                  </a:lnTo>
                  <a:lnTo>
                    <a:pt x="463295" y="499871"/>
                  </a:lnTo>
                  <a:lnTo>
                    <a:pt x="466344" y="499871"/>
                  </a:lnTo>
                  <a:lnTo>
                    <a:pt x="466344" y="493775"/>
                  </a:lnTo>
                  <a:lnTo>
                    <a:pt x="469392" y="490727"/>
                  </a:lnTo>
                  <a:lnTo>
                    <a:pt x="469392" y="484631"/>
                  </a:lnTo>
                  <a:lnTo>
                    <a:pt x="472439" y="484631"/>
                  </a:lnTo>
                  <a:lnTo>
                    <a:pt x="472439" y="478535"/>
                  </a:lnTo>
                  <a:lnTo>
                    <a:pt x="475488" y="478535"/>
                  </a:lnTo>
                  <a:lnTo>
                    <a:pt x="475488" y="475487"/>
                  </a:lnTo>
                  <a:lnTo>
                    <a:pt x="475488" y="472439"/>
                  </a:lnTo>
                  <a:lnTo>
                    <a:pt x="475488" y="469391"/>
                  </a:lnTo>
                  <a:lnTo>
                    <a:pt x="475488" y="469391"/>
                  </a:lnTo>
                  <a:lnTo>
                    <a:pt x="478536" y="469391"/>
                  </a:lnTo>
                  <a:lnTo>
                    <a:pt x="478536" y="463295"/>
                  </a:lnTo>
                  <a:lnTo>
                    <a:pt x="481584" y="463295"/>
                  </a:lnTo>
                  <a:lnTo>
                    <a:pt x="481584" y="460247"/>
                  </a:lnTo>
                  <a:lnTo>
                    <a:pt x="481584" y="457199"/>
                  </a:lnTo>
                </a:path>
                <a:path w="1009014" h="802004">
                  <a:moveTo>
                    <a:pt x="481584" y="457199"/>
                  </a:moveTo>
                  <a:lnTo>
                    <a:pt x="481584" y="454151"/>
                  </a:lnTo>
                  <a:lnTo>
                    <a:pt x="481584" y="454151"/>
                  </a:lnTo>
                  <a:lnTo>
                    <a:pt x="484631" y="454151"/>
                  </a:lnTo>
                  <a:lnTo>
                    <a:pt x="484631" y="448055"/>
                  </a:lnTo>
                  <a:lnTo>
                    <a:pt x="487680" y="448055"/>
                  </a:lnTo>
                  <a:lnTo>
                    <a:pt x="487680" y="438911"/>
                  </a:lnTo>
                  <a:lnTo>
                    <a:pt x="490727" y="438911"/>
                  </a:lnTo>
                  <a:lnTo>
                    <a:pt x="490727" y="432815"/>
                  </a:lnTo>
                  <a:lnTo>
                    <a:pt x="493775" y="432815"/>
                  </a:lnTo>
                  <a:lnTo>
                    <a:pt x="493775" y="423671"/>
                  </a:lnTo>
                  <a:lnTo>
                    <a:pt x="496824" y="423671"/>
                  </a:lnTo>
                  <a:lnTo>
                    <a:pt x="496824" y="417575"/>
                  </a:lnTo>
                  <a:lnTo>
                    <a:pt x="499872" y="417575"/>
                  </a:lnTo>
                  <a:lnTo>
                    <a:pt x="499872" y="408431"/>
                  </a:lnTo>
                  <a:lnTo>
                    <a:pt x="502920" y="408431"/>
                  </a:lnTo>
                </a:path>
                <a:path w="1009014" h="802004">
                  <a:moveTo>
                    <a:pt x="502920" y="408431"/>
                  </a:moveTo>
                  <a:lnTo>
                    <a:pt x="502920" y="405383"/>
                  </a:lnTo>
                  <a:lnTo>
                    <a:pt x="502920" y="402335"/>
                  </a:lnTo>
                  <a:lnTo>
                    <a:pt x="505967" y="402335"/>
                  </a:lnTo>
                  <a:lnTo>
                    <a:pt x="505967" y="393191"/>
                  </a:lnTo>
                  <a:lnTo>
                    <a:pt x="509015" y="393191"/>
                  </a:lnTo>
                  <a:lnTo>
                    <a:pt x="509015" y="387095"/>
                  </a:lnTo>
                  <a:lnTo>
                    <a:pt x="512063" y="387095"/>
                  </a:lnTo>
                  <a:lnTo>
                    <a:pt x="512063" y="377951"/>
                  </a:lnTo>
                  <a:lnTo>
                    <a:pt x="515112" y="377951"/>
                  </a:lnTo>
                  <a:lnTo>
                    <a:pt x="515112" y="371855"/>
                  </a:lnTo>
                  <a:lnTo>
                    <a:pt x="518160" y="371855"/>
                  </a:lnTo>
                  <a:lnTo>
                    <a:pt x="518160" y="362711"/>
                  </a:lnTo>
                  <a:lnTo>
                    <a:pt x="521208" y="362711"/>
                  </a:lnTo>
                  <a:lnTo>
                    <a:pt x="521208" y="359663"/>
                  </a:lnTo>
                  <a:lnTo>
                    <a:pt x="521208" y="356615"/>
                  </a:lnTo>
                </a:path>
                <a:path w="1009014" h="802004">
                  <a:moveTo>
                    <a:pt x="521208" y="356615"/>
                  </a:moveTo>
                  <a:lnTo>
                    <a:pt x="524256" y="356615"/>
                  </a:lnTo>
                  <a:lnTo>
                    <a:pt x="524256" y="353567"/>
                  </a:lnTo>
                  <a:lnTo>
                    <a:pt x="524256" y="347471"/>
                  </a:lnTo>
                  <a:lnTo>
                    <a:pt x="527303" y="347471"/>
                  </a:lnTo>
                  <a:lnTo>
                    <a:pt x="527303" y="341375"/>
                  </a:lnTo>
                  <a:lnTo>
                    <a:pt x="530351" y="341375"/>
                  </a:lnTo>
                  <a:lnTo>
                    <a:pt x="530351" y="338327"/>
                  </a:lnTo>
                  <a:lnTo>
                    <a:pt x="530351" y="335279"/>
                  </a:lnTo>
                  <a:lnTo>
                    <a:pt x="530351" y="332231"/>
                  </a:lnTo>
                  <a:lnTo>
                    <a:pt x="533400" y="332231"/>
                  </a:lnTo>
                  <a:lnTo>
                    <a:pt x="533400" y="329183"/>
                  </a:lnTo>
                  <a:lnTo>
                    <a:pt x="533400" y="326135"/>
                  </a:lnTo>
                  <a:lnTo>
                    <a:pt x="536448" y="326135"/>
                  </a:lnTo>
                  <a:lnTo>
                    <a:pt x="536448" y="320039"/>
                  </a:lnTo>
                  <a:lnTo>
                    <a:pt x="539496" y="316991"/>
                  </a:lnTo>
                  <a:lnTo>
                    <a:pt x="539496" y="310895"/>
                  </a:lnTo>
                  <a:lnTo>
                    <a:pt x="542544" y="310895"/>
                  </a:lnTo>
                  <a:lnTo>
                    <a:pt x="542544" y="307847"/>
                  </a:lnTo>
                </a:path>
                <a:path w="1009014" h="802004">
                  <a:moveTo>
                    <a:pt x="542544" y="307847"/>
                  </a:moveTo>
                  <a:lnTo>
                    <a:pt x="542544" y="304799"/>
                  </a:lnTo>
                  <a:lnTo>
                    <a:pt x="542544" y="304799"/>
                  </a:lnTo>
                  <a:lnTo>
                    <a:pt x="545591" y="304799"/>
                  </a:lnTo>
                  <a:lnTo>
                    <a:pt x="545591" y="295655"/>
                  </a:lnTo>
                  <a:lnTo>
                    <a:pt x="548639" y="295655"/>
                  </a:lnTo>
                  <a:lnTo>
                    <a:pt x="548639" y="289559"/>
                  </a:lnTo>
                  <a:lnTo>
                    <a:pt x="551688" y="289559"/>
                  </a:lnTo>
                  <a:lnTo>
                    <a:pt x="551688" y="286511"/>
                  </a:lnTo>
                  <a:lnTo>
                    <a:pt x="551688" y="283463"/>
                  </a:lnTo>
                  <a:lnTo>
                    <a:pt x="551688" y="280415"/>
                  </a:lnTo>
                  <a:lnTo>
                    <a:pt x="554736" y="280415"/>
                  </a:lnTo>
                  <a:lnTo>
                    <a:pt x="554736" y="277367"/>
                  </a:lnTo>
                  <a:lnTo>
                    <a:pt x="554736" y="274319"/>
                  </a:lnTo>
                  <a:lnTo>
                    <a:pt x="557784" y="274319"/>
                  </a:lnTo>
                  <a:lnTo>
                    <a:pt x="557784" y="268223"/>
                  </a:lnTo>
                  <a:lnTo>
                    <a:pt x="560832" y="268223"/>
                  </a:lnTo>
                  <a:lnTo>
                    <a:pt x="560832" y="265175"/>
                  </a:lnTo>
                  <a:lnTo>
                    <a:pt x="560832" y="262127"/>
                  </a:lnTo>
                </a:path>
                <a:path w="1009014" h="802004">
                  <a:moveTo>
                    <a:pt x="560832" y="262127"/>
                  </a:moveTo>
                  <a:lnTo>
                    <a:pt x="560832" y="259079"/>
                  </a:lnTo>
                  <a:lnTo>
                    <a:pt x="563879" y="259079"/>
                  </a:lnTo>
                  <a:lnTo>
                    <a:pt x="563879" y="252983"/>
                  </a:lnTo>
                  <a:lnTo>
                    <a:pt x="566927" y="252983"/>
                  </a:lnTo>
                  <a:lnTo>
                    <a:pt x="566927" y="246887"/>
                  </a:lnTo>
                  <a:lnTo>
                    <a:pt x="569976" y="246887"/>
                  </a:lnTo>
                  <a:lnTo>
                    <a:pt x="569976" y="243839"/>
                  </a:lnTo>
                  <a:lnTo>
                    <a:pt x="569976" y="240791"/>
                  </a:lnTo>
                  <a:lnTo>
                    <a:pt x="569976" y="237743"/>
                  </a:lnTo>
                  <a:lnTo>
                    <a:pt x="573024" y="237743"/>
                  </a:lnTo>
                  <a:lnTo>
                    <a:pt x="573024" y="234695"/>
                  </a:lnTo>
                  <a:lnTo>
                    <a:pt x="573024" y="231647"/>
                  </a:lnTo>
                  <a:lnTo>
                    <a:pt x="573024" y="231647"/>
                  </a:lnTo>
                  <a:lnTo>
                    <a:pt x="576072" y="231647"/>
                  </a:lnTo>
                  <a:lnTo>
                    <a:pt x="576072" y="225551"/>
                  </a:lnTo>
                  <a:lnTo>
                    <a:pt x="579120" y="225551"/>
                  </a:lnTo>
                  <a:lnTo>
                    <a:pt x="579120" y="219455"/>
                  </a:lnTo>
                  <a:lnTo>
                    <a:pt x="582167" y="219455"/>
                  </a:lnTo>
                  <a:lnTo>
                    <a:pt x="582167" y="216407"/>
                  </a:lnTo>
                  <a:lnTo>
                    <a:pt x="582167" y="216407"/>
                  </a:lnTo>
                </a:path>
                <a:path w="1009014" h="802004">
                  <a:moveTo>
                    <a:pt x="582167" y="216407"/>
                  </a:moveTo>
                  <a:lnTo>
                    <a:pt x="582167" y="216407"/>
                  </a:lnTo>
                  <a:lnTo>
                    <a:pt x="582167" y="210311"/>
                  </a:lnTo>
                  <a:lnTo>
                    <a:pt x="585215" y="210311"/>
                  </a:lnTo>
                  <a:lnTo>
                    <a:pt x="585215" y="207263"/>
                  </a:lnTo>
                  <a:lnTo>
                    <a:pt x="585215" y="204215"/>
                  </a:lnTo>
                  <a:lnTo>
                    <a:pt x="585215" y="204215"/>
                  </a:lnTo>
                  <a:lnTo>
                    <a:pt x="588263" y="204215"/>
                  </a:lnTo>
                  <a:lnTo>
                    <a:pt x="588263" y="198119"/>
                  </a:lnTo>
                  <a:lnTo>
                    <a:pt x="591312" y="198119"/>
                  </a:lnTo>
                  <a:lnTo>
                    <a:pt x="591312" y="192023"/>
                  </a:lnTo>
                  <a:lnTo>
                    <a:pt x="594360" y="192023"/>
                  </a:lnTo>
                  <a:lnTo>
                    <a:pt x="594360" y="185927"/>
                  </a:lnTo>
                  <a:lnTo>
                    <a:pt x="597408" y="185927"/>
                  </a:lnTo>
                  <a:lnTo>
                    <a:pt x="597408" y="179831"/>
                  </a:lnTo>
                  <a:lnTo>
                    <a:pt x="600456" y="179831"/>
                  </a:lnTo>
                  <a:lnTo>
                    <a:pt x="600456" y="173735"/>
                  </a:lnTo>
                  <a:lnTo>
                    <a:pt x="603503" y="173735"/>
                  </a:lnTo>
                  <a:lnTo>
                    <a:pt x="603503" y="170687"/>
                  </a:lnTo>
                </a:path>
                <a:path w="1009014" h="802004">
                  <a:moveTo>
                    <a:pt x="603503" y="170687"/>
                  </a:moveTo>
                  <a:lnTo>
                    <a:pt x="603503" y="167639"/>
                  </a:lnTo>
                  <a:lnTo>
                    <a:pt x="606551" y="167639"/>
                  </a:lnTo>
                  <a:lnTo>
                    <a:pt x="606551" y="164591"/>
                  </a:lnTo>
                  <a:lnTo>
                    <a:pt x="606551" y="161543"/>
                  </a:lnTo>
                  <a:lnTo>
                    <a:pt x="609600" y="161543"/>
                  </a:lnTo>
                  <a:lnTo>
                    <a:pt x="609600" y="158495"/>
                  </a:lnTo>
                  <a:lnTo>
                    <a:pt x="609600" y="155447"/>
                  </a:lnTo>
                  <a:lnTo>
                    <a:pt x="609600" y="155447"/>
                  </a:lnTo>
                  <a:lnTo>
                    <a:pt x="612648" y="155447"/>
                  </a:lnTo>
                  <a:lnTo>
                    <a:pt x="612648" y="149351"/>
                  </a:lnTo>
                  <a:lnTo>
                    <a:pt x="615696" y="149351"/>
                  </a:lnTo>
                  <a:lnTo>
                    <a:pt x="615696" y="143255"/>
                  </a:lnTo>
                  <a:lnTo>
                    <a:pt x="618744" y="143255"/>
                  </a:lnTo>
                  <a:lnTo>
                    <a:pt x="618744" y="137159"/>
                  </a:lnTo>
                  <a:lnTo>
                    <a:pt x="621791" y="137159"/>
                  </a:lnTo>
                  <a:lnTo>
                    <a:pt x="621791" y="134111"/>
                  </a:lnTo>
                </a:path>
                <a:path w="1009014" h="802004">
                  <a:moveTo>
                    <a:pt x="621791" y="134111"/>
                  </a:moveTo>
                  <a:lnTo>
                    <a:pt x="621791" y="131063"/>
                  </a:lnTo>
                  <a:lnTo>
                    <a:pt x="621791" y="131063"/>
                  </a:lnTo>
                  <a:lnTo>
                    <a:pt x="624839" y="131063"/>
                  </a:lnTo>
                  <a:lnTo>
                    <a:pt x="624839" y="124967"/>
                  </a:lnTo>
                  <a:lnTo>
                    <a:pt x="627888" y="124967"/>
                  </a:lnTo>
                  <a:lnTo>
                    <a:pt x="627888" y="118871"/>
                  </a:lnTo>
                  <a:lnTo>
                    <a:pt x="630936" y="118871"/>
                  </a:lnTo>
                  <a:lnTo>
                    <a:pt x="630936" y="115823"/>
                  </a:lnTo>
                  <a:lnTo>
                    <a:pt x="633984" y="115823"/>
                  </a:lnTo>
                  <a:lnTo>
                    <a:pt x="633984" y="112775"/>
                  </a:lnTo>
                  <a:lnTo>
                    <a:pt x="633984" y="109727"/>
                  </a:lnTo>
                  <a:lnTo>
                    <a:pt x="633984" y="109727"/>
                  </a:lnTo>
                  <a:lnTo>
                    <a:pt x="637032" y="109727"/>
                  </a:lnTo>
                  <a:lnTo>
                    <a:pt x="637032" y="103631"/>
                  </a:lnTo>
                  <a:lnTo>
                    <a:pt x="640079" y="103631"/>
                  </a:lnTo>
                  <a:lnTo>
                    <a:pt x="640079" y="100583"/>
                  </a:lnTo>
                  <a:lnTo>
                    <a:pt x="643127" y="97535"/>
                  </a:lnTo>
                </a:path>
                <a:path w="1009014" h="802004">
                  <a:moveTo>
                    <a:pt x="643127" y="97535"/>
                  </a:moveTo>
                  <a:lnTo>
                    <a:pt x="643127" y="94487"/>
                  </a:lnTo>
                  <a:lnTo>
                    <a:pt x="646176" y="94487"/>
                  </a:lnTo>
                  <a:lnTo>
                    <a:pt x="646176" y="88391"/>
                  </a:lnTo>
                  <a:lnTo>
                    <a:pt x="649224" y="88391"/>
                  </a:lnTo>
                  <a:lnTo>
                    <a:pt x="649224" y="85343"/>
                  </a:lnTo>
                  <a:lnTo>
                    <a:pt x="652272" y="85343"/>
                  </a:lnTo>
                  <a:lnTo>
                    <a:pt x="652272" y="79247"/>
                  </a:lnTo>
                  <a:lnTo>
                    <a:pt x="655320" y="79247"/>
                  </a:lnTo>
                  <a:lnTo>
                    <a:pt x="655320" y="76199"/>
                  </a:lnTo>
                  <a:lnTo>
                    <a:pt x="658367" y="76199"/>
                  </a:lnTo>
                  <a:lnTo>
                    <a:pt x="658367" y="70103"/>
                  </a:lnTo>
                  <a:lnTo>
                    <a:pt x="661415" y="70103"/>
                  </a:lnTo>
                  <a:lnTo>
                    <a:pt x="661415" y="67055"/>
                  </a:lnTo>
                </a:path>
                <a:path w="1009014" h="802004">
                  <a:moveTo>
                    <a:pt x="661415" y="67055"/>
                  </a:moveTo>
                  <a:lnTo>
                    <a:pt x="664463" y="67055"/>
                  </a:lnTo>
                  <a:lnTo>
                    <a:pt x="664463" y="64007"/>
                  </a:lnTo>
                  <a:lnTo>
                    <a:pt x="667512" y="64007"/>
                  </a:lnTo>
                  <a:lnTo>
                    <a:pt x="667512" y="57911"/>
                  </a:lnTo>
                  <a:lnTo>
                    <a:pt x="670560" y="57911"/>
                  </a:lnTo>
                  <a:lnTo>
                    <a:pt x="670560" y="54863"/>
                  </a:lnTo>
                  <a:lnTo>
                    <a:pt x="673608" y="54863"/>
                  </a:lnTo>
                  <a:lnTo>
                    <a:pt x="673608" y="51815"/>
                  </a:lnTo>
                  <a:lnTo>
                    <a:pt x="676656" y="51815"/>
                  </a:lnTo>
                  <a:lnTo>
                    <a:pt x="676656" y="48767"/>
                  </a:lnTo>
                  <a:lnTo>
                    <a:pt x="679703" y="48767"/>
                  </a:lnTo>
                  <a:lnTo>
                    <a:pt x="679703" y="42671"/>
                  </a:lnTo>
                  <a:lnTo>
                    <a:pt x="682751" y="42671"/>
                  </a:lnTo>
                </a:path>
                <a:path w="1009014" h="802004">
                  <a:moveTo>
                    <a:pt x="682751" y="42671"/>
                  </a:moveTo>
                  <a:lnTo>
                    <a:pt x="682751" y="39623"/>
                  </a:lnTo>
                  <a:lnTo>
                    <a:pt x="682751" y="39623"/>
                  </a:lnTo>
                  <a:lnTo>
                    <a:pt x="685800" y="39623"/>
                  </a:lnTo>
                  <a:lnTo>
                    <a:pt x="685800" y="36575"/>
                  </a:lnTo>
                  <a:lnTo>
                    <a:pt x="688848" y="36575"/>
                  </a:lnTo>
                  <a:lnTo>
                    <a:pt x="688848" y="33527"/>
                  </a:lnTo>
                  <a:lnTo>
                    <a:pt x="691896" y="33527"/>
                  </a:lnTo>
                  <a:lnTo>
                    <a:pt x="691896" y="30479"/>
                  </a:lnTo>
                  <a:lnTo>
                    <a:pt x="694944" y="30479"/>
                  </a:lnTo>
                  <a:lnTo>
                    <a:pt x="694944" y="27431"/>
                  </a:lnTo>
                  <a:lnTo>
                    <a:pt x="697991" y="27431"/>
                  </a:lnTo>
                  <a:lnTo>
                    <a:pt x="697991" y="24383"/>
                  </a:lnTo>
                  <a:lnTo>
                    <a:pt x="701039" y="24383"/>
                  </a:lnTo>
                </a:path>
                <a:path w="1009014" h="802004">
                  <a:moveTo>
                    <a:pt x="701039" y="24383"/>
                  </a:moveTo>
                  <a:lnTo>
                    <a:pt x="704088" y="24383"/>
                  </a:lnTo>
                  <a:lnTo>
                    <a:pt x="704088" y="24383"/>
                  </a:lnTo>
                  <a:lnTo>
                    <a:pt x="704088" y="21335"/>
                  </a:lnTo>
                  <a:lnTo>
                    <a:pt x="707136" y="21335"/>
                  </a:lnTo>
                  <a:lnTo>
                    <a:pt x="707136" y="18287"/>
                  </a:lnTo>
                  <a:lnTo>
                    <a:pt x="710184" y="18287"/>
                  </a:lnTo>
                  <a:lnTo>
                    <a:pt x="710184" y="15239"/>
                  </a:lnTo>
                  <a:lnTo>
                    <a:pt x="713232" y="15239"/>
                  </a:lnTo>
                  <a:lnTo>
                    <a:pt x="716279" y="15239"/>
                  </a:lnTo>
                  <a:lnTo>
                    <a:pt x="716279" y="12191"/>
                  </a:lnTo>
                  <a:lnTo>
                    <a:pt x="719327" y="12191"/>
                  </a:lnTo>
                  <a:lnTo>
                    <a:pt x="719327" y="9143"/>
                  </a:lnTo>
                  <a:lnTo>
                    <a:pt x="722376" y="9143"/>
                  </a:lnTo>
                </a:path>
                <a:path w="1009014" h="802004">
                  <a:moveTo>
                    <a:pt x="722376" y="9143"/>
                  </a:moveTo>
                  <a:lnTo>
                    <a:pt x="725424" y="9143"/>
                  </a:lnTo>
                  <a:lnTo>
                    <a:pt x="725424" y="9143"/>
                  </a:lnTo>
                  <a:lnTo>
                    <a:pt x="725424" y="6095"/>
                  </a:lnTo>
                  <a:lnTo>
                    <a:pt x="728472" y="6095"/>
                  </a:lnTo>
                  <a:lnTo>
                    <a:pt x="731520" y="6095"/>
                  </a:lnTo>
                  <a:lnTo>
                    <a:pt x="734567" y="6095"/>
                  </a:lnTo>
                  <a:lnTo>
                    <a:pt x="734567" y="3047"/>
                  </a:lnTo>
                  <a:lnTo>
                    <a:pt x="737615" y="3047"/>
                  </a:lnTo>
                  <a:lnTo>
                    <a:pt x="740663" y="3047"/>
                  </a:lnTo>
                  <a:lnTo>
                    <a:pt x="743712" y="3047"/>
                  </a:lnTo>
                </a:path>
                <a:path w="1009014" h="802004">
                  <a:moveTo>
                    <a:pt x="743712" y="3047"/>
                  </a:moveTo>
                  <a:lnTo>
                    <a:pt x="746760" y="3047"/>
                  </a:lnTo>
                  <a:lnTo>
                    <a:pt x="746760" y="0"/>
                  </a:lnTo>
                  <a:lnTo>
                    <a:pt x="749808" y="0"/>
                  </a:lnTo>
                  <a:lnTo>
                    <a:pt x="752856" y="0"/>
                  </a:lnTo>
                  <a:lnTo>
                    <a:pt x="755903" y="0"/>
                  </a:lnTo>
                  <a:lnTo>
                    <a:pt x="758951" y="0"/>
                  </a:lnTo>
                  <a:lnTo>
                    <a:pt x="762000" y="0"/>
                  </a:lnTo>
                </a:path>
                <a:path w="1009014" h="802004">
                  <a:moveTo>
                    <a:pt x="762000" y="0"/>
                  </a:moveTo>
                  <a:lnTo>
                    <a:pt x="765048" y="0"/>
                  </a:lnTo>
                  <a:lnTo>
                    <a:pt x="768096" y="0"/>
                  </a:lnTo>
                  <a:lnTo>
                    <a:pt x="768096" y="0"/>
                  </a:lnTo>
                  <a:lnTo>
                    <a:pt x="768096" y="3047"/>
                  </a:lnTo>
                  <a:lnTo>
                    <a:pt x="771144" y="3047"/>
                  </a:lnTo>
                  <a:lnTo>
                    <a:pt x="774191" y="3047"/>
                  </a:lnTo>
                  <a:lnTo>
                    <a:pt x="777239" y="3047"/>
                  </a:lnTo>
                  <a:lnTo>
                    <a:pt x="780288" y="3047"/>
                  </a:lnTo>
                  <a:lnTo>
                    <a:pt x="780288" y="6095"/>
                  </a:lnTo>
                  <a:lnTo>
                    <a:pt x="783336" y="6095"/>
                  </a:lnTo>
                </a:path>
                <a:path w="1009014" h="802004">
                  <a:moveTo>
                    <a:pt x="783336" y="6095"/>
                  </a:moveTo>
                  <a:lnTo>
                    <a:pt x="786384" y="6095"/>
                  </a:lnTo>
                  <a:lnTo>
                    <a:pt x="786384" y="6095"/>
                  </a:lnTo>
                  <a:lnTo>
                    <a:pt x="786384" y="9143"/>
                  </a:lnTo>
                  <a:lnTo>
                    <a:pt x="789432" y="9143"/>
                  </a:lnTo>
                  <a:lnTo>
                    <a:pt x="792479" y="9143"/>
                  </a:lnTo>
                  <a:lnTo>
                    <a:pt x="792479" y="12191"/>
                  </a:lnTo>
                  <a:lnTo>
                    <a:pt x="795527" y="12191"/>
                  </a:lnTo>
                  <a:lnTo>
                    <a:pt x="798576" y="12191"/>
                  </a:lnTo>
                  <a:lnTo>
                    <a:pt x="798576" y="15239"/>
                  </a:lnTo>
                  <a:lnTo>
                    <a:pt x="801624" y="15239"/>
                  </a:lnTo>
                  <a:lnTo>
                    <a:pt x="801624" y="18287"/>
                  </a:lnTo>
                </a:path>
                <a:path w="1009014" h="802004">
                  <a:moveTo>
                    <a:pt x="801624" y="18287"/>
                  </a:moveTo>
                  <a:lnTo>
                    <a:pt x="804672" y="18287"/>
                  </a:lnTo>
                  <a:lnTo>
                    <a:pt x="807720" y="18287"/>
                  </a:lnTo>
                  <a:lnTo>
                    <a:pt x="807720" y="21335"/>
                  </a:lnTo>
                  <a:lnTo>
                    <a:pt x="810767" y="21335"/>
                  </a:lnTo>
                  <a:lnTo>
                    <a:pt x="810767" y="24383"/>
                  </a:lnTo>
                  <a:lnTo>
                    <a:pt x="813815" y="24383"/>
                  </a:lnTo>
                  <a:lnTo>
                    <a:pt x="813815" y="27431"/>
                  </a:lnTo>
                  <a:lnTo>
                    <a:pt x="816863" y="27431"/>
                  </a:lnTo>
                  <a:lnTo>
                    <a:pt x="816863" y="30479"/>
                  </a:lnTo>
                  <a:lnTo>
                    <a:pt x="819912" y="30479"/>
                  </a:lnTo>
                  <a:lnTo>
                    <a:pt x="819912" y="33527"/>
                  </a:lnTo>
                  <a:lnTo>
                    <a:pt x="822960" y="33527"/>
                  </a:lnTo>
                </a:path>
                <a:path w="1009014" h="802004">
                  <a:moveTo>
                    <a:pt x="822960" y="33527"/>
                  </a:moveTo>
                  <a:lnTo>
                    <a:pt x="822960" y="36575"/>
                  </a:lnTo>
                  <a:lnTo>
                    <a:pt x="826008" y="36575"/>
                  </a:lnTo>
                  <a:lnTo>
                    <a:pt x="826008" y="39623"/>
                  </a:lnTo>
                  <a:lnTo>
                    <a:pt x="829056" y="39623"/>
                  </a:lnTo>
                  <a:lnTo>
                    <a:pt x="829056" y="42671"/>
                  </a:lnTo>
                  <a:lnTo>
                    <a:pt x="832103" y="42671"/>
                  </a:lnTo>
                  <a:lnTo>
                    <a:pt x="832103" y="45719"/>
                  </a:lnTo>
                  <a:lnTo>
                    <a:pt x="835151" y="45719"/>
                  </a:lnTo>
                  <a:lnTo>
                    <a:pt x="835151" y="48767"/>
                  </a:lnTo>
                  <a:lnTo>
                    <a:pt x="838200" y="48767"/>
                  </a:lnTo>
                  <a:lnTo>
                    <a:pt x="838200" y="51815"/>
                  </a:lnTo>
                  <a:lnTo>
                    <a:pt x="838200" y="54863"/>
                  </a:lnTo>
                  <a:lnTo>
                    <a:pt x="841248" y="54863"/>
                  </a:lnTo>
                  <a:lnTo>
                    <a:pt x="841248" y="57911"/>
                  </a:lnTo>
                  <a:lnTo>
                    <a:pt x="844296" y="57911"/>
                  </a:lnTo>
                </a:path>
                <a:path w="1009014" h="802004">
                  <a:moveTo>
                    <a:pt x="844296" y="57911"/>
                  </a:moveTo>
                  <a:lnTo>
                    <a:pt x="844296" y="60959"/>
                  </a:lnTo>
                  <a:lnTo>
                    <a:pt x="844296" y="60959"/>
                  </a:lnTo>
                  <a:lnTo>
                    <a:pt x="847344" y="60959"/>
                  </a:lnTo>
                  <a:lnTo>
                    <a:pt x="847344" y="64007"/>
                  </a:lnTo>
                  <a:lnTo>
                    <a:pt x="850391" y="64007"/>
                  </a:lnTo>
                  <a:lnTo>
                    <a:pt x="850391" y="67055"/>
                  </a:lnTo>
                  <a:lnTo>
                    <a:pt x="850391" y="70103"/>
                  </a:lnTo>
                  <a:lnTo>
                    <a:pt x="853439" y="70103"/>
                  </a:lnTo>
                  <a:lnTo>
                    <a:pt x="853439" y="73151"/>
                  </a:lnTo>
                  <a:lnTo>
                    <a:pt x="856488" y="73151"/>
                  </a:lnTo>
                  <a:lnTo>
                    <a:pt x="856488" y="76199"/>
                  </a:lnTo>
                  <a:lnTo>
                    <a:pt x="856488" y="79247"/>
                  </a:lnTo>
                  <a:lnTo>
                    <a:pt x="859536" y="79247"/>
                  </a:lnTo>
                  <a:lnTo>
                    <a:pt x="859536" y="82295"/>
                  </a:lnTo>
                  <a:lnTo>
                    <a:pt x="862584" y="82295"/>
                  </a:lnTo>
                  <a:lnTo>
                    <a:pt x="862584" y="85343"/>
                  </a:lnTo>
                </a:path>
                <a:path w="1009014" h="802004">
                  <a:moveTo>
                    <a:pt x="862584" y="85343"/>
                  </a:moveTo>
                  <a:lnTo>
                    <a:pt x="862584" y="88391"/>
                  </a:lnTo>
                  <a:lnTo>
                    <a:pt x="865632" y="88391"/>
                  </a:lnTo>
                  <a:lnTo>
                    <a:pt x="865632" y="91439"/>
                  </a:lnTo>
                  <a:lnTo>
                    <a:pt x="868679" y="91439"/>
                  </a:lnTo>
                  <a:lnTo>
                    <a:pt x="868679" y="94487"/>
                  </a:lnTo>
                  <a:lnTo>
                    <a:pt x="868679" y="97535"/>
                  </a:lnTo>
                  <a:lnTo>
                    <a:pt x="871727" y="97535"/>
                  </a:lnTo>
                  <a:lnTo>
                    <a:pt x="871727" y="100583"/>
                  </a:lnTo>
                  <a:lnTo>
                    <a:pt x="871727" y="103631"/>
                  </a:lnTo>
                  <a:lnTo>
                    <a:pt x="874776" y="103631"/>
                  </a:lnTo>
                  <a:lnTo>
                    <a:pt x="874776" y="106679"/>
                  </a:lnTo>
                  <a:lnTo>
                    <a:pt x="877824" y="106679"/>
                  </a:lnTo>
                  <a:lnTo>
                    <a:pt x="877824" y="109727"/>
                  </a:lnTo>
                  <a:lnTo>
                    <a:pt x="877824" y="112775"/>
                  </a:lnTo>
                  <a:lnTo>
                    <a:pt x="880872" y="112775"/>
                  </a:lnTo>
                  <a:lnTo>
                    <a:pt x="880872" y="115823"/>
                  </a:lnTo>
                  <a:lnTo>
                    <a:pt x="880872" y="118871"/>
                  </a:lnTo>
                  <a:lnTo>
                    <a:pt x="883920" y="118871"/>
                  </a:lnTo>
                </a:path>
                <a:path w="1009014" h="802004">
                  <a:moveTo>
                    <a:pt x="883920" y="118871"/>
                  </a:moveTo>
                  <a:lnTo>
                    <a:pt x="883920" y="121919"/>
                  </a:lnTo>
                  <a:lnTo>
                    <a:pt x="886967" y="124967"/>
                  </a:lnTo>
                  <a:lnTo>
                    <a:pt x="886967" y="128015"/>
                  </a:lnTo>
                  <a:lnTo>
                    <a:pt x="890015" y="128015"/>
                  </a:lnTo>
                  <a:lnTo>
                    <a:pt x="890015" y="131063"/>
                  </a:lnTo>
                  <a:lnTo>
                    <a:pt x="890015" y="134111"/>
                  </a:lnTo>
                  <a:lnTo>
                    <a:pt x="893063" y="134111"/>
                  </a:lnTo>
                  <a:lnTo>
                    <a:pt x="893063" y="137159"/>
                  </a:lnTo>
                  <a:lnTo>
                    <a:pt x="893063" y="140207"/>
                  </a:lnTo>
                  <a:lnTo>
                    <a:pt x="896112" y="140207"/>
                  </a:lnTo>
                  <a:lnTo>
                    <a:pt x="896112" y="143255"/>
                  </a:lnTo>
                  <a:lnTo>
                    <a:pt x="896112" y="146303"/>
                  </a:lnTo>
                  <a:lnTo>
                    <a:pt x="899160" y="146303"/>
                  </a:lnTo>
                  <a:lnTo>
                    <a:pt x="899160" y="149351"/>
                  </a:lnTo>
                  <a:lnTo>
                    <a:pt x="899160" y="152399"/>
                  </a:lnTo>
                  <a:lnTo>
                    <a:pt x="902208" y="152399"/>
                  </a:lnTo>
                  <a:lnTo>
                    <a:pt x="902208" y="155447"/>
                  </a:lnTo>
                </a:path>
                <a:path w="1009014" h="802004">
                  <a:moveTo>
                    <a:pt x="902208" y="155447"/>
                  </a:moveTo>
                  <a:lnTo>
                    <a:pt x="902208" y="158495"/>
                  </a:lnTo>
                  <a:lnTo>
                    <a:pt x="902208" y="158495"/>
                  </a:lnTo>
                  <a:lnTo>
                    <a:pt x="905256" y="158495"/>
                  </a:lnTo>
                  <a:lnTo>
                    <a:pt x="905256" y="161543"/>
                  </a:lnTo>
                  <a:lnTo>
                    <a:pt x="905256" y="164591"/>
                  </a:lnTo>
                  <a:lnTo>
                    <a:pt x="908303" y="164591"/>
                  </a:lnTo>
                  <a:lnTo>
                    <a:pt x="908303" y="167639"/>
                  </a:lnTo>
                  <a:lnTo>
                    <a:pt x="908303" y="170687"/>
                  </a:lnTo>
                  <a:lnTo>
                    <a:pt x="911351" y="170687"/>
                  </a:lnTo>
                  <a:lnTo>
                    <a:pt x="911351" y="173735"/>
                  </a:lnTo>
                  <a:lnTo>
                    <a:pt x="911351" y="176783"/>
                  </a:lnTo>
                  <a:lnTo>
                    <a:pt x="914400" y="176783"/>
                  </a:lnTo>
                  <a:lnTo>
                    <a:pt x="914400" y="179831"/>
                  </a:lnTo>
                  <a:lnTo>
                    <a:pt x="914400" y="182879"/>
                  </a:lnTo>
                  <a:lnTo>
                    <a:pt x="917448" y="182879"/>
                  </a:lnTo>
                  <a:lnTo>
                    <a:pt x="917448" y="185927"/>
                  </a:lnTo>
                  <a:lnTo>
                    <a:pt x="917448" y="188975"/>
                  </a:lnTo>
                  <a:lnTo>
                    <a:pt x="920496" y="188975"/>
                  </a:lnTo>
                  <a:lnTo>
                    <a:pt x="920496" y="192023"/>
                  </a:lnTo>
                  <a:lnTo>
                    <a:pt x="920496" y="195071"/>
                  </a:lnTo>
                  <a:lnTo>
                    <a:pt x="923544" y="195071"/>
                  </a:lnTo>
                  <a:lnTo>
                    <a:pt x="923544" y="198119"/>
                  </a:lnTo>
                </a:path>
                <a:path w="1009014" h="802004">
                  <a:moveTo>
                    <a:pt x="923544" y="198119"/>
                  </a:moveTo>
                  <a:lnTo>
                    <a:pt x="923544" y="201167"/>
                  </a:lnTo>
                  <a:lnTo>
                    <a:pt x="926591" y="201167"/>
                  </a:lnTo>
                  <a:lnTo>
                    <a:pt x="926591" y="204215"/>
                  </a:lnTo>
                  <a:lnTo>
                    <a:pt x="926591" y="207263"/>
                  </a:lnTo>
                  <a:lnTo>
                    <a:pt x="926591" y="210311"/>
                  </a:lnTo>
                  <a:lnTo>
                    <a:pt x="929639" y="210311"/>
                  </a:lnTo>
                  <a:lnTo>
                    <a:pt x="929639" y="213359"/>
                  </a:lnTo>
                  <a:lnTo>
                    <a:pt x="929639" y="216407"/>
                  </a:lnTo>
                  <a:lnTo>
                    <a:pt x="932688" y="216407"/>
                  </a:lnTo>
                  <a:lnTo>
                    <a:pt x="932688" y="219455"/>
                  </a:lnTo>
                  <a:lnTo>
                    <a:pt x="932688" y="222503"/>
                  </a:lnTo>
                  <a:lnTo>
                    <a:pt x="935736" y="222503"/>
                  </a:lnTo>
                  <a:lnTo>
                    <a:pt x="935736" y="225551"/>
                  </a:lnTo>
                  <a:lnTo>
                    <a:pt x="935736" y="228599"/>
                  </a:lnTo>
                  <a:lnTo>
                    <a:pt x="938784" y="228599"/>
                  </a:lnTo>
                  <a:lnTo>
                    <a:pt x="938784" y="231647"/>
                  </a:lnTo>
                  <a:lnTo>
                    <a:pt x="938784" y="234695"/>
                  </a:lnTo>
                  <a:lnTo>
                    <a:pt x="941832" y="237743"/>
                  </a:lnTo>
                  <a:lnTo>
                    <a:pt x="941832" y="240791"/>
                  </a:lnTo>
                  <a:lnTo>
                    <a:pt x="941832" y="243839"/>
                  </a:lnTo>
                </a:path>
                <a:path w="1009014" h="802004">
                  <a:moveTo>
                    <a:pt x="941832" y="243839"/>
                  </a:moveTo>
                  <a:lnTo>
                    <a:pt x="944879" y="243839"/>
                  </a:lnTo>
                  <a:lnTo>
                    <a:pt x="944879" y="246887"/>
                  </a:lnTo>
                  <a:lnTo>
                    <a:pt x="944879" y="249935"/>
                  </a:lnTo>
                  <a:lnTo>
                    <a:pt x="947927" y="249935"/>
                  </a:lnTo>
                  <a:lnTo>
                    <a:pt x="947927" y="252983"/>
                  </a:lnTo>
                  <a:lnTo>
                    <a:pt x="947927" y="256031"/>
                  </a:lnTo>
                  <a:lnTo>
                    <a:pt x="950976" y="259079"/>
                  </a:lnTo>
                  <a:lnTo>
                    <a:pt x="950976" y="262127"/>
                  </a:lnTo>
                  <a:lnTo>
                    <a:pt x="950976" y="265175"/>
                  </a:lnTo>
                  <a:lnTo>
                    <a:pt x="954024" y="265175"/>
                  </a:lnTo>
                  <a:lnTo>
                    <a:pt x="954024" y="268223"/>
                  </a:lnTo>
                  <a:lnTo>
                    <a:pt x="954024" y="271271"/>
                  </a:lnTo>
                  <a:lnTo>
                    <a:pt x="957072" y="271271"/>
                  </a:lnTo>
                  <a:lnTo>
                    <a:pt x="957072" y="274319"/>
                  </a:lnTo>
                  <a:lnTo>
                    <a:pt x="957072" y="277367"/>
                  </a:lnTo>
                  <a:lnTo>
                    <a:pt x="957072" y="280415"/>
                  </a:lnTo>
                  <a:lnTo>
                    <a:pt x="960120" y="280415"/>
                  </a:lnTo>
                  <a:lnTo>
                    <a:pt x="960120" y="283463"/>
                  </a:lnTo>
                  <a:lnTo>
                    <a:pt x="960120" y="286511"/>
                  </a:lnTo>
                  <a:lnTo>
                    <a:pt x="963167" y="286511"/>
                  </a:lnTo>
                  <a:lnTo>
                    <a:pt x="963167" y="289559"/>
                  </a:lnTo>
                </a:path>
                <a:path w="1009014" h="802004">
                  <a:moveTo>
                    <a:pt x="963167" y="289559"/>
                  </a:moveTo>
                  <a:lnTo>
                    <a:pt x="963167" y="292607"/>
                  </a:lnTo>
                  <a:lnTo>
                    <a:pt x="966215" y="292607"/>
                  </a:lnTo>
                  <a:lnTo>
                    <a:pt x="966215" y="295655"/>
                  </a:lnTo>
                  <a:lnTo>
                    <a:pt x="966215" y="298703"/>
                  </a:lnTo>
                  <a:lnTo>
                    <a:pt x="966215" y="301751"/>
                  </a:lnTo>
                  <a:lnTo>
                    <a:pt x="969263" y="301751"/>
                  </a:lnTo>
                  <a:lnTo>
                    <a:pt x="969263" y="304799"/>
                  </a:lnTo>
                  <a:lnTo>
                    <a:pt x="969263" y="307847"/>
                  </a:lnTo>
                  <a:lnTo>
                    <a:pt x="972312" y="307847"/>
                  </a:lnTo>
                  <a:lnTo>
                    <a:pt x="972312" y="310895"/>
                  </a:lnTo>
                  <a:lnTo>
                    <a:pt x="972312" y="313943"/>
                  </a:lnTo>
                  <a:lnTo>
                    <a:pt x="972312" y="316991"/>
                  </a:lnTo>
                  <a:lnTo>
                    <a:pt x="975360" y="316991"/>
                  </a:lnTo>
                  <a:lnTo>
                    <a:pt x="975360" y="320039"/>
                  </a:lnTo>
                  <a:lnTo>
                    <a:pt x="975360" y="323087"/>
                  </a:lnTo>
                  <a:lnTo>
                    <a:pt x="978408" y="323087"/>
                  </a:lnTo>
                  <a:lnTo>
                    <a:pt x="978408" y="326135"/>
                  </a:lnTo>
                  <a:lnTo>
                    <a:pt x="978408" y="329183"/>
                  </a:lnTo>
                  <a:lnTo>
                    <a:pt x="981456" y="332231"/>
                  </a:lnTo>
                  <a:lnTo>
                    <a:pt x="981456" y="335279"/>
                  </a:lnTo>
                  <a:lnTo>
                    <a:pt x="981456" y="338327"/>
                  </a:lnTo>
                  <a:lnTo>
                    <a:pt x="984503" y="338327"/>
                  </a:lnTo>
                </a:path>
                <a:path w="1009014" h="802004">
                  <a:moveTo>
                    <a:pt x="984503" y="338327"/>
                  </a:moveTo>
                  <a:lnTo>
                    <a:pt x="984503" y="341375"/>
                  </a:lnTo>
                  <a:lnTo>
                    <a:pt x="984503" y="344423"/>
                  </a:lnTo>
                  <a:lnTo>
                    <a:pt x="984503" y="344423"/>
                  </a:lnTo>
                  <a:lnTo>
                    <a:pt x="987551" y="347471"/>
                  </a:lnTo>
                  <a:lnTo>
                    <a:pt x="987551" y="350519"/>
                  </a:lnTo>
                  <a:lnTo>
                    <a:pt x="987551" y="353567"/>
                  </a:lnTo>
                  <a:lnTo>
                    <a:pt x="990600" y="353567"/>
                  </a:lnTo>
                  <a:lnTo>
                    <a:pt x="990600" y="356615"/>
                  </a:lnTo>
                  <a:lnTo>
                    <a:pt x="990600" y="359663"/>
                  </a:lnTo>
                  <a:lnTo>
                    <a:pt x="993648" y="359663"/>
                  </a:lnTo>
                  <a:lnTo>
                    <a:pt x="993648" y="362711"/>
                  </a:lnTo>
                  <a:lnTo>
                    <a:pt x="993648" y="365759"/>
                  </a:lnTo>
                  <a:lnTo>
                    <a:pt x="993648" y="368807"/>
                  </a:lnTo>
                  <a:lnTo>
                    <a:pt x="993648" y="368807"/>
                  </a:lnTo>
                  <a:lnTo>
                    <a:pt x="996696" y="368807"/>
                  </a:lnTo>
                  <a:lnTo>
                    <a:pt x="996696" y="371855"/>
                  </a:lnTo>
                  <a:lnTo>
                    <a:pt x="996696" y="374903"/>
                  </a:lnTo>
                  <a:lnTo>
                    <a:pt x="999744" y="374903"/>
                  </a:lnTo>
                  <a:lnTo>
                    <a:pt x="999744" y="377951"/>
                  </a:lnTo>
                  <a:lnTo>
                    <a:pt x="999744" y="380999"/>
                  </a:lnTo>
                  <a:lnTo>
                    <a:pt x="999744" y="384047"/>
                  </a:lnTo>
                  <a:lnTo>
                    <a:pt x="1002791" y="384047"/>
                  </a:lnTo>
                  <a:lnTo>
                    <a:pt x="1002791" y="387095"/>
                  </a:lnTo>
                  <a:lnTo>
                    <a:pt x="1002791" y="390143"/>
                  </a:lnTo>
                </a:path>
                <a:path w="1009014" h="802004">
                  <a:moveTo>
                    <a:pt x="1002791" y="390143"/>
                  </a:moveTo>
                  <a:lnTo>
                    <a:pt x="1005839" y="390143"/>
                  </a:lnTo>
                  <a:lnTo>
                    <a:pt x="1005839" y="390143"/>
                  </a:lnTo>
                  <a:lnTo>
                    <a:pt x="1005839" y="393191"/>
                  </a:lnTo>
                  <a:lnTo>
                    <a:pt x="1005839" y="396239"/>
                  </a:lnTo>
                  <a:lnTo>
                    <a:pt x="1005839" y="399287"/>
                  </a:lnTo>
                  <a:lnTo>
                    <a:pt x="1008888" y="399287"/>
                  </a:lnTo>
                  <a:lnTo>
                    <a:pt x="1008888" y="402335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0344" y="3724655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7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0344" y="3325368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399288"/>
                  </a:moveTo>
                  <a:lnTo>
                    <a:pt x="0" y="396240"/>
                  </a:lnTo>
                  <a:lnTo>
                    <a:pt x="0" y="396240"/>
                  </a:lnTo>
                  <a:lnTo>
                    <a:pt x="3047" y="396240"/>
                  </a:lnTo>
                  <a:lnTo>
                    <a:pt x="3047" y="390144"/>
                  </a:lnTo>
                  <a:lnTo>
                    <a:pt x="6095" y="390144"/>
                  </a:lnTo>
                  <a:lnTo>
                    <a:pt x="6095" y="387096"/>
                  </a:lnTo>
                  <a:lnTo>
                    <a:pt x="6095" y="384048"/>
                  </a:lnTo>
                  <a:lnTo>
                    <a:pt x="6095" y="381000"/>
                  </a:lnTo>
                  <a:lnTo>
                    <a:pt x="6095" y="381000"/>
                  </a:lnTo>
                  <a:lnTo>
                    <a:pt x="9143" y="381000"/>
                  </a:lnTo>
                  <a:lnTo>
                    <a:pt x="9143" y="374904"/>
                  </a:lnTo>
                  <a:lnTo>
                    <a:pt x="12191" y="374904"/>
                  </a:lnTo>
                  <a:lnTo>
                    <a:pt x="12191" y="371856"/>
                  </a:lnTo>
                  <a:lnTo>
                    <a:pt x="12191" y="368808"/>
                  </a:lnTo>
                  <a:lnTo>
                    <a:pt x="12191" y="365760"/>
                  </a:lnTo>
                  <a:lnTo>
                    <a:pt x="15239" y="365760"/>
                  </a:lnTo>
                  <a:lnTo>
                    <a:pt x="15239" y="359664"/>
                  </a:lnTo>
                  <a:lnTo>
                    <a:pt x="18287" y="359664"/>
                  </a:lnTo>
                  <a:lnTo>
                    <a:pt x="18287" y="356616"/>
                  </a:lnTo>
                  <a:lnTo>
                    <a:pt x="18287" y="353568"/>
                  </a:lnTo>
                  <a:lnTo>
                    <a:pt x="18287" y="350520"/>
                  </a:lnTo>
                  <a:lnTo>
                    <a:pt x="21335" y="350520"/>
                  </a:lnTo>
                </a:path>
                <a:path w="1009015" h="802004">
                  <a:moveTo>
                    <a:pt x="21335" y="350520"/>
                  </a:moveTo>
                  <a:lnTo>
                    <a:pt x="21335" y="347472"/>
                  </a:lnTo>
                  <a:lnTo>
                    <a:pt x="21335" y="344424"/>
                  </a:lnTo>
                  <a:lnTo>
                    <a:pt x="21335" y="344424"/>
                  </a:lnTo>
                  <a:lnTo>
                    <a:pt x="24383" y="344424"/>
                  </a:lnTo>
                  <a:lnTo>
                    <a:pt x="24383" y="335280"/>
                  </a:lnTo>
                  <a:lnTo>
                    <a:pt x="27431" y="335280"/>
                  </a:lnTo>
                  <a:lnTo>
                    <a:pt x="27431" y="329184"/>
                  </a:lnTo>
                  <a:lnTo>
                    <a:pt x="30479" y="329184"/>
                  </a:lnTo>
                  <a:lnTo>
                    <a:pt x="30479" y="320040"/>
                  </a:lnTo>
                  <a:lnTo>
                    <a:pt x="33527" y="320040"/>
                  </a:lnTo>
                  <a:lnTo>
                    <a:pt x="33527" y="313944"/>
                  </a:lnTo>
                  <a:lnTo>
                    <a:pt x="36575" y="313944"/>
                  </a:lnTo>
                  <a:lnTo>
                    <a:pt x="36575" y="310896"/>
                  </a:lnTo>
                  <a:lnTo>
                    <a:pt x="36575" y="307848"/>
                  </a:lnTo>
                  <a:lnTo>
                    <a:pt x="36575" y="304800"/>
                  </a:lnTo>
                  <a:lnTo>
                    <a:pt x="39623" y="304800"/>
                  </a:lnTo>
                  <a:lnTo>
                    <a:pt x="39623" y="301752"/>
                  </a:lnTo>
                </a:path>
                <a:path w="1009015" h="802004">
                  <a:moveTo>
                    <a:pt x="39623" y="301752"/>
                  </a:moveTo>
                  <a:lnTo>
                    <a:pt x="39623" y="298704"/>
                  </a:lnTo>
                  <a:lnTo>
                    <a:pt x="39623" y="298704"/>
                  </a:lnTo>
                  <a:lnTo>
                    <a:pt x="42671" y="298704"/>
                  </a:lnTo>
                  <a:lnTo>
                    <a:pt x="42671" y="292608"/>
                  </a:lnTo>
                  <a:lnTo>
                    <a:pt x="45719" y="289560"/>
                  </a:lnTo>
                  <a:lnTo>
                    <a:pt x="45719" y="283464"/>
                  </a:lnTo>
                  <a:lnTo>
                    <a:pt x="48767" y="283464"/>
                  </a:lnTo>
                  <a:lnTo>
                    <a:pt x="48767" y="277368"/>
                  </a:lnTo>
                  <a:lnTo>
                    <a:pt x="51815" y="277368"/>
                  </a:lnTo>
                  <a:lnTo>
                    <a:pt x="51815" y="274320"/>
                  </a:lnTo>
                  <a:lnTo>
                    <a:pt x="51815" y="271272"/>
                  </a:lnTo>
                  <a:lnTo>
                    <a:pt x="51815" y="268224"/>
                  </a:lnTo>
                  <a:lnTo>
                    <a:pt x="54863" y="268224"/>
                  </a:lnTo>
                  <a:lnTo>
                    <a:pt x="54863" y="265176"/>
                  </a:lnTo>
                  <a:lnTo>
                    <a:pt x="54863" y="262128"/>
                  </a:lnTo>
                  <a:lnTo>
                    <a:pt x="54863" y="262128"/>
                  </a:lnTo>
                  <a:lnTo>
                    <a:pt x="57911" y="262128"/>
                  </a:lnTo>
                  <a:lnTo>
                    <a:pt x="57911" y="256032"/>
                  </a:lnTo>
                  <a:lnTo>
                    <a:pt x="60959" y="256032"/>
                  </a:lnTo>
                  <a:lnTo>
                    <a:pt x="60959" y="252984"/>
                  </a:lnTo>
                </a:path>
                <a:path w="1009015" h="802004">
                  <a:moveTo>
                    <a:pt x="60959" y="252984"/>
                  </a:moveTo>
                  <a:lnTo>
                    <a:pt x="60959" y="249936"/>
                  </a:lnTo>
                  <a:lnTo>
                    <a:pt x="60959" y="246887"/>
                  </a:lnTo>
                  <a:lnTo>
                    <a:pt x="64007" y="246887"/>
                  </a:lnTo>
                  <a:lnTo>
                    <a:pt x="64007" y="243840"/>
                  </a:lnTo>
                  <a:lnTo>
                    <a:pt x="64007" y="240792"/>
                  </a:lnTo>
                  <a:lnTo>
                    <a:pt x="67055" y="240792"/>
                  </a:lnTo>
                  <a:lnTo>
                    <a:pt x="67055" y="234696"/>
                  </a:lnTo>
                  <a:lnTo>
                    <a:pt x="70103" y="234696"/>
                  </a:lnTo>
                  <a:lnTo>
                    <a:pt x="70103" y="228600"/>
                  </a:lnTo>
                  <a:lnTo>
                    <a:pt x="73151" y="225552"/>
                  </a:lnTo>
                  <a:lnTo>
                    <a:pt x="73151" y="219456"/>
                  </a:lnTo>
                  <a:lnTo>
                    <a:pt x="76200" y="219456"/>
                  </a:lnTo>
                  <a:lnTo>
                    <a:pt x="76200" y="213360"/>
                  </a:lnTo>
                  <a:lnTo>
                    <a:pt x="79247" y="213360"/>
                  </a:lnTo>
                  <a:lnTo>
                    <a:pt x="79247" y="210312"/>
                  </a:lnTo>
                  <a:lnTo>
                    <a:pt x="79247" y="207264"/>
                  </a:lnTo>
                </a:path>
                <a:path w="1009015" h="802004">
                  <a:moveTo>
                    <a:pt x="79247" y="207264"/>
                  </a:moveTo>
                  <a:lnTo>
                    <a:pt x="82295" y="207264"/>
                  </a:lnTo>
                  <a:lnTo>
                    <a:pt x="82295" y="204216"/>
                  </a:lnTo>
                  <a:lnTo>
                    <a:pt x="82295" y="201168"/>
                  </a:lnTo>
                  <a:lnTo>
                    <a:pt x="85343" y="201168"/>
                  </a:lnTo>
                  <a:lnTo>
                    <a:pt x="85343" y="195072"/>
                  </a:lnTo>
                  <a:lnTo>
                    <a:pt x="88391" y="192024"/>
                  </a:lnTo>
                  <a:lnTo>
                    <a:pt x="88391" y="188976"/>
                  </a:lnTo>
                  <a:lnTo>
                    <a:pt x="88391" y="185928"/>
                  </a:lnTo>
                  <a:lnTo>
                    <a:pt x="91439" y="185928"/>
                  </a:lnTo>
                  <a:lnTo>
                    <a:pt x="91439" y="182880"/>
                  </a:lnTo>
                  <a:lnTo>
                    <a:pt x="91439" y="179832"/>
                  </a:lnTo>
                  <a:lnTo>
                    <a:pt x="94487" y="179832"/>
                  </a:lnTo>
                  <a:lnTo>
                    <a:pt x="94487" y="173736"/>
                  </a:lnTo>
                  <a:lnTo>
                    <a:pt x="97535" y="173736"/>
                  </a:lnTo>
                  <a:lnTo>
                    <a:pt x="97535" y="167640"/>
                  </a:lnTo>
                  <a:lnTo>
                    <a:pt x="100583" y="167640"/>
                  </a:lnTo>
                  <a:lnTo>
                    <a:pt x="100583" y="164592"/>
                  </a:lnTo>
                </a:path>
                <a:path w="1009015" h="802004">
                  <a:moveTo>
                    <a:pt x="100583" y="164592"/>
                  </a:moveTo>
                  <a:lnTo>
                    <a:pt x="100583" y="161544"/>
                  </a:lnTo>
                  <a:lnTo>
                    <a:pt x="100583" y="161544"/>
                  </a:lnTo>
                  <a:lnTo>
                    <a:pt x="103631" y="161544"/>
                  </a:lnTo>
                  <a:lnTo>
                    <a:pt x="103631" y="155448"/>
                  </a:lnTo>
                  <a:lnTo>
                    <a:pt x="106679" y="155448"/>
                  </a:lnTo>
                  <a:lnTo>
                    <a:pt x="106679" y="149352"/>
                  </a:lnTo>
                  <a:lnTo>
                    <a:pt x="109727" y="149352"/>
                  </a:lnTo>
                  <a:lnTo>
                    <a:pt x="109727" y="143256"/>
                  </a:lnTo>
                  <a:lnTo>
                    <a:pt x="112775" y="143256"/>
                  </a:lnTo>
                  <a:lnTo>
                    <a:pt x="112775" y="137160"/>
                  </a:lnTo>
                  <a:lnTo>
                    <a:pt x="115823" y="137160"/>
                  </a:lnTo>
                  <a:lnTo>
                    <a:pt x="115823" y="134112"/>
                  </a:lnTo>
                  <a:lnTo>
                    <a:pt x="118871" y="131064"/>
                  </a:lnTo>
                  <a:lnTo>
                    <a:pt x="118871" y="128016"/>
                  </a:lnTo>
                </a:path>
                <a:path w="1009015" h="802004">
                  <a:moveTo>
                    <a:pt x="118871" y="128016"/>
                  </a:moveTo>
                  <a:lnTo>
                    <a:pt x="121919" y="128016"/>
                  </a:lnTo>
                  <a:lnTo>
                    <a:pt x="121919" y="124968"/>
                  </a:lnTo>
                  <a:lnTo>
                    <a:pt x="121919" y="121920"/>
                  </a:lnTo>
                  <a:lnTo>
                    <a:pt x="121919" y="121920"/>
                  </a:lnTo>
                  <a:lnTo>
                    <a:pt x="124967" y="121920"/>
                  </a:lnTo>
                  <a:lnTo>
                    <a:pt x="124967" y="115824"/>
                  </a:lnTo>
                  <a:lnTo>
                    <a:pt x="128015" y="115824"/>
                  </a:lnTo>
                  <a:lnTo>
                    <a:pt x="128015" y="109728"/>
                  </a:lnTo>
                  <a:lnTo>
                    <a:pt x="131063" y="109728"/>
                  </a:lnTo>
                  <a:lnTo>
                    <a:pt x="131063" y="106680"/>
                  </a:lnTo>
                  <a:lnTo>
                    <a:pt x="134111" y="106680"/>
                  </a:lnTo>
                  <a:lnTo>
                    <a:pt x="134111" y="103632"/>
                  </a:lnTo>
                  <a:lnTo>
                    <a:pt x="134111" y="100584"/>
                  </a:lnTo>
                  <a:lnTo>
                    <a:pt x="134111" y="100584"/>
                  </a:lnTo>
                  <a:lnTo>
                    <a:pt x="137159" y="100584"/>
                  </a:lnTo>
                  <a:lnTo>
                    <a:pt x="137159" y="94487"/>
                  </a:lnTo>
                  <a:lnTo>
                    <a:pt x="140207" y="94487"/>
                  </a:lnTo>
                  <a:lnTo>
                    <a:pt x="140207" y="91440"/>
                  </a:lnTo>
                </a:path>
                <a:path w="1009015" h="802004">
                  <a:moveTo>
                    <a:pt x="140207" y="91440"/>
                  </a:moveTo>
                  <a:lnTo>
                    <a:pt x="143255" y="91440"/>
                  </a:lnTo>
                  <a:lnTo>
                    <a:pt x="143255" y="91440"/>
                  </a:lnTo>
                  <a:lnTo>
                    <a:pt x="143255" y="85344"/>
                  </a:lnTo>
                  <a:lnTo>
                    <a:pt x="146303" y="85344"/>
                  </a:lnTo>
                  <a:lnTo>
                    <a:pt x="146303" y="82296"/>
                  </a:lnTo>
                  <a:lnTo>
                    <a:pt x="149351" y="82296"/>
                  </a:lnTo>
                  <a:lnTo>
                    <a:pt x="149351" y="79248"/>
                  </a:lnTo>
                  <a:lnTo>
                    <a:pt x="149351" y="76200"/>
                  </a:lnTo>
                  <a:lnTo>
                    <a:pt x="152400" y="76200"/>
                  </a:lnTo>
                  <a:lnTo>
                    <a:pt x="152400" y="73152"/>
                  </a:lnTo>
                  <a:lnTo>
                    <a:pt x="155447" y="73152"/>
                  </a:lnTo>
                  <a:lnTo>
                    <a:pt x="155447" y="67056"/>
                  </a:lnTo>
                  <a:lnTo>
                    <a:pt x="158495" y="67056"/>
                  </a:lnTo>
                  <a:lnTo>
                    <a:pt x="158495" y="64008"/>
                  </a:lnTo>
                  <a:lnTo>
                    <a:pt x="161543" y="64008"/>
                  </a:lnTo>
                </a:path>
                <a:path w="1009015" h="802004">
                  <a:moveTo>
                    <a:pt x="161543" y="64008"/>
                  </a:moveTo>
                  <a:lnTo>
                    <a:pt x="161543" y="64008"/>
                  </a:lnTo>
                  <a:lnTo>
                    <a:pt x="161543" y="57912"/>
                  </a:lnTo>
                  <a:lnTo>
                    <a:pt x="164591" y="57912"/>
                  </a:lnTo>
                  <a:lnTo>
                    <a:pt x="164591" y="54864"/>
                  </a:lnTo>
                  <a:lnTo>
                    <a:pt x="167639" y="54864"/>
                  </a:lnTo>
                  <a:lnTo>
                    <a:pt x="167639" y="51816"/>
                  </a:lnTo>
                  <a:lnTo>
                    <a:pt x="170687" y="51816"/>
                  </a:lnTo>
                  <a:lnTo>
                    <a:pt x="170687" y="48768"/>
                  </a:lnTo>
                  <a:lnTo>
                    <a:pt x="173735" y="48768"/>
                  </a:lnTo>
                  <a:lnTo>
                    <a:pt x="173735" y="45720"/>
                  </a:lnTo>
                  <a:lnTo>
                    <a:pt x="176783" y="42672"/>
                  </a:lnTo>
                  <a:lnTo>
                    <a:pt x="176783" y="39624"/>
                  </a:lnTo>
                  <a:lnTo>
                    <a:pt x="179831" y="39624"/>
                  </a:lnTo>
                </a:path>
                <a:path w="1009015" h="802004">
                  <a:moveTo>
                    <a:pt x="179831" y="39624"/>
                  </a:moveTo>
                  <a:lnTo>
                    <a:pt x="179831" y="36576"/>
                  </a:lnTo>
                  <a:lnTo>
                    <a:pt x="179831" y="36576"/>
                  </a:lnTo>
                  <a:lnTo>
                    <a:pt x="182879" y="36576"/>
                  </a:lnTo>
                  <a:lnTo>
                    <a:pt x="182879" y="33528"/>
                  </a:lnTo>
                  <a:lnTo>
                    <a:pt x="185927" y="33528"/>
                  </a:lnTo>
                  <a:lnTo>
                    <a:pt x="185927" y="30480"/>
                  </a:lnTo>
                  <a:lnTo>
                    <a:pt x="188975" y="30480"/>
                  </a:lnTo>
                  <a:lnTo>
                    <a:pt x="188975" y="27432"/>
                  </a:lnTo>
                  <a:lnTo>
                    <a:pt x="192023" y="27432"/>
                  </a:lnTo>
                  <a:lnTo>
                    <a:pt x="192023" y="24384"/>
                  </a:lnTo>
                  <a:lnTo>
                    <a:pt x="195071" y="24384"/>
                  </a:lnTo>
                  <a:lnTo>
                    <a:pt x="198119" y="24384"/>
                  </a:lnTo>
                  <a:lnTo>
                    <a:pt x="198119" y="21336"/>
                  </a:lnTo>
                  <a:lnTo>
                    <a:pt x="201167" y="21336"/>
                  </a:lnTo>
                  <a:lnTo>
                    <a:pt x="201167" y="18287"/>
                  </a:lnTo>
                </a:path>
                <a:path w="1009015" h="802004">
                  <a:moveTo>
                    <a:pt x="201167" y="18287"/>
                  </a:moveTo>
                  <a:lnTo>
                    <a:pt x="204215" y="18287"/>
                  </a:lnTo>
                  <a:lnTo>
                    <a:pt x="204215" y="15240"/>
                  </a:lnTo>
                  <a:lnTo>
                    <a:pt x="207263" y="15240"/>
                  </a:lnTo>
                  <a:lnTo>
                    <a:pt x="210311" y="15240"/>
                  </a:lnTo>
                  <a:lnTo>
                    <a:pt x="210311" y="12192"/>
                  </a:lnTo>
                  <a:lnTo>
                    <a:pt x="213359" y="12192"/>
                  </a:lnTo>
                  <a:lnTo>
                    <a:pt x="213359" y="12192"/>
                  </a:lnTo>
                  <a:lnTo>
                    <a:pt x="213359" y="9144"/>
                  </a:lnTo>
                  <a:lnTo>
                    <a:pt x="216407" y="9144"/>
                  </a:lnTo>
                  <a:lnTo>
                    <a:pt x="219455" y="9144"/>
                  </a:lnTo>
                  <a:lnTo>
                    <a:pt x="219455" y="6096"/>
                  </a:lnTo>
                </a:path>
                <a:path w="1009015" h="802004">
                  <a:moveTo>
                    <a:pt x="219455" y="6096"/>
                  </a:moveTo>
                  <a:lnTo>
                    <a:pt x="222503" y="6096"/>
                  </a:lnTo>
                  <a:lnTo>
                    <a:pt x="225551" y="6096"/>
                  </a:lnTo>
                  <a:lnTo>
                    <a:pt x="225551" y="3048"/>
                  </a:lnTo>
                  <a:lnTo>
                    <a:pt x="228600" y="3048"/>
                  </a:lnTo>
                  <a:lnTo>
                    <a:pt x="231647" y="3048"/>
                  </a:lnTo>
                  <a:lnTo>
                    <a:pt x="234695" y="3048"/>
                  </a:lnTo>
                  <a:lnTo>
                    <a:pt x="234695" y="0"/>
                  </a:lnTo>
                  <a:lnTo>
                    <a:pt x="237743" y="0"/>
                  </a:lnTo>
                  <a:lnTo>
                    <a:pt x="240791" y="0"/>
                  </a:lnTo>
                </a:path>
                <a:path w="1009015" h="802004">
                  <a:moveTo>
                    <a:pt x="240791" y="0"/>
                  </a:moveTo>
                  <a:lnTo>
                    <a:pt x="240791" y="0"/>
                  </a:lnTo>
                  <a:lnTo>
                    <a:pt x="243839" y="0"/>
                  </a:lnTo>
                  <a:lnTo>
                    <a:pt x="246887" y="0"/>
                  </a:lnTo>
                  <a:lnTo>
                    <a:pt x="249935" y="0"/>
                  </a:lnTo>
                  <a:lnTo>
                    <a:pt x="252983" y="0"/>
                  </a:lnTo>
                  <a:lnTo>
                    <a:pt x="256031" y="0"/>
                  </a:lnTo>
                  <a:lnTo>
                    <a:pt x="259079" y="0"/>
                  </a:lnTo>
                  <a:lnTo>
                    <a:pt x="262127" y="0"/>
                  </a:lnTo>
                </a:path>
                <a:path w="1009015" h="802004">
                  <a:moveTo>
                    <a:pt x="262127" y="0"/>
                  </a:moveTo>
                  <a:lnTo>
                    <a:pt x="265175" y="0"/>
                  </a:lnTo>
                  <a:lnTo>
                    <a:pt x="268223" y="0"/>
                  </a:lnTo>
                  <a:lnTo>
                    <a:pt x="268223" y="3048"/>
                  </a:lnTo>
                  <a:lnTo>
                    <a:pt x="271271" y="3048"/>
                  </a:lnTo>
                  <a:lnTo>
                    <a:pt x="274319" y="3048"/>
                  </a:lnTo>
                  <a:lnTo>
                    <a:pt x="277367" y="3048"/>
                  </a:lnTo>
                  <a:lnTo>
                    <a:pt x="277367" y="6096"/>
                  </a:lnTo>
                  <a:lnTo>
                    <a:pt x="280415" y="6096"/>
                  </a:lnTo>
                </a:path>
                <a:path w="1009015" h="802004">
                  <a:moveTo>
                    <a:pt x="280415" y="6096"/>
                  </a:moveTo>
                  <a:lnTo>
                    <a:pt x="283463" y="6096"/>
                  </a:lnTo>
                  <a:lnTo>
                    <a:pt x="283463" y="9144"/>
                  </a:lnTo>
                  <a:lnTo>
                    <a:pt x="286511" y="9144"/>
                  </a:lnTo>
                  <a:lnTo>
                    <a:pt x="289559" y="9144"/>
                  </a:lnTo>
                  <a:lnTo>
                    <a:pt x="289559" y="12192"/>
                  </a:lnTo>
                  <a:lnTo>
                    <a:pt x="292607" y="12192"/>
                  </a:lnTo>
                  <a:lnTo>
                    <a:pt x="295655" y="12192"/>
                  </a:lnTo>
                  <a:lnTo>
                    <a:pt x="295655" y="15240"/>
                  </a:lnTo>
                  <a:lnTo>
                    <a:pt x="298703" y="15240"/>
                  </a:lnTo>
                  <a:lnTo>
                    <a:pt x="298703" y="18287"/>
                  </a:lnTo>
                  <a:lnTo>
                    <a:pt x="301751" y="18287"/>
                  </a:lnTo>
                </a:path>
                <a:path w="1009015" h="802004">
                  <a:moveTo>
                    <a:pt x="301751" y="18287"/>
                  </a:moveTo>
                  <a:lnTo>
                    <a:pt x="304800" y="18287"/>
                  </a:lnTo>
                  <a:lnTo>
                    <a:pt x="304800" y="21336"/>
                  </a:lnTo>
                  <a:lnTo>
                    <a:pt x="307847" y="21336"/>
                  </a:lnTo>
                  <a:lnTo>
                    <a:pt x="307847" y="24384"/>
                  </a:lnTo>
                  <a:lnTo>
                    <a:pt x="310895" y="24384"/>
                  </a:lnTo>
                  <a:lnTo>
                    <a:pt x="310895" y="27432"/>
                  </a:lnTo>
                  <a:lnTo>
                    <a:pt x="313943" y="27432"/>
                  </a:lnTo>
                  <a:lnTo>
                    <a:pt x="313943" y="30480"/>
                  </a:lnTo>
                  <a:lnTo>
                    <a:pt x="316991" y="30480"/>
                  </a:lnTo>
                  <a:lnTo>
                    <a:pt x="316991" y="33528"/>
                  </a:lnTo>
                  <a:lnTo>
                    <a:pt x="320039" y="33528"/>
                  </a:lnTo>
                  <a:lnTo>
                    <a:pt x="320039" y="36576"/>
                  </a:lnTo>
                </a:path>
                <a:path w="1009015" h="802004">
                  <a:moveTo>
                    <a:pt x="320039" y="36576"/>
                  </a:moveTo>
                  <a:lnTo>
                    <a:pt x="323088" y="36576"/>
                  </a:lnTo>
                  <a:lnTo>
                    <a:pt x="323088" y="39624"/>
                  </a:lnTo>
                  <a:lnTo>
                    <a:pt x="326135" y="39624"/>
                  </a:lnTo>
                  <a:lnTo>
                    <a:pt x="326135" y="42672"/>
                  </a:lnTo>
                  <a:lnTo>
                    <a:pt x="329183" y="42672"/>
                  </a:lnTo>
                  <a:lnTo>
                    <a:pt x="329183" y="45720"/>
                  </a:lnTo>
                  <a:lnTo>
                    <a:pt x="332231" y="45720"/>
                  </a:lnTo>
                  <a:lnTo>
                    <a:pt x="332231" y="48768"/>
                  </a:lnTo>
                  <a:lnTo>
                    <a:pt x="335279" y="48768"/>
                  </a:lnTo>
                  <a:lnTo>
                    <a:pt x="335279" y="51816"/>
                  </a:lnTo>
                  <a:lnTo>
                    <a:pt x="335279" y="54864"/>
                  </a:lnTo>
                  <a:lnTo>
                    <a:pt x="335279" y="54864"/>
                  </a:lnTo>
                  <a:lnTo>
                    <a:pt x="338327" y="54864"/>
                  </a:lnTo>
                  <a:lnTo>
                    <a:pt x="338327" y="57912"/>
                  </a:lnTo>
                  <a:lnTo>
                    <a:pt x="341375" y="57912"/>
                  </a:lnTo>
                </a:path>
                <a:path w="1009015" h="802004">
                  <a:moveTo>
                    <a:pt x="341375" y="57912"/>
                  </a:moveTo>
                  <a:lnTo>
                    <a:pt x="341375" y="60960"/>
                  </a:lnTo>
                  <a:lnTo>
                    <a:pt x="341375" y="60960"/>
                  </a:lnTo>
                  <a:lnTo>
                    <a:pt x="344423" y="60960"/>
                  </a:lnTo>
                  <a:lnTo>
                    <a:pt x="344423" y="64008"/>
                  </a:lnTo>
                  <a:lnTo>
                    <a:pt x="344423" y="67056"/>
                  </a:lnTo>
                  <a:lnTo>
                    <a:pt x="347471" y="67056"/>
                  </a:lnTo>
                  <a:lnTo>
                    <a:pt x="347471" y="70104"/>
                  </a:lnTo>
                  <a:lnTo>
                    <a:pt x="350519" y="70104"/>
                  </a:lnTo>
                  <a:lnTo>
                    <a:pt x="350519" y="73152"/>
                  </a:lnTo>
                  <a:lnTo>
                    <a:pt x="353567" y="76200"/>
                  </a:lnTo>
                  <a:lnTo>
                    <a:pt x="353567" y="79248"/>
                  </a:lnTo>
                  <a:lnTo>
                    <a:pt x="356615" y="79248"/>
                  </a:lnTo>
                  <a:lnTo>
                    <a:pt x="356615" y="82296"/>
                  </a:lnTo>
                  <a:lnTo>
                    <a:pt x="359663" y="85344"/>
                  </a:lnTo>
                  <a:lnTo>
                    <a:pt x="359663" y="88392"/>
                  </a:lnTo>
                </a:path>
                <a:path w="1009015" h="802004">
                  <a:moveTo>
                    <a:pt x="359663" y="88392"/>
                  </a:moveTo>
                  <a:lnTo>
                    <a:pt x="362711" y="88392"/>
                  </a:lnTo>
                  <a:lnTo>
                    <a:pt x="362711" y="88392"/>
                  </a:lnTo>
                  <a:lnTo>
                    <a:pt x="362711" y="91440"/>
                  </a:lnTo>
                  <a:lnTo>
                    <a:pt x="362711" y="94487"/>
                  </a:lnTo>
                  <a:lnTo>
                    <a:pt x="365759" y="94487"/>
                  </a:lnTo>
                  <a:lnTo>
                    <a:pt x="365759" y="97536"/>
                  </a:lnTo>
                  <a:lnTo>
                    <a:pt x="368807" y="97536"/>
                  </a:lnTo>
                  <a:lnTo>
                    <a:pt x="368807" y="100584"/>
                  </a:lnTo>
                  <a:lnTo>
                    <a:pt x="368807" y="103632"/>
                  </a:lnTo>
                  <a:lnTo>
                    <a:pt x="371855" y="103632"/>
                  </a:lnTo>
                  <a:lnTo>
                    <a:pt x="371855" y="106680"/>
                  </a:lnTo>
                  <a:lnTo>
                    <a:pt x="371855" y="109728"/>
                  </a:lnTo>
                  <a:lnTo>
                    <a:pt x="374903" y="109728"/>
                  </a:lnTo>
                  <a:lnTo>
                    <a:pt x="374903" y="112776"/>
                  </a:lnTo>
                  <a:lnTo>
                    <a:pt x="377951" y="112776"/>
                  </a:lnTo>
                  <a:lnTo>
                    <a:pt x="377951" y="115824"/>
                  </a:lnTo>
                  <a:lnTo>
                    <a:pt x="377951" y="118872"/>
                  </a:lnTo>
                  <a:lnTo>
                    <a:pt x="381000" y="118872"/>
                  </a:lnTo>
                  <a:lnTo>
                    <a:pt x="381000" y="121920"/>
                  </a:lnTo>
                </a:path>
                <a:path w="1009015" h="802004">
                  <a:moveTo>
                    <a:pt x="381000" y="121920"/>
                  </a:moveTo>
                  <a:lnTo>
                    <a:pt x="381000" y="124968"/>
                  </a:lnTo>
                  <a:lnTo>
                    <a:pt x="384047" y="124968"/>
                  </a:lnTo>
                  <a:lnTo>
                    <a:pt x="384047" y="128016"/>
                  </a:lnTo>
                  <a:lnTo>
                    <a:pt x="384047" y="131064"/>
                  </a:lnTo>
                  <a:lnTo>
                    <a:pt x="387095" y="131064"/>
                  </a:lnTo>
                  <a:lnTo>
                    <a:pt x="387095" y="134112"/>
                  </a:lnTo>
                  <a:lnTo>
                    <a:pt x="387095" y="137160"/>
                  </a:lnTo>
                  <a:lnTo>
                    <a:pt x="390143" y="137160"/>
                  </a:lnTo>
                  <a:lnTo>
                    <a:pt x="390143" y="140208"/>
                  </a:lnTo>
                  <a:lnTo>
                    <a:pt x="393191" y="143256"/>
                  </a:lnTo>
                  <a:lnTo>
                    <a:pt x="393191" y="146304"/>
                  </a:lnTo>
                  <a:lnTo>
                    <a:pt x="396239" y="146304"/>
                  </a:lnTo>
                  <a:lnTo>
                    <a:pt x="396239" y="149352"/>
                  </a:lnTo>
                  <a:lnTo>
                    <a:pt x="396239" y="152400"/>
                  </a:lnTo>
                  <a:lnTo>
                    <a:pt x="396239" y="152400"/>
                  </a:lnTo>
                  <a:lnTo>
                    <a:pt x="399288" y="152400"/>
                  </a:lnTo>
                  <a:lnTo>
                    <a:pt x="399288" y="155448"/>
                  </a:lnTo>
                  <a:lnTo>
                    <a:pt x="399288" y="158496"/>
                  </a:lnTo>
                  <a:lnTo>
                    <a:pt x="402335" y="158496"/>
                  </a:lnTo>
                  <a:lnTo>
                    <a:pt x="402335" y="161544"/>
                  </a:lnTo>
                </a:path>
                <a:path w="1009015" h="802004">
                  <a:moveTo>
                    <a:pt x="402335" y="161544"/>
                  </a:moveTo>
                  <a:lnTo>
                    <a:pt x="402335" y="164592"/>
                  </a:lnTo>
                  <a:lnTo>
                    <a:pt x="402335" y="164592"/>
                  </a:lnTo>
                  <a:lnTo>
                    <a:pt x="405383" y="164592"/>
                  </a:lnTo>
                  <a:lnTo>
                    <a:pt x="405383" y="167640"/>
                  </a:lnTo>
                  <a:lnTo>
                    <a:pt x="405383" y="170687"/>
                  </a:lnTo>
                  <a:lnTo>
                    <a:pt x="408431" y="170687"/>
                  </a:lnTo>
                  <a:lnTo>
                    <a:pt x="408431" y="173736"/>
                  </a:lnTo>
                  <a:lnTo>
                    <a:pt x="408431" y="176784"/>
                  </a:lnTo>
                  <a:lnTo>
                    <a:pt x="408431" y="176784"/>
                  </a:lnTo>
                  <a:lnTo>
                    <a:pt x="411479" y="179832"/>
                  </a:lnTo>
                  <a:lnTo>
                    <a:pt x="411479" y="182880"/>
                  </a:lnTo>
                  <a:lnTo>
                    <a:pt x="411479" y="185928"/>
                  </a:lnTo>
                  <a:lnTo>
                    <a:pt x="414527" y="185928"/>
                  </a:lnTo>
                  <a:lnTo>
                    <a:pt x="414527" y="188976"/>
                  </a:lnTo>
                  <a:lnTo>
                    <a:pt x="414527" y="192024"/>
                  </a:lnTo>
                  <a:lnTo>
                    <a:pt x="417575" y="192024"/>
                  </a:lnTo>
                  <a:lnTo>
                    <a:pt x="417575" y="195072"/>
                  </a:lnTo>
                  <a:lnTo>
                    <a:pt x="417575" y="198120"/>
                  </a:lnTo>
                  <a:lnTo>
                    <a:pt x="420623" y="198120"/>
                  </a:lnTo>
                  <a:lnTo>
                    <a:pt x="420623" y="201168"/>
                  </a:lnTo>
                </a:path>
                <a:path w="1009015" h="802004">
                  <a:moveTo>
                    <a:pt x="420623" y="201168"/>
                  </a:moveTo>
                  <a:lnTo>
                    <a:pt x="420623" y="204216"/>
                  </a:lnTo>
                  <a:lnTo>
                    <a:pt x="423671" y="204216"/>
                  </a:lnTo>
                  <a:lnTo>
                    <a:pt x="423671" y="207264"/>
                  </a:lnTo>
                  <a:lnTo>
                    <a:pt x="423671" y="210312"/>
                  </a:lnTo>
                  <a:lnTo>
                    <a:pt x="426719" y="210312"/>
                  </a:lnTo>
                  <a:lnTo>
                    <a:pt x="426719" y="213360"/>
                  </a:lnTo>
                  <a:lnTo>
                    <a:pt x="426719" y="216408"/>
                  </a:lnTo>
                  <a:lnTo>
                    <a:pt x="429767" y="216408"/>
                  </a:lnTo>
                  <a:lnTo>
                    <a:pt x="429767" y="219456"/>
                  </a:lnTo>
                  <a:lnTo>
                    <a:pt x="429767" y="222504"/>
                  </a:lnTo>
                  <a:lnTo>
                    <a:pt x="429767" y="225552"/>
                  </a:lnTo>
                  <a:lnTo>
                    <a:pt x="429767" y="225552"/>
                  </a:lnTo>
                  <a:lnTo>
                    <a:pt x="432815" y="225552"/>
                  </a:lnTo>
                  <a:lnTo>
                    <a:pt x="432815" y="228600"/>
                  </a:lnTo>
                  <a:lnTo>
                    <a:pt x="432815" y="231648"/>
                  </a:lnTo>
                  <a:lnTo>
                    <a:pt x="435863" y="231648"/>
                  </a:lnTo>
                  <a:lnTo>
                    <a:pt x="435863" y="234696"/>
                  </a:lnTo>
                  <a:lnTo>
                    <a:pt x="435863" y="237744"/>
                  </a:lnTo>
                  <a:lnTo>
                    <a:pt x="438911" y="237744"/>
                  </a:lnTo>
                  <a:lnTo>
                    <a:pt x="438911" y="240792"/>
                  </a:lnTo>
                  <a:lnTo>
                    <a:pt x="438911" y="243840"/>
                  </a:lnTo>
                  <a:lnTo>
                    <a:pt x="441959" y="246887"/>
                  </a:lnTo>
                </a:path>
                <a:path w="1009015" h="802004">
                  <a:moveTo>
                    <a:pt x="441959" y="246887"/>
                  </a:moveTo>
                  <a:lnTo>
                    <a:pt x="441959" y="249936"/>
                  </a:lnTo>
                  <a:lnTo>
                    <a:pt x="441959" y="252984"/>
                  </a:lnTo>
                  <a:lnTo>
                    <a:pt x="445007" y="252984"/>
                  </a:lnTo>
                  <a:lnTo>
                    <a:pt x="445007" y="256032"/>
                  </a:lnTo>
                  <a:lnTo>
                    <a:pt x="445007" y="259080"/>
                  </a:lnTo>
                  <a:lnTo>
                    <a:pt x="448055" y="259080"/>
                  </a:lnTo>
                  <a:lnTo>
                    <a:pt x="448055" y="262128"/>
                  </a:lnTo>
                  <a:lnTo>
                    <a:pt x="448055" y="265176"/>
                  </a:lnTo>
                  <a:lnTo>
                    <a:pt x="451103" y="268224"/>
                  </a:lnTo>
                  <a:lnTo>
                    <a:pt x="451103" y="271272"/>
                  </a:lnTo>
                  <a:lnTo>
                    <a:pt x="451103" y="274320"/>
                  </a:lnTo>
                  <a:lnTo>
                    <a:pt x="454151" y="274320"/>
                  </a:lnTo>
                  <a:lnTo>
                    <a:pt x="454151" y="277368"/>
                  </a:lnTo>
                  <a:lnTo>
                    <a:pt x="454151" y="280416"/>
                  </a:lnTo>
                  <a:lnTo>
                    <a:pt x="457200" y="280416"/>
                  </a:lnTo>
                  <a:lnTo>
                    <a:pt x="457200" y="283464"/>
                  </a:lnTo>
                  <a:lnTo>
                    <a:pt x="457200" y="286512"/>
                  </a:lnTo>
                  <a:lnTo>
                    <a:pt x="457200" y="289560"/>
                  </a:lnTo>
                  <a:lnTo>
                    <a:pt x="460247" y="289560"/>
                  </a:lnTo>
                  <a:lnTo>
                    <a:pt x="460247" y="292608"/>
                  </a:lnTo>
                  <a:lnTo>
                    <a:pt x="460247" y="295656"/>
                  </a:lnTo>
                </a:path>
                <a:path w="1009015" h="802004">
                  <a:moveTo>
                    <a:pt x="460247" y="295656"/>
                  </a:moveTo>
                  <a:lnTo>
                    <a:pt x="463295" y="295656"/>
                  </a:lnTo>
                  <a:lnTo>
                    <a:pt x="463295" y="298704"/>
                  </a:lnTo>
                  <a:lnTo>
                    <a:pt x="463295" y="301752"/>
                  </a:lnTo>
                  <a:lnTo>
                    <a:pt x="466343" y="304800"/>
                  </a:lnTo>
                  <a:lnTo>
                    <a:pt x="466343" y="307848"/>
                  </a:lnTo>
                  <a:lnTo>
                    <a:pt x="466343" y="310896"/>
                  </a:lnTo>
                  <a:lnTo>
                    <a:pt x="469391" y="310896"/>
                  </a:lnTo>
                  <a:lnTo>
                    <a:pt x="469391" y="313944"/>
                  </a:lnTo>
                  <a:lnTo>
                    <a:pt x="469391" y="316992"/>
                  </a:lnTo>
                  <a:lnTo>
                    <a:pt x="472439" y="316992"/>
                  </a:lnTo>
                  <a:lnTo>
                    <a:pt x="472439" y="320040"/>
                  </a:lnTo>
                  <a:lnTo>
                    <a:pt x="472439" y="323088"/>
                  </a:lnTo>
                  <a:lnTo>
                    <a:pt x="472439" y="326136"/>
                  </a:lnTo>
                  <a:lnTo>
                    <a:pt x="475488" y="326136"/>
                  </a:lnTo>
                  <a:lnTo>
                    <a:pt x="475488" y="329184"/>
                  </a:lnTo>
                  <a:lnTo>
                    <a:pt x="475488" y="332232"/>
                  </a:lnTo>
                  <a:lnTo>
                    <a:pt x="478535" y="332232"/>
                  </a:lnTo>
                  <a:lnTo>
                    <a:pt x="478535" y="335280"/>
                  </a:lnTo>
                  <a:lnTo>
                    <a:pt x="478535" y="338328"/>
                  </a:lnTo>
                  <a:lnTo>
                    <a:pt x="478535" y="341376"/>
                  </a:lnTo>
                  <a:lnTo>
                    <a:pt x="481583" y="341376"/>
                  </a:lnTo>
                  <a:lnTo>
                    <a:pt x="481583" y="344424"/>
                  </a:lnTo>
                </a:path>
                <a:path w="1009015" h="802004">
                  <a:moveTo>
                    <a:pt x="481583" y="344424"/>
                  </a:moveTo>
                  <a:lnTo>
                    <a:pt x="481583" y="347472"/>
                  </a:lnTo>
                  <a:lnTo>
                    <a:pt x="481583" y="347472"/>
                  </a:lnTo>
                  <a:lnTo>
                    <a:pt x="484631" y="347472"/>
                  </a:lnTo>
                  <a:lnTo>
                    <a:pt x="484631" y="350520"/>
                  </a:lnTo>
                  <a:lnTo>
                    <a:pt x="484631" y="353568"/>
                  </a:lnTo>
                  <a:lnTo>
                    <a:pt x="484631" y="356616"/>
                  </a:lnTo>
                  <a:lnTo>
                    <a:pt x="487679" y="356616"/>
                  </a:lnTo>
                  <a:lnTo>
                    <a:pt x="487679" y="359664"/>
                  </a:lnTo>
                  <a:lnTo>
                    <a:pt x="487679" y="362712"/>
                  </a:lnTo>
                  <a:lnTo>
                    <a:pt x="490727" y="362712"/>
                  </a:lnTo>
                  <a:lnTo>
                    <a:pt x="490727" y="365760"/>
                  </a:lnTo>
                  <a:lnTo>
                    <a:pt x="490727" y="368808"/>
                  </a:lnTo>
                  <a:lnTo>
                    <a:pt x="490727" y="371856"/>
                  </a:lnTo>
                  <a:lnTo>
                    <a:pt x="493775" y="371856"/>
                  </a:lnTo>
                  <a:lnTo>
                    <a:pt x="493775" y="374904"/>
                  </a:lnTo>
                  <a:lnTo>
                    <a:pt x="493775" y="377952"/>
                  </a:lnTo>
                  <a:lnTo>
                    <a:pt x="496823" y="377952"/>
                  </a:lnTo>
                  <a:lnTo>
                    <a:pt x="496823" y="381000"/>
                  </a:lnTo>
                  <a:lnTo>
                    <a:pt x="496823" y="384048"/>
                  </a:lnTo>
                  <a:lnTo>
                    <a:pt x="496823" y="387096"/>
                  </a:lnTo>
                  <a:lnTo>
                    <a:pt x="499871" y="387096"/>
                  </a:lnTo>
                  <a:lnTo>
                    <a:pt x="499871" y="390144"/>
                  </a:lnTo>
                  <a:lnTo>
                    <a:pt x="499871" y="393192"/>
                  </a:lnTo>
                  <a:lnTo>
                    <a:pt x="502919" y="393192"/>
                  </a:lnTo>
                </a:path>
                <a:path w="1009015" h="802004">
                  <a:moveTo>
                    <a:pt x="502919" y="393192"/>
                  </a:moveTo>
                  <a:lnTo>
                    <a:pt x="502919" y="396240"/>
                  </a:lnTo>
                  <a:lnTo>
                    <a:pt x="502919" y="399288"/>
                  </a:lnTo>
                  <a:lnTo>
                    <a:pt x="502919" y="402336"/>
                  </a:lnTo>
                  <a:lnTo>
                    <a:pt x="505967" y="402336"/>
                  </a:lnTo>
                  <a:lnTo>
                    <a:pt x="505967" y="405384"/>
                  </a:lnTo>
                  <a:lnTo>
                    <a:pt x="505967" y="408432"/>
                  </a:lnTo>
                  <a:lnTo>
                    <a:pt x="509015" y="408432"/>
                  </a:lnTo>
                  <a:lnTo>
                    <a:pt x="509015" y="411480"/>
                  </a:lnTo>
                  <a:lnTo>
                    <a:pt x="509015" y="414528"/>
                  </a:lnTo>
                  <a:lnTo>
                    <a:pt x="509015" y="417576"/>
                  </a:lnTo>
                  <a:lnTo>
                    <a:pt x="512063" y="417576"/>
                  </a:lnTo>
                  <a:lnTo>
                    <a:pt x="512063" y="420624"/>
                  </a:lnTo>
                  <a:lnTo>
                    <a:pt x="512063" y="423672"/>
                  </a:lnTo>
                  <a:lnTo>
                    <a:pt x="512063" y="423672"/>
                  </a:lnTo>
                  <a:lnTo>
                    <a:pt x="515111" y="423672"/>
                  </a:lnTo>
                  <a:lnTo>
                    <a:pt x="515111" y="426720"/>
                  </a:lnTo>
                  <a:lnTo>
                    <a:pt x="515111" y="429768"/>
                  </a:lnTo>
                  <a:lnTo>
                    <a:pt x="515111" y="432816"/>
                  </a:lnTo>
                  <a:lnTo>
                    <a:pt x="518159" y="432816"/>
                  </a:lnTo>
                  <a:lnTo>
                    <a:pt x="518159" y="435864"/>
                  </a:lnTo>
                  <a:lnTo>
                    <a:pt x="518159" y="438912"/>
                  </a:lnTo>
                  <a:lnTo>
                    <a:pt x="521207" y="438912"/>
                  </a:lnTo>
                  <a:lnTo>
                    <a:pt x="521207" y="441960"/>
                  </a:lnTo>
                  <a:lnTo>
                    <a:pt x="521207" y="445008"/>
                  </a:lnTo>
                </a:path>
                <a:path w="1009015" h="802004">
                  <a:moveTo>
                    <a:pt x="521207" y="445008"/>
                  </a:moveTo>
                  <a:lnTo>
                    <a:pt x="521207" y="448056"/>
                  </a:lnTo>
                  <a:lnTo>
                    <a:pt x="521207" y="448056"/>
                  </a:lnTo>
                  <a:lnTo>
                    <a:pt x="524255" y="448056"/>
                  </a:lnTo>
                  <a:lnTo>
                    <a:pt x="524255" y="451104"/>
                  </a:lnTo>
                  <a:lnTo>
                    <a:pt x="524255" y="454152"/>
                  </a:lnTo>
                  <a:lnTo>
                    <a:pt x="527303" y="454152"/>
                  </a:lnTo>
                  <a:lnTo>
                    <a:pt x="527303" y="457200"/>
                  </a:lnTo>
                  <a:lnTo>
                    <a:pt x="527303" y="460248"/>
                  </a:lnTo>
                  <a:lnTo>
                    <a:pt x="527303" y="463296"/>
                  </a:lnTo>
                  <a:lnTo>
                    <a:pt x="530351" y="463296"/>
                  </a:lnTo>
                  <a:lnTo>
                    <a:pt x="530351" y="466344"/>
                  </a:lnTo>
                  <a:lnTo>
                    <a:pt x="530351" y="469392"/>
                  </a:lnTo>
                  <a:lnTo>
                    <a:pt x="533400" y="469392"/>
                  </a:lnTo>
                  <a:lnTo>
                    <a:pt x="533400" y="472440"/>
                  </a:lnTo>
                  <a:lnTo>
                    <a:pt x="533400" y="475488"/>
                  </a:lnTo>
                  <a:lnTo>
                    <a:pt x="533400" y="478536"/>
                  </a:lnTo>
                  <a:lnTo>
                    <a:pt x="536447" y="478536"/>
                  </a:lnTo>
                  <a:lnTo>
                    <a:pt x="536447" y="481584"/>
                  </a:lnTo>
                  <a:lnTo>
                    <a:pt x="536447" y="484632"/>
                  </a:lnTo>
                  <a:lnTo>
                    <a:pt x="539495" y="484632"/>
                  </a:lnTo>
                  <a:lnTo>
                    <a:pt x="539495" y="487680"/>
                  </a:lnTo>
                  <a:lnTo>
                    <a:pt x="539495" y="490728"/>
                  </a:lnTo>
                  <a:lnTo>
                    <a:pt x="542543" y="490728"/>
                  </a:lnTo>
                  <a:lnTo>
                    <a:pt x="542543" y="493776"/>
                  </a:lnTo>
                </a:path>
                <a:path w="1009015" h="802004">
                  <a:moveTo>
                    <a:pt x="542543" y="493776"/>
                  </a:moveTo>
                  <a:lnTo>
                    <a:pt x="542543" y="496824"/>
                  </a:lnTo>
                  <a:lnTo>
                    <a:pt x="542543" y="499872"/>
                  </a:lnTo>
                  <a:lnTo>
                    <a:pt x="542543" y="499872"/>
                  </a:lnTo>
                  <a:lnTo>
                    <a:pt x="545591" y="499872"/>
                  </a:lnTo>
                  <a:lnTo>
                    <a:pt x="545591" y="502920"/>
                  </a:lnTo>
                  <a:lnTo>
                    <a:pt x="545591" y="505968"/>
                  </a:lnTo>
                  <a:lnTo>
                    <a:pt x="548639" y="505968"/>
                  </a:lnTo>
                  <a:lnTo>
                    <a:pt x="548639" y="509016"/>
                  </a:lnTo>
                  <a:lnTo>
                    <a:pt x="548639" y="512064"/>
                  </a:lnTo>
                  <a:lnTo>
                    <a:pt x="548639" y="515112"/>
                  </a:lnTo>
                  <a:lnTo>
                    <a:pt x="551688" y="515112"/>
                  </a:lnTo>
                  <a:lnTo>
                    <a:pt x="551688" y="518160"/>
                  </a:lnTo>
                  <a:lnTo>
                    <a:pt x="551688" y="521208"/>
                  </a:lnTo>
                  <a:lnTo>
                    <a:pt x="551688" y="521208"/>
                  </a:lnTo>
                  <a:lnTo>
                    <a:pt x="554735" y="521208"/>
                  </a:lnTo>
                  <a:lnTo>
                    <a:pt x="554735" y="524256"/>
                  </a:lnTo>
                  <a:lnTo>
                    <a:pt x="554735" y="527304"/>
                  </a:lnTo>
                  <a:lnTo>
                    <a:pt x="557783" y="527304"/>
                  </a:lnTo>
                  <a:lnTo>
                    <a:pt x="557783" y="530352"/>
                  </a:lnTo>
                  <a:lnTo>
                    <a:pt x="557783" y="533400"/>
                  </a:lnTo>
                  <a:lnTo>
                    <a:pt x="557783" y="536448"/>
                  </a:lnTo>
                  <a:lnTo>
                    <a:pt x="560831" y="536448"/>
                  </a:lnTo>
                  <a:lnTo>
                    <a:pt x="560831" y="539496"/>
                  </a:lnTo>
                  <a:lnTo>
                    <a:pt x="560831" y="542544"/>
                  </a:lnTo>
                </a:path>
                <a:path w="1009015" h="802004">
                  <a:moveTo>
                    <a:pt x="560831" y="542544"/>
                  </a:moveTo>
                  <a:lnTo>
                    <a:pt x="563879" y="542544"/>
                  </a:lnTo>
                  <a:lnTo>
                    <a:pt x="563879" y="542544"/>
                  </a:lnTo>
                  <a:lnTo>
                    <a:pt x="563879" y="545592"/>
                  </a:lnTo>
                  <a:lnTo>
                    <a:pt x="563879" y="548640"/>
                  </a:lnTo>
                  <a:lnTo>
                    <a:pt x="566927" y="548640"/>
                  </a:lnTo>
                  <a:lnTo>
                    <a:pt x="566927" y="551688"/>
                  </a:lnTo>
                  <a:lnTo>
                    <a:pt x="566927" y="554736"/>
                  </a:lnTo>
                  <a:lnTo>
                    <a:pt x="566927" y="557784"/>
                  </a:lnTo>
                  <a:lnTo>
                    <a:pt x="566927" y="557784"/>
                  </a:lnTo>
                  <a:lnTo>
                    <a:pt x="569976" y="557784"/>
                  </a:lnTo>
                  <a:lnTo>
                    <a:pt x="569976" y="560832"/>
                  </a:lnTo>
                  <a:lnTo>
                    <a:pt x="569976" y="563880"/>
                  </a:lnTo>
                  <a:lnTo>
                    <a:pt x="573023" y="563880"/>
                  </a:lnTo>
                  <a:lnTo>
                    <a:pt x="573023" y="566928"/>
                  </a:lnTo>
                  <a:lnTo>
                    <a:pt x="573023" y="569976"/>
                  </a:lnTo>
                  <a:lnTo>
                    <a:pt x="576071" y="569976"/>
                  </a:lnTo>
                  <a:lnTo>
                    <a:pt x="576071" y="573024"/>
                  </a:lnTo>
                  <a:lnTo>
                    <a:pt x="576071" y="576072"/>
                  </a:lnTo>
                  <a:lnTo>
                    <a:pt x="576071" y="579120"/>
                  </a:lnTo>
                  <a:lnTo>
                    <a:pt x="579119" y="579120"/>
                  </a:lnTo>
                  <a:lnTo>
                    <a:pt x="579119" y="582168"/>
                  </a:lnTo>
                  <a:lnTo>
                    <a:pt x="579119" y="585216"/>
                  </a:lnTo>
                  <a:lnTo>
                    <a:pt x="582167" y="585216"/>
                  </a:lnTo>
                  <a:lnTo>
                    <a:pt x="582167" y="588264"/>
                  </a:lnTo>
                </a:path>
                <a:path w="1009015" h="802004">
                  <a:moveTo>
                    <a:pt x="582167" y="588264"/>
                  </a:moveTo>
                  <a:lnTo>
                    <a:pt x="582167" y="591312"/>
                  </a:lnTo>
                  <a:lnTo>
                    <a:pt x="585215" y="591312"/>
                  </a:lnTo>
                  <a:lnTo>
                    <a:pt x="585215" y="594360"/>
                  </a:lnTo>
                  <a:lnTo>
                    <a:pt x="585215" y="597408"/>
                  </a:lnTo>
                  <a:lnTo>
                    <a:pt x="588263" y="597408"/>
                  </a:lnTo>
                  <a:lnTo>
                    <a:pt x="588263" y="600456"/>
                  </a:lnTo>
                  <a:lnTo>
                    <a:pt x="588263" y="603504"/>
                  </a:lnTo>
                  <a:lnTo>
                    <a:pt x="591311" y="603504"/>
                  </a:lnTo>
                  <a:lnTo>
                    <a:pt x="591311" y="606552"/>
                  </a:lnTo>
                  <a:lnTo>
                    <a:pt x="591311" y="609600"/>
                  </a:lnTo>
                  <a:lnTo>
                    <a:pt x="594359" y="612648"/>
                  </a:lnTo>
                  <a:lnTo>
                    <a:pt x="594359" y="615696"/>
                  </a:lnTo>
                  <a:lnTo>
                    <a:pt x="594359" y="618744"/>
                  </a:lnTo>
                  <a:lnTo>
                    <a:pt x="597407" y="618744"/>
                  </a:lnTo>
                  <a:lnTo>
                    <a:pt x="597407" y="621792"/>
                  </a:lnTo>
                  <a:lnTo>
                    <a:pt x="597407" y="624840"/>
                  </a:lnTo>
                  <a:lnTo>
                    <a:pt x="600455" y="624840"/>
                  </a:lnTo>
                  <a:lnTo>
                    <a:pt x="600455" y="627888"/>
                  </a:lnTo>
                  <a:lnTo>
                    <a:pt x="600455" y="630936"/>
                  </a:lnTo>
                </a:path>
                <a:path w="1009015" h="802004">
                  <a:moveTo>
                    <a:pt x="600455" y="630936"/>
                  </a:moveTo>
                  <a:lnTo>
                    <a:pt x="603503" y="630936"/>
                  </a:lnTo>
                  <a:lnTo>
                    <a:pt x="603503" y="630936"/>
                  </a:lnTo>
                  <a:lnTo>
                    <a:pt x="603503" y="633984"/>
                  </a:lnTo>
                  <a:lnTo>
                    <a:pt x="603503" y="637032"/>
                  </a:lnTo>
                  <a:lnTo>
                    <a:pt x="606551" y="637032"/>
                  </a:lnTo>
                  <a:lnTo>
                    <a:pt x="606551" y="640080"/>
                  </a:lnTo>
                  <a:lnTo>
                    <a:pt x="606551" y="643128"/>
                  </a:lnTo>
                  <a:lnTo>
                    <a:pt x="609600" y="643128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12647" y="649224"/>
                  </a:lnTo>
                  <a:lnTo>
                    <a:pt x="612647" y="652272"/>
                  </a:lnTo>
                  <a:lnTo>
                    <a:pt x="612647" y="655320"/>
                  </a:lnTo>
                  <a:lnTo>
                    <a:pt x="615695" y="655320"/>
                  </a:lnTo>
                  <a:lnTo>
                    <a:pt x="615695" y="658368"/>
                  </a:lnTo>
                  <a:lnTo>
                    <a:pt x="615695" y="661416"/>
                  </a:lnTo>
                  <a:lnTo>
                    <a:pt x="618743" y="661416"/>
                  </a:lnTo>
                  <a:lnTo>
                    <a:pt x="618743" y="664464"/>
                  </a:lnTo>
                  <a:lnTo>
                    <a:pt x="618743" y="667512"/>
                  </a:lnTo>
                  <a:lnTo>
                    <a:pt x="621791" y="667512"/>
                  </a:lnTo>
                  <a:lnTo>
                    <a:pt x="621791" y="667512"/>
                  </a:lnTo>
                </a:path>
                <a:path w="1009015" h="802004">
                  <a:moveTo>
                    <a:pt x="621791" y="667512"/>
                  </a:moveTo>
                  <a:lnTo>
                    <a:pt x="621791" y="670560"/>
                  </a:lnTo>
                  <a:lnTo>
                    <a:pt x="621791" y="670560"/>
                  </a:lnTo>
                  <a:lnTo>
                    <a:pt x="624839" y="670560"/>
                  </a:lnTo>
                  <a:lnTo>
                    <a:pt x="624839" y="673608"/>
                  </a:lnTo>
                  <a:lnTo>
                    <a:pt x="624839" y="676656"/>
                  </a:lnTo>
                  <a:lnTo>
                    <a:pt x="627888" y="676656"/>
                  </a:lnTo>
                  <a:lnTo>
                    <a:pt x="627888" y="679704"/>
                  </a:lnTo>
                  <a:lnTo>
                    <a:pt x="627888" y="682752"/>
                  </a:lnTo>
                  <a:lnTo>
                    <a:pt x="630935" y="682752"/>
                  </a:lnTo>
                  <a:lnTo>
                    <a:pt x="630935" y="685800"/>
                  </a:lnTo>
                  <a:lnTo>
                    <a:pt x="630935" y="688848"/>
                  </a:lnTo>
                  <a:lnTo>
                    <a:pt x="633983" y="688848"/>
                  </a:lnTo>
                  <a:lnTo>
                    <a:pt x="633983" y="691896"/>
                  </a:lnTo>
                  <a:lnTo>
                    <a:pt x="637031" y="694944"/>
                  </a:lnTo>
                  <a:lnTo>
                    <a:pt x="637031" y="697992"/>
                  </a:lnTo>
                  <a:lnTo>
                    <a:pt x="640079" y="697992"/>
                  </a:lnTo>
                  <a:lnTo>
                    <a:pt x="640079" y="701040"/>
                  </a:lnTo>
                  <a:lnTo>
                    <a:pt x="640079" y="704088"/>
                  </a:lnTo>
                  <a:lnTo>
                    <a:pt x="643127" y="704088"/>
                  </a:lnTo>
                </a:path>
                <a:path w="1009015" h="802004">
                  <a:moveTo>
                    <a:pt x="643127" y="704088"/>
                  </a:moveTo>
                  <a:lnTo>
                    <a:pt x="643127" y="707136"/>
                  </a:lnTo>
                  <a:lnTo>
                    <a:pt x="646176" y="707136"/>
                  </a:lnTo>
                  <a:lnTo>
                    <a:pt x="646176" y="710184"/>
                  </a:lnTo>
                  <a:lnTo>
                    <a:pt x="646176" y="713232"/>
                  </a:lnTo>
                  <a:lnTo>
                    <a:pt x="649223" y="713232"/>
                  </a:lnTo>
                  <a:lnTo>
                    <a:pt x="649223" y="716280"/>
                  </a:lnTo>
                  <a:lnTo>
                    <a:pt x="649223" y="719328"/>
                  </a:lnTo>
                  <a:lnTo>
                    <a:pt x="652271" y="719328"/>
                  </a:lnTo>
                  <a:lnTo>
                    <a:pt x="652271" y="722376"/>
                  </a:lnTo>
                  <a:lnTo>
                    <a:pt x="655319" y="722376"/>
                  </a:lnTo>
                  <a:lnTo>
                    <a:pt x="655319" y="725424"/>
                  </a:lnTo>
                  <a:lnTo>
                    <a:pt x="655319" y="728472"/>
                  </a:lnTo>
                  <a:lnTo>
                    <a:pt x="658367" y="728472"/>
                  </a:lnTo>
                  <a:lnTo>
                    <a:pt x="658367" y="731520"/>
                  </a:lnTo>
                  <a:lnTo>
                    <a:pt x="661415" y="731520"/>
                  </a:lnTo>
                  <a:lnTo>
                    <a:pt x="661415" y="734568"/>
                  </a:lnTo>
                </a:path>
                <a:path w="1009015" h="802004">
                  <a:moveTo>
                    <a:pt x="661415" y="734568"/>
                  </a:moveTo>
                  <a:lnTo>
                    <a:pt x="664463" y="734568"/>
                  </a:lnTo>
                  <a:lnTo>
                    <a:pt x="664463" y="734568"/>
                  </a:lnTo>
                  <a:lnTo>
                    <a:pt x="664463" y="737616"/>
                  </a:lnTo>
                  <a:lnTo>
                    <a:pt x="664463" y="740664"/>
                  </a:lnTo>
                  <a:lnTo>
                    <a:pt x="667511" y="740664"/>
                  </a:lnTo>
                  <a:lnTo>
                    <a:pt x="667511" y="743712"/>
                  </a:lnTo>
                  <a:lnTo>
                    <a:pt x="670559" y="743712"/>
                  </a:lnTo>
                  <a:lnTo>
                    <a:pt x="670559" y="746760"/>
                  </a:lnTo>
                  <a:lnTo>
                    <a:pt x="673607" y="746760"/>
                  </a:lnTo>
                  <a:lnTo>
                    <a:pt x="673607" y="749808"/>
                  </a:lnTo>
                  <a:lnTo>
                    <a:pt x="676655" y="752856"/>
                  </a:lnTo>
                  <a:lnTo>
                    <a:pt x="676655" y="755904"/>
                  </a:lnTo>
                  <a:lnTo>
                    <a:pt x="679703" y="755904"/>
                  </a:lnTo>
                  <a:lnTo>
                    <a:pt x="679703" y="758952"/>
                  </a:lnTo>
                  <a:lnTo>
                    <a:pt x="682751" y="758952"/>
                  </a:lnTo>
                </a:path>
                <a:path w="1009015" h="802004">
                  <a:moveTo>
                    <a:pt x="682751" y="758952"/>
                  </a:moveTo>
                  <a:lnTo>
                    <a:pt x="682751" y="762000"/>
                  </a:lnTo>
                  <a:lnTo>
                    <a:pt x="682751" y="762000"/>
                  </a:lnTo>
                  <a:lnTo>
                    <a:pt x="685800" y="762000"/>
                  </a:lnTo>
                  <a:lnTo>
                    <a:pt x="685800" y="765048"/>
                  </a:lnTo>
                  <a:lnTo>
                    <a:pt x="688847" y="765048"/>
                  </a:lnTo>
                  <a:lnTo>
                    <a:pt x="688847" y="768096"/>
                  </a:lnTo>
                  <a:lnTo>
                    <a:pt x="691895" y="768096"/>
                  </a:lnTo>
                  <a:lnTo>
                    <a:pt x="691895" y="771144"/>
                  </a:lnTo>
                  <a:lnTo>
                    <a:pt x="694943" y="771144"/>
                  </a:lnTo>
                  <a:lnTo>
                    <a:pt x="694943" y="774192"/>
                  </a:lnTo>
                  <a:lnTo>
                    <a:pt x="697991" y="774192"/>
                  </a:lnTo>
                  <a:lnTo>
                    <a:pt x="697991" y="777240"/>
                  </a:lnTo>
                  <a:lnTo>
                    <a:pt x="701039" y="777240"/>
                  </a:lnTo>
                  <a:lnTo>
                    <a:pt x="701039" y="780288"/>
                  </a:lnTo>
                </a:path>
                <a:path w="1009015" h="802004">
                  <a:moveTo>
                    <a:pt x="701039" y="780288"/>
                  </a:moveTo>
                  <a:lnTo>
                    <a:pt x="704087" y="780288"/>
                  </a:lnTo>
                  <a:lnTo>
                    <a:pt x="707135" y="780288"/>
                  </a:lnTo>
                  <a:lnTo>
                    <a:pt x="707135" y="780288"/>
                  </a:lnTo>
                  <a:lnTo>
                    <a:pt x="707135" y="783336"/>
                  </a:lnTo>
                  <a:lnTo>
                    <a:pt x="710183" y="783336"/>
                  </a:lnTo>
                  <a:lnTo>
                    <a:pt x="710183" y="786384"/>
                  </a:lnTo>
                  <a:lnTo>
                    <a:pt x="713231" y="786384"/>
                  </a:lnTo>
                  <a:lnTo>
                    <a:pt x="713231" y="789432"/>
                  </a:lnTo>
                  <a:lnTo>
                    <a:pt x="716279" y="789432"/>
                  </a:lnTo>
                  <a:lnTo>
                    <a:pt x="719327" y="789432"/>
                  </a:lnTo>
                  <a:lnTo>
                    <a:pt x="719327" y="792480"/>
                  </a:lnTo>
                  <a:lnTo>
                    <a:pt x="722376" y="792480"/>
                  </a:lnTo>
                </a:path>
                <a:path w="1009015" h="802004">
                  <a:moveTo>
                    <a:pt x="722376" y="792480"/>
                  </a:moveTo>
                  <a:lnTo>
                    <a:pt x="725424" y="792480"/>
                  </a:lnTo>
                  <a:lnTo>
                    <a:pt x="725424" y="795528"/>
                  </a:lnTo>
                  <a:lnTo>
                    <a:pt x="728472" y="795528"/>
                  </a:lnTo>
                  <a:lnTo>
                    <a:pt x="731520" y="795528"/>
                  </a:lnTo>
                  <a:lnTo>
                    <a:pt x="731520" y="798576"/>
                  </a:lnTo>
                  <a:lnTo>
                    <a:pt x="734567" y="798576"/>
                  </a:lnTo>
                  <a:lnTo>
                    <a:pt x="737615" y="798576"/>
                  </a:lnTo>
                  <a:lnTo>
                    <a:pt x="740663" y="798576"/>
                  </a:lnTo>
                  <a:lnTo>
                    <a:pt x="743711" y="798576"/>
                  </a:lnTo>
                </a:path>
                <a:path w="1009015" h="802004">
                  <a:moveTo>
                    <a:pt x="743711" y="798576"/>
                  </a:moveTo>
                  <a:lnTo>
                    <a:pt x="743711" y="801624"/>
                  </a:lnTo>
                  <a:lnTo>
                    <a:pt x="746759" y="801624"/>
                  </a:lnTo>
                  <a:lnTo>
                    <a:pt x="749807" y="801624"/>
                  </a:lnTo>
                  <a:lnTo>
                    <a:pt x="752855" y="801624"/>
                  </a:lnTo>
                  <a:lnTo>
                    <a:pt x="755903" y="801624"/>
                  </a:lnTo>
                  <a:lnTo>
                    <a:pt x="758951" y="801624"/>
                  </a:lnTo>
                  <a:lnTo>
                    <a:pt x="762000" y="801624"/>
                  </a:lnTo>
                </a:path>
                <a:path w="1009015" h="802004">
                  <a:moveTo>
                    <a:pt x="762000" y="801624"/>
                  </a:moveTo>
                  <a:lnTo>
                    <a:pt x="765048" y="801624"/>
                  </a:lnTo>
                  <a:lnTo>
                    <a:pt x="768096" y="801624"/>
                  </a:lnTo>
                  <a:lnTo>
                    <a:pt x="768096" y="801624"/>
                  </a:lnTo>
                  <a:lnTo>
                    <a:pt x="768096" y="798576"/>
                  </a:lnTo>
                  <a:lnTo>
                    <a:pt x="771144" y="798576"/>
                  </a:lnTo>
                  <a:lnTo>
                    <a:pt x="774191" y="798576"/>
                  </a:lnTo>
                  <a:lnTo>
                    <a:pt x="777239" y="798576"/>
                  </a:lnTo>
                  <a:lnTo>
                    <a:pt x="780287" y="798576"/>
                  </a:lnTo>
                  <a:lnTo>
                    <a:pt x="780287" y="795528"/>
                  </a:lnTo>
                  <a:lnTo>
                    <a:pt x="783335" y="795528"/>
                  </a:lnTo>
                </a:path>
                <a:path w="1009015" h="802004">
                  <a:moveTo>
                    <a:pt x="783335" y="795528"/>
                  </a:moveTo>
                  <a:lnTo>
                    <a:pt x="786383" y="795528"/>
                  </a:lnTo>
                  <a:lnTo>
                    <a:pt x="786383" y="792480"/>
                  </a:lnTo>
                  <a:lnTo>
                    <a:pt x="789431" y="792480"/>
                  </a:lnTo>
                  <a:lnTo>
                    <a:pt x="792479" y="792480"/>
                  </a:lnTo>
                  <a:lnTo>
                    <a:pt x="792479" y="789432"/>
                  </a:lnTo>
                  <a:lnTo>
                    <a:pt x="795527" y="789432"/>
                  </a:lnTo>
                  <a:lnTo>
                    <a:pt x="798576" y="789432"/>
                  </a:lnTo>
                  <a:lnTo>
                    <a:pt x="798576" y="786384"/>
                  </a:lnTo>
                  <a:lnTo>
                    <a:pt x="801624" y="786384"/>
                  </a:lnTo>
                  <a:lnTo>
                    <a:pt x="801624" y="783336"/>
                  </a:lnTo>
                </a:path>
                <a:path w="1009015" h="802004">
                  <a:moveTo>
                    <a:pt x="801624" y="783336"/>
                  </a:moveTo>
                  <a:lnTo>
                    <a:pt x="804672" y="783336"/>
                  </a:lnTo>
                  <a:lnTo>
                    <a:pt x="807720" y="783336"/>
                  </a:lnTo>
                  <a:lnTo>
                    <a:pt x="807720" y="780288"/>
                  </a:lnTo>
                  <a:lnTo>
                    <a:pt x="810767" y="780288"/>
                  </a:lnTo>
                  <a:lnTo>
                    <a:pt x="810767" y="777240"/>
                  </a:lnTo>
                  <a:lnTo>
                    <a:pt x="813815" y="777240"/>
                  </a:lnTo>
                  <a:lnTo>
                    <a:pt x="813815" y="774192"/>
                  </a:lnTo>
                  <a:lnTo>
                    <a:pt x="816863" y="774192"/>
                  </a:lnTo>
                  <a:lnTo>
                    <a:pt x="816863" y="771144"/>
                  </a:lnTo>
                  <a:lnTo>
                    <a:pt x="819911" y="771144"/>
                  </a:lnTo>
                  <a:lnTo>
                    <a:pt x="819911" y="768096"/>
                  </a:lnTo>
                  <a:lnTo>
                    <a:pt x="822959" y="768096"/>
                  </a:lnTo>
                </a:path>
                <a:path w="1009015" h="802004">
                  <a:moveTo>
                    <a:pt x="822959" y="768096"/>
                  </a:moveTo>
                  <a:lnTo>
                    <a:pt x="822959" y="765048"/>
                  </a:lnTo>
                  <a:lnTo>
                    <a:pt x="826007" y="765048"/>
                  </a:lnTo>
                  <a:lnTo>
                    <a:pt x="826007" y="762000"/>
                  </a:lnTo>
                  <a:lnTo>
                    <a:pt x="829055" y="762000"/>
                  </a:lnTo>
                  <a:lnTo>
                    <a:pt x="829055" y="758952"/>
                  </a:lnTo>
                  <a:lnTo>
                    <a:pt x="832103" y="758952"/>
                  </a:lnTo>
                  <a:lnTo>
                    <a:pt x="832103" y="755904"/>
                  </a:lnTo>
                  <a:lnTo>
                    <a:pt x="835151" y="755904"/>
                  </a:lnTo>
                  <a:lnTo>
                    <a:pt x="835151" y="752856"/>
                  </a:lnTo>
                  <a:lnTo>
                    <a:pt x="838200" y="752856"/>
                  </a:lnTo>
                  <a:lnTo>
                    <a:pt x="838200" y="746760"/>
                  </a:lnTo>
                  <a:lnTo>
                    <a:pt x="841248" y="746760"/>
                  </a:lnTo>
                  <a:lnTo>
                    <a:pt x="841248" y="743712"/>
                  </a:lnTo>
                </a:path>
                <a:path w="1009015" h="802004">
                  <a:moveTo>
                    <a:pt x="841248" y="743712"/>
                  </a:moveTo>
                  <a:lnTo>
                    <a:pt x="844296" y="743712"/>
                  </a:lnTo>
                  <a:lnTo>
                    <a:pt x="844296" y="740664"/>
                  </a:lnTo>
                  <a:lnTo>
                    <a:pt x="847344" y="740664"/>
                  </a:lnTo>
                  <a:lnTo>
                    <a:pt x="847344" y="737616"/>
                  </a:lnTo>
                  <a:lnTo>
                    <a:pt x="850391" y="734568"/>
                  </a:lnTo>
                  <a:lnTo>
                    <a:pt x="850391" y="731520"/>
                  </a:lnTo>
                  <a:lnTo>
                    <a:pt x="853439" y="731520"/>
                  </a:lnTo>
                  <a:lnTo>
                    <a:pt x="853439" y="728472"/>
                  </a:lnTo>
                  <a:lnTo>
                    <a:pt x="856487" y="728472"/>
                  </a:lnTo>
                  <a:lnTo>
                    <a:pt x="856487" y="722376"/>
                  </a:lnTo>
                  <a:lnTo>
                    <a:pt x="859535" y="722376"/>
                  </a:lnTo>
                  <a:lnTo>
                    <a:pt x="859535" y="719328"/>
                  </a:lnTo>
                  <a:lnTo>
                    <a:pt x="862583" y="719328"/>
                  </a:lnTo>
                  <a:lnTo>
                    <a:pt x="862583" y="716280"/>
                  </a:lnTo>
                </a:path>
                <a:path w="1009015" h="802004">
                  <a:moveTo>
                    <a:pt x="862583" y="716280"/>
                  </a:moveTo>
                  <a:lnTo>
                    <a:pt x="862583" y="713232"/>
                  </a:lnTo>
                  <a:lnTo>
                    <a:pt x="862583" y="713232"/>
                  </a:lnTo>
                  <a:lnTo>
                    <a:pt x="865631" y="713232"/>
                  </a:lnTo>
                  <a:lnTo>
                    <a:pt x="865631" y="710184"/>
                  </a:lnTo>
                  <a:lnTo>
                    <a:pt x="868679" y="710184"/>
                  </a:lnTo>
                  <a:lnTo>
                    <a:pt x="868679" y="704088"/>
                  </a:lnTo>
                  <a:lnTo>
                    <a:pt x="871727" y="704088"/>
                  </a:lnTo>
                  <a:lnTo>
                    <a:pt x="871727" y="697992"/>
                  </a:lnTo>
                  <a:lnTo>
                    <a:pt x="874776" y="697992"/>
                  </a:lnTo>
                  <a:lnTo>
                    <a:pt x="874776" y="694944"/>
                  </a:lnTo>
                  <a:lnTo>
                    <a:pt x="877824" y="694944"/>
                  </a:lnTo>
                  <a:lnTo>
                    <a:pt x="877824" y="688848"/>
                  </a:lnTo>
                  <a:lnTo>
                    <a:pt x="880872" y="688848"/>
                  </a:lnTo>
                  <a:lnTo>
                    <a:pt x="880872" y="682752"/>
                  </a:lnTo>
                  <a:lnTo>
                    <a:pt x="883920" y="682752"/>
                  </a:lnTo>
                </a:path>
                <a:path w="1009015" h="802004">
                  <a:moveTo>
                    <a:pt x="883920" y="682752"/>
                  </a:moveTo>
                  <a:lnTo>
                    <a:pt x="883920" y="679704"/>
                  </a:lnTo>
                  <a:lnTo>
                    <a:pt x="883920" y="676656"/>
                  </a:lnTo>
                  <a:lnTo>
                    <a:pt x="886967" y="676656"/>
                  </a:lnTo>
                  <a:lnTo>
                    <a:pt x="886967" y="673608"/>
                  </a:lnTo>
                  <a:lnTo>
                    <a:pt x="890015" y="673608"/>
                  </a:lnTo>
                  <a:lnTo>
                    <a:pt x="890015" y="667512"/>
                  </a:lnTo>
                  <a:lnTo>
                    <a:pt x="893063" y="667512"/>
                  </a:lnTo>
                  <a:lnTo>
                    <a:pt x="893063" y="661416"/>
                  </a:lnTo>
                  <a:lnTo>
                    <a:pt x="896111" y="661416"/>
                  </a:lnTo>
                  <a:lnTo>
                    <a:pt x="896111" y="655320"/>
                  </a:lnTo>
                  <a:lnTo>
                    <a:pt x="899159" y="655320"/>
                  </a:lnTo>
                  <a:lnTo>
                    <a:pt x="899159" y="649224"/>
                  </a:lnTo>
                  <a:lnTo>
                    <a:pt x="902207" y="649224"/>
                  </a:lnTo>
                  <a:lnTo>
                    <a:pt x="902207" y="646176"/>
                  </a:lnTo>
                </a:path>
                <a:path w="1009015" h="802004">
                  <a:moveTo>
                    <a:pt x="902207" y="646176"/>
                  </a:moveTo>
                  <a:lnTo>
                    <a:pt x="902207" y="643128"/>
                  </a:lnTo>
                  <a:lnTo>
                    <a:pt x="905255" y="643128"/>
                  </a:lnTo>
                  <a:lnTo>
                    <a:pt x="905255" y="637032"/>
                  </a:lnTo>
                  <a:lnTo>
                    <a:pt x="908303" y="637032"/>
                  </a:lnTo>
                  <a:lnTo>
                    <a:pt x="908303" y="630936"/>
                  </a:lnTo>
                  <a:lnTo>
                    <a:pt x="911351" y="630936"/>
                  </a:lnTo>
                  <a:lnTo>
                    <a:pt x="911351" y="624840"/>
                  </a:lnTo>
                  <a:lnTo>
                    <a:pt x="914400" y="624840"/>
                  </a:lnTo>
                  <a:lnTo>
                    <a:pt x="914400" y="618744"/>
                  </a:lnTo>
                  <a:lnTo>
                    <a:pt x="917448" y="618744"/>
                  </a:lnTo>
                  <a:lnTo>
                    <a:pt x="917448" y="612648"/>
                  </a:lnTo>
                  <a:lnTo>
                    <a:pt x="920496" y="612648"/>
                  </a:lnTo>
                  <a:lnTo>
                    <a:pt x="920496" y="606552"/>
                  </a:lnTo>
                  <a:lnTo>
                    <a:pt x="923544" y="606552"/>
                  </a:lnTo>
                  <a:lnTo>
                    <a:pt x="923544" y="603504"/>
                  </a:lnTo>
                  <a:lnTo>
                    <a:pt x="923544" y="603504"/>
                  </a:lnTo>
                </a:path>
                <a:path w="1009015" h="802004">
                  <a:moveTo>
                    <a:pt x="923544" y="603504"/>
                  </a:moveTo>
                  <a:lnTo>
                    <a:pt x="923544" y="600456"/>
                  </a:lnTo>
                  <a:lnTo>
                    <a:pt x="923544" y="597408"/>
                  </a:lnTo>
                  <a:lnTo>
                    <a:pt x="926591" y="597408"/>
                  </a:lnTo>
                  <a:lnTo>
                    <a:pt x="926591" y="594360"/>
                  </a:lnTo>
                  <a:lnTo>
                    <a:pt x="926591" y="591312"/>
                  </a:lnTo>
                  <a:lnTo>
                    <a:pt x="929639" y="591312"/>
                  </a:lnTo>
                  <a:lnTo>
                    <a:pt x="929639" y="585216"/>
                  </a:lnTo>
                  <a:lnTo>
                    <a:pt x="932687" y="585216"/>
                  </a:lnTo>
                  <a:lnTo>
                    <a:pt x="932687" y="579120"/>
                  </a:lnTo>
                  <a:lnTo>
                    <a:pt x="935735" y="579120"/>
                  </a:lnTo>
                  <a:lnTo>
                    <a:pt x="935735" y="573024"/>
                  </a:lnTo>
                  <a:lnTo>
                    <a:pt x="938783" y="569976"/>
                  </a:lnTo>
                  <a:lnTo>
                    <a:pt x="938783" y="563880"/>
                  </a:lnTo>
                  <a:lnTo>
                    <a:pt x="941831" y="563880"/>
                  </a:lnTo>
                  <a:lnTo>
                    <a:pt x="941831" y="560832"/>
                  </a:lnTo>
                  <a:lnTo>
                    <a:pt x="941831" y="557784"/>
                  </a:lnTo>
                </a:path>
                <a:path w="1009015" h="802004">
                  <a:moveTo>
                    <a:pt x="941831" y="557784"/>
                  </a:moveTo>
                  <a:lnTo>
                    <a:pt x="944879" y="557784"/>
                  </a:lnTo>
                  <a:lnTo>
                    <a:pt x="944879" y="554736"/>
                  </a:lnTo>
                  <a:lnTo>
                    <a:pt x="944879" y="551688"/>
                  </a:lnTo>
                  <a:lnTo>
                    <a:pt x="947927" y="551688"/>
                  </a:lnTo>
                  <a:lnTo>
                    <a:pt x="947927" y="542544"/>
                  </a:lnTo>
                  <a:lnTo>
                    <a:pt x="950976" y="542544"/>
                  </a:lnTo>
                  <a:lnTo>
                    <a:pt x="950976" y="536448"/>
                  </a:lnTo>
                  <a:lnTo>
                    <a:pt x="954024" y="536448"/>
                  </a:lnTo>
                  <a:lnTo>
                    <a:pt x="954024" y="530352"/>
                  </a:lnTo>
                  <a:lnTo>
                    <a:pt x="957072" y="530352"/>
                  </a:lnTo>
                  <a:lnTo>
                    <a:pt x="957072" y="521208"/>
                  </a:lnTo>
                  <a:lnTo>
                    <a:pt x="960120" y="521208"/>
                  </a:lnTo>
                  <a:lnTo>
                    <a:pt x="960120" y="515112"/>
                  </a:lnTo>
                  <a:lnTo>
                    <a:pt x="963167" y="515112"/>
                  </a:lnTo>
                  <a:lnTo>
                    <a:pt x="963167" y="512064"/>
                  </a:lnTo>
                </a:path>
                <a:path w="1009015" h="802004">
                  <a:moveTo>
                    <a:pt x="963167" y="512064"/>
                  </a:moveTo>
                  <a:lnTo>
                    <a:pt x="963167" y="509016"/>
                  </a:lnTo>
                  <a:lnTo>
                    <a:pt x="966215" y="505968"/>
                  </a:lnTo>
                  <a:lnTo>
                    <a:pt x="966215" y="499872"/>
                  </a:lnTo>
                  <a:lnTo>
                    <a:pt x="969263" y="499872"/>
                  </a:lnTo>
                  <a:lnTo>
                    <a:pt x="969263" y="493776"/>
                  </a:lnTo>
                  <a:lnTo>
                    <a:pt x="972311" y="493776"/>
                  </a:lnTo>
                  <a:lnTo>
                    <a:pt x="972311" y="484632"/>
                  </a:lnTo>
                  <a:lnTo>
                    <a:pt x="975359" y="484632"/>
                  </a:lnTo>
                  <a:lnTo>
                    <a:pt x="975359" y="478536"/>
                  </a:lnTo>
                  <a:lnTo>
                    <a:pt x="978407" y="478536"/>
                  </a:lnTo>
                  <a:lnTo>
                    <a:pt x="978407" y="469392"/>
                  </a:lnTo>
                  <a:lnTo>
                    <a:pt x="981455" y="469392"/>
                  </a:lnTo>
                  <a:lnTo>
                    <a:pt x="981455" y="466344"/>
                  </a:lnTo>
                  <a:lnTo>
                    <a:pt x="981455" y="463296"/>
                  </a:lnTo>
                  <a:lnTo>
                    <a:pt x="984503" y="463296"/>
                  </a:lnTo>
                </a:path>
                <a:path w="1009015" h="802004">
                  <a:moveTo>
                    <a:pt x="984503" y="463296"/>
                  </a:moveTo>
                  <a:lnTo>
                    <a:pt x="984503" y="460248"/>
                  </a:lnTo>
                  <a:lnTo>
                    <a:pt x="984503" y="457200"/>
                  </a:lnTo>
                  <a:lnTo>
                    <a:pt x="984503" y="454152"/>
                  </a:lnTo>
                  <a:lnTo>
                    <a:pt x="984503" y="454152"/>
                  </a:lnTo>
                  <a:lnTo>
                    <a:pt x="987551" y="454152"/>
                  </a:lnTo>
                  <a:lnTo>
                    <a:pt x="987551" y="448056"/>
                  </a:lnTo>
                  <a:lnTo>
                    <a:pt x="990600" y="448056"/>
                  </a:lnTo>
                  <a:lnTo>
                    <a:pt x="990600" y="445008"/>
                  </a:lnTo>
                  <a:lnTo>
                    <a:pt x="990600" y="441960"/>
                  </a:lnTo>
                  <a:lnTo>
                    <a:pt x="990600" y="438912"/>
                  </a:lnTo>
                  <a:lnTo>
                    <a:pt x="993648" y="438912"/>
                  </a:lnTo>
                  <a:lnTo>
                    <a:pt x="993648" y="435864"/>
                  </a:lnTo>
                  <a:lnTo>
                    <a:pt x="993648" y="432816"/>
                  </a:lnTo>
                  <a:lnTo>
                    <a:pt x="996696" y="432816"/>
                  </a:lnTo>
                  <a:lnTo>
                    <a:pt x="996696" y="429768"/>
                  </a:lnTo>
                  <a:lnTo>
                    <a:pt x="996696" y="426720"/>
                  </a:lnTo>
                  <a:lnTo>
                    <a:pt x="996696" y="423672"/>
                  </a:lnTo>
                  <a:lnTo>
                    <a:pt x="999744" y="423672"/>
                  </a:lnTo>
                  <a:lnTo>
                    <a:pt x="999744" y="420624"/>
                  </a:lnTo>
                  <a:lnTo>
                    <a:pt x="999744" y="417576"/>
                  </a:lnTo>
                  <a:lnTo>
                    <a:pt x="1002791" y="417576"/>
                  </a:lnTo>
                  <a:lnTo>
                    <a:pt x="1002791" y="414528"/>
                  </a:lnTo>
                  <a:lnTo>
                    <a:pt x="1002791" y="411480"/>
                  </a:lnTo>
                </a:path>
                <a:path w="1009015" h="802004">
                  <a:moveTo>
                    <a:pt x="1002791" y="411480"/>
                  </a:moveTo>
                  <a:lnTo>
                    <a:pt x="1002791" y="408432"/>
                  </a:lnTo>
                  <a:lnTo>
                    <a:pt x="1005839" y="408432"/>
                  </a:lnTo>
                  <a:lnTo>
                    <a:pt x="1005839" y="405384"/>
                  </a:lnTo>
                  <a:lnTo>
                    <a:pt x="1005839" y="402336"/>
                  </a:lnTo>
                  <a:lnTo>
                    <a:pt x="1008887" y="402336"/>
                  </a:lnTo>
                  <a:lnTo>
                    <a:pt x="1008887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5328" y="3712463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5328" y="3313176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399288"/>
                  </a:moveTo>
                  <a:lnTo>
                    <a:pt x="3048" y="399288"/>
                  </a:lnTo>
                  <a:lnTo>
                    <a:pt x="3048" y="396239"/>
                  </a:lnTo>
                  <a:lnTo>
                    <a:pt x="3048" y="390144"/>
                  </a:lnTo>
                  <a:lnTo>
                    <a:pt x="6096" y="390144"/>
                  </a:lnTo>
                  <a:lnTo>
                    <a:pt x="6096" y="384048"/>
                  </a:lnTo>
                  <a:lnTo>
                    <a:pt x="9144" y="384048"/>
                  </a:lnTo>
                  <a:lnTo>
                    <a:pt x="9144" y="374903"/>
                  </a:lnTo>
                  <a:lnTo>
                    <a:pt x="12192" y="374903"/>
                  </a:lnTo>
                  <a:lnTo>
                    <a:pt x="12192" y="368808"/>
                  </a:lnTo>
                  <a:lnTo>
                    <a:pt x="15240" y="368808"/>
                  </a:lnTo>
                  <a:lnTo>
                    <a:pt x="15240" y="359663"/>
                  </a:lnTo>
                  <a:lnTo>
                    <a:pt x="18288" y="359663"/>
                  </a:lnTo>
                  <a:lnTo>
                    <a:pt x="18288" y="353568"/>
                  </a:lnTo>
                  <a:lnTo>
                    <a:pt x="21336" y="353568"/>
                  </a:lnTo>
                  <a:lnTo>
                    <a:pt x="21336" y="350520"/>
                  </a:lnTo>
                </a:path>
                <a:path w="1009015" h="802004">
                  <a:moveTo>
                    <a:pt x="21336" y="350520"/>
                  </a:moveTo>
                  <a:lnTo>
                    <a:pt x="21336" y="347472"/>
                  </a:lnTo>
                  <a:lnTo>
                    <a:pt x="21336" y="344424"/>
                  </a:lnTo>
                  <a:lnTo>
                    <a:pt x="21336" y="344424"/>
                  </a:lnTo>
                  <a:lnTo>
                    <a:pt x="24383" y="344424"/>
                  </a:lnTo>
                  <a:lnTo>
                    <a:pt x="24383" y="338327"/>
                  </a:lnTo>
                  <a:lnTo>
                    <a:pt x="27431" y="338327"/>
                  </a:lnTo>
                  <a:lnTo>
                    <a:pt x="27431" y="329184"/>
                  </a:lnTo>
                  <a:lnTo>
                    <a:pt x="30479" y="329184"/>
                  </a:lnTo>
                  <a:lnTo>
                    <a:pt x="30479" y="323088"/>
                  </a:lnTo>
                  <a:lnTo>
                    <a:pt x="33527" y="323088"/>
                  </a:lnTo>
                  <a:lnTo>
                    <a:pt x="33527" y="316991"/>
                  </a:lnTo>
                  <a:lnTo>
                    <a:pt x="36575" y="313944"/>
                  </a:lnTo>
                  <a:lnTo>
                    <a:pt x="36575" y="307848"/>
                  </a:lnTo>
                  <a:lnTo>
                    <a:pt x="39624" y="307848"/>
                  </a:lnTo>
                  <a:lnTo>
                    <a:pt x="39624" y="304800"/>
                  </a:lnTo>
                  <a:lnTo>
                    <a:pt x="39624" y="301751"/>
                  </a:lnTo>
                </a:path>
                <a:path w="1009015" h="802004">
                  <a:moveTo>
                    <a:pt x="39624" y="301751"/>
                  </a:moveTo>
                  <a:lnTo>
                    <a:pt x="42672" y="301751"/>
                  </a:lnTo>
                  <a:lnTo>
                    <a:pt x="42672" y="301751"/>
                  </a:lnTo>
                  <a:lnTo>
                    <a:pt x="42672" y="292608"/>
                  </a:lnTo>
                  <a:lnTo>
                    <a:pt x="45720" y="292608"/>
                  </a:lnTo>
                  <a:lnTo>
                    <a:pt x="45720" y="286512"/>
                  </a:lnTo>
                  <a:lnTo>
                    <a:pt x="48768" y="286512"/>
                  </a:lnTo>
                  <a:lnTo>
                    <a:pt x="48768" y="283463"/>
                  </a:lnTo>
                  <a:lnTo>
                    <a:pt x="48768" y="280415"/>
                  </a:lnTo>
                  <a:lnTo>
                    <a:pt x="48768" y="277368"/>
                  </a:lnTo>
                  <a:lnTo>
                    <a:pt x="51816" y="277368"/>
                  </a:lnTo>
                  <a:lnTo>
                    <a:pt x="51816" y="274320"/>
                  </a:lnTo>
                  <a:lnTo>
                    <a:pt x="51816" y="271272"/>
                  </a:lnTo>
                  <a:lnTo>
                    <a:pt x="54864" y="271272"/>
                  </a:lnTo>
                  <a:lnTo>
                    <a:pt x="54864" y="265175"/>
                  </a:lnTo>
                  <a:lnTo>
                    <a:pt x="57912" y="265175"/>
                  </a:lnTo>
                  <a:lnTo>
                    <a:pt x="57912" y="256032"/>
                  </a:lnTo>
                  <a:lnTo>
                    <a:pt x="60960" y="256032"/>
                  </a:lnTo>
                  <a:lnTo>
                    <a:pt x="60960" y="252984"/>
                  </a:lnTo>
                </a:path>
                <a:path w="1009015" h="802004">
                  <a:moveTo>
                    <a:pt x="60960" y="252984"/>
                  </a:moveTo>
                  <a:lnTo>
                    <a:pt x="60960" y="249936"/>
                  </a:lnTo>
                  <a:lnTo>
                    <a:pt x="64007" y="249936"/>
                  </a:lnTo>
                  <a:lnTo>
                    <a:pt x="64007" y="243839"/>
                  </a:lnTo>
                  <a:lnTo>
                    <a:pt x="67055" y="243839"/>
                  </a:lnTo>
                  <a:lnTo>
                    <a:pt x="67055" y="234696"/>
                  </a:lnTo>
                  <a:lnTo>
                    <a:pt x="70103" y="234696"/>
                  </a:lnTo>
                  <a:lnTo>
                    <a:pt x="70103" y="228600"/>
                  </a:lnTo>
                  <a:lnTo>
                    <a:pt x="73151" y="228600"/>
                  </a:lnTo>
                  <a:lnTo>
                    <a:pt x="73151" y="222503"/>
                  </a:lnTo>
                  <a:lnTo>
                    <a:pt x="76200" y="222503"/>
                  </a:lnTo>
                  <a:lnTo>
                    <a:pt x="76200" y="216408"/>
                  </a:lnTo>
                  <a:lnTo>
                    <a:pt x="79248" y="216408"/>
                  </a:lnTo>
                  <a:lnTo>
                    <a:pt x="79248" y="207263"/>
                  </a:lnTo>
                  <a:lnTo>
                    <a:pt x="82296" y="207263"/>
                  </a:lnTo>
                </a:path>
                <a:path w="1009015" h="802004">
                  <a:moveTo>
                    <a:pt x="82296" y="207263"/>
                  </a:moveTo>
                  <a:lnTo>
                    <a:pt x="82296" y="204215"/>
                  </a:lnTo>
                  <a:lnTo>
                    <a:pt x="82296" y="201168"/>
                  </a:lnTo>
                  <a:lnTo>
                    <a:pt x="82296" y="201168"/>
                  </a:lnTo>
                  <a:lnTo>
                    <a:pt x="85344" y="201168"/>
                  </a:lnTo>
                  <a:lnTo>
                    <a:pt x="85344" y="195072"/>
                  </a:lnTo>
                  <a:lnTo>
                    <a:pt x="88392" y="195072"/>
                  </a:lnTo>
                  <a:lnTo>
                    <a:pt x="88392" y="188975"/>
                  </a:lnTo>
                  <a:lnTo>
                    <a:pt x="91440" y="188975"/>
                  </a:lnTo>
                  <a:lnTo>
                    <a:pt x="91440" y="182879"/>
                  </a:lnTo>
                  <a:lnTo>
                    <a:pt x="94488" y="182879"/>
                  </a:lnTo>
                  <a:lnTo>
                    <a:pt x="94488" y="176784"/>
                  </a:lnTo>
                  <a:lnTo>
                    <a:pt x="97536" y="176784"/>
                  </a:lnTo>
                  <a:lnTo>
                    <a:pt x="97536" y="170687"/>
                  </a:lnTo>
                  <a:lnTo>
                    <a:pt x="100583" y="170687"/>
                  </a:lnTo>
                  <a:lnTo>
                    <a:pt x="100583" y="167639"/>
                  </a:lnTo>
                  <a:lnTo>
                    <a:pt x="100583" y="164591"/>
                  </a:lnTo>
                </a:path>
                <a:path w="1009015" h="802004">
                  <a:moveTo>
                    <a:pt x="100583" y="164591"/>
                  </a:moveTo>
                  <a:lnTo>
                    <a:pt x="103631" y="164591"/>
                  </a:lnTo>
                  <a:lnTo>
                    <a:pt x="103631" y="164591"/>
                  </a:lnTo>
                  <a:lnTo>
                    <a:pt x="103631" y="158496"/>
                  </a:lnTo>
                  <a:lnTo>
                    <a:pt x="106679" y="158496"/>
                  </a:lnTo>
                  <a:lnTo>
                    <a:pt x="106679" y="152400"/>
                  </a:lnTo>
                  <a:lnTo>
                    <a:pt x="109727" y="152400"/>
                  </a:lnTo>
                  <a:lnTo>
                    <a:pt x="109727" y="146303"/>
                  </a:lnTo>
                  <a:lnTo>
                    <a:pt x="112775" y="146303"/>
                  </a:lnTo>
                  <a:lnTo>
                    <a:pt x="112775" y="140208"/>
                  </a:lnTo>
                  <a:lnTo>
                    <a:pt x="115824" y="140208"/>
                  </a:lnTo>
                  <a:lnTo>
                    <a:pt x="115824" y="134112"/>
                  </a:lnTo>
                  <a:lnTo>
                    <a:pt x="118872" y="134112"/>
                  </a:lnTo>
                  <a:lnTo>
                    <a:pt x="118872" y="128015"/>
                  </a:lnTo>
                  <a:lnTo>
                    <a:pt x="121920" y="128015"/>
                  </a:lnTo>
                </a:path>
                <a:path w="1009015" h="802004">
                  <a:moveTo>
                    <a:pt x="121920" y="128015"/>
                  </a:moveTo>
                  <a:lnTo>
                    <a:pt x="121920" y="124968"/>
                  </a:lnTo>
                  <a:lnTo>
                    <a:pt x="121920" y="121920"/>
                  </a:lnTo>
                  <a:lnTo>
                    <a:pt x="124968" y="121920"/>
                  </a:lnTo>
                  <a:lnTo>
                    <a:pt x="124968" y="118872"/>
                  </a:lnTo>
                  <a:lnTo>
                    <a:pt x="124968" y="115824"/>
                  </a:lnTo>
                  <a:lnTo>
                    <a:pt x="128016" y="115824"/>
                  </a:lnTo>
                  <a:lnTo>
                    <a:pt x="128016" y="112775"/>
                  </a:lnTo>
                  <a:lnTo>
                    <a:pt x="131064" y="112775"/>
                  </a:lnTo>
                  <a:lnTo>
                    <a:pt x="131064" y="106679"/>
                  </a:lnTo>
                  <a:lnTo>
                    <a:pt x="134112" y="106679"/>
                  </a:lnTo>
                  <a:lnTo>
                    <a:pt x="134112" y="100584"/>
                  </a:lnTo>
                  <a:lnTo>
                    <a:pt x="137160" y="100584"/>
                  </a:lnTo>
                  <a:lnTo>
                    <a:pt x="137160" y="97536"/>
                  </a:lnTo>
                  <a:lnTo>
                    <a:pt x="140207" y="97536"/>
                  </a:lnTo>
                  <a:lnTo>
                    <a:pt x="140207" y="94487"/>
                  </a:lnTo>
                  <a:lnTo>
                    <a:pt x="140207" y="91439"/>
                  </a:lnTo>
                </a:path>
                <a:path w="1009015" h="802004">
                  <a:moveTo>
                    <a:pt x="140207" y="91439"/>
                  </a:moveTo>
                  <a:lnTo>
                    <a:pt x="143255" y="91439"/>
                  </a:lnTo>
                  <a:lnTo>
                    <a:pt x="143255" y="88391"/>
                  </a:lnTo>
                  <a:lnTo>
                    <a:pt x="143255" y="85344"/>
                  </a:lnTo>
                  <a:lnTo>
                    <a:pt x="146303" y="85344"/>
                  </a:lnTo>
                  <a:lnTo>
                    <a:pt x="146303" y="82296"/>
                  </a:lnTo>
                  <a:lnTo>
                    <a:pt x="149351" y="82296"/>
                  </a:lnTo>
                  <a:lnTo>
                    <a:pt x="149351" y="76200"/>
                  </a:lnTo>
                  <a:lnTo>
                    <a:pt x="152400" y="76200"/>
                  </a:lnTo>
                  <a:lnTo>
                    <a:pt x="152400" y="73151"/>
                  </a:lnTo>
                  <a:lnTo>
                    <a:pt x="155448" y="73151"/>
                  </a:lnTo>
                  <a:lnTo>
                    <a:pt x="155448" y="70103"/>
                  </a:lnTo>
                  <a:lnTo>
                    <a:pt x="158496" y="67056"/>
                  </a:lnTo>
                  <a:lnTo>
                    <a:pt x="158496" y="64008"/>
                  </a:lnTo>
                  <a:lnTo>
                    <a:pt x="161544" y="64008"/>
                  </a:lnTo>
                  <a:lnTo>
                    <a:pt x="161544" y="60960"/>
                  </a:lnTo>
                </a:path>
                <a:path w="1009015" h="802004">
                  <a:moveTo>
                    <a:pt x="161544" y="60960"/>
                  </a:moveTo>
                  <a:lnTo>
                    <a:pt x="164592" y="60960"/>
                  </a:lnTo>
                  <a:lnTo>
                    <a:pt x="164592" y="57912"/>
                  </a:lnTo>
                  <a:lnTo>
                    <a:pt x="164592" y="54863"/>
                  </a:lnTo>
                  <a:lnTo>
                    <a:pt x="167640" y="54863"/>
                  </a:lnTo>
                  <a:lnTo>
                    <a:pt x="167640" y="51815"/>
                  </a:lnTo>
                  <a:lnTo>
                    <a:pt x="170688" y="51815"/>
                  </a:lnTo>
                  <a:lnTo>
                    <a:pt x="170688" y="48768"/>
                  </a:lnTo>
                  <a:lnTo>
                    <a:pt x="173736" y="48768"/>
                  </a:lnTo>
                  <a:lnTo>
                    <a:pt x="173736" y="45720"/>
                  </a:lnTo>
                  <a:lnTo>
                    <a:pt x="176783" y="45720"/>
                  </a:lnTo>
                  <a:lnTo>
                    <a:pt x="176783" y="42672"/>
                  </a:lnTo>
                  <a:lnTo>
                    <a:pt x="179831" y="42672"/>
                  </a:lnTo>
                  <a:lnTo>
                    <a:pt x="179831" y="39624"/>
                  </a:lnTo>
                  <a:lnTo>
                    <a:pt x="182879" y="36575"/>
                  </a:lnTo>
                </a:path>
                <a:path w="1009015" h="802004">
                  <a:moveTo>
                    <a:pt x="182879" y="36575"/>
                  </a:moveTo>
                  <a:lnTo>
                    <a:pt x="182879" y="33527"/>
                  </a:lnTo>
                  <a:lnTo>
                    <a:pt x="185927" y="33527"/>
                  </a:lnTo>
                  <a:lnTo>
                    <a:pt x="185927" y="30479"/>
                  </a:lnTo>
                  <a:lnTo>
                    <a:pt x="185927" y="30479"/>
                  </a:lnTo>
                  <a:lnTo>
                    <a:pt x="188975" y="30479"/>
                  </a:lnTo>
                  <a:lnTo>
                    <a:pt x="188975" y="27432"/>
                  </a:lnTo>
                  <a:lnTo>
                    <a:pt x="192024" y="27432"/>
                  </a:lnTo>
                  <a:lnTo>
                    <a:pt x="195072" y="27432"/>
                  </a:lnTo>
                  <a:lnTo>
                    <a:pt x="195072" y="24384"/>
                  </a:lnTo>
                  <a:lnTo>
                    <a:pt x="198120" y="24384"/>
                  </a:lnTo>
                  <a:lnTo>
                    <a:pt x="198120" y="24384"/>
                  </a:lnTo>
                  <a:lnTo>
                    <a:pt x="198120" y="21336"/>
                  </a:lnTo>
                  <a:lnTo>
                    <a:pt x="201168" y="21336"/>
                  </a:lnTo>
                  <a:lnTo>
                    <a:pt x="201168" y="18287"/>
                  </a:lnTo>
                </a:path>
                <a:path w="1009015" h="802004">
                  <a:moveTo>
                    <a:pt x="201168" y="18287"/>
                  </a:moveTo>
                  <a:lnTo>
                    <a:pt x="204216" y="18287"/>
                  </a:lnTo>
                  <a:lnTo>
                    <a:pt x="204216" y="15239"/>
                  </a:lnTo>
                  <a:lnTo>
                    <a:pt x="207264" y="15239"/>
                  </a:lnTo>
                  <a:lnTo>
                    <a:pt x="210312" y="15239"/>
                  </a:lnTo>
                  <a:lnTo>
                    <a:pt x="210312" y="12191"/>
                  </a:lnTo>
                  <a:lnTo>
                    <a:pt x="213360" y="12191"/>
                  </a:lnTo>
                  <a:lnTo>
                    <a:pt x="213360" y="9144"/>
                  </a:lnTo>
                  <a:lnTo>
                    <a:pt x="216407" y="9144"/>
                  </a:lnTo>
                  <a:lnTo>
                    <a:pt x="219455" y="9144"/>
                  </a:lnTo>
                  <a:lnTo>
                    <a:pt x="219455" y="6096"/>
                  </a:lnTo>
                  <a:lnTo>
                    <a:pt x="222503" y="6096"/>
                  </a:lnTo>
                </a:path>
                <a:path w="1009015" h="802004">
                  <a:moveTo>
                    <a:pt x="222503" y="6096"/>
                  </a:moveTo>
                  <a:lnTo>
                    <a:pt x="225551" y="6096"/>
                  </a:lnTo>
                  <a:lnTo>
                    <a:pt x="225551" y="6096"/>
                  </a:lnTo>
                  <a:lnTo>
                    <a:pt x="225551" y="3048"/>
                  </a:lnTo>
                  <a:lnTo>
                    <a:pt x="228600" y="3048"/>
                  </a:lnTo>
                  <a:lnTo>
                    <a:pt x="231648" y="3048"/>
                  </a:lnTo>
                  <a:lnTo>
                    <a:pt x="234696" y="3048"/>
                  </a:lnTo>
                  <a:lnTo>
                    <a:pt x="234696" y="0"/>
                  </a:lnTo>
                  <a:lnTo>
                    <a:pt x="237744" y="0"/>
                  </a:lnTo>
                  <a:lnTo>
                    <a:pt x="240792" y="0"/>
                  </a:lnTo>
                </a:path>
                <a:path w="1009015" h="802004">
                  <a:moveTo>
                    <a:pt x="240792" y="0"/>
                  </a:moveTo>
                  <a:lnTo>
                    <a:pt x="240792" y="0"/>
                  </a:lnTo>
                  <a:lnTo>
                    <a:pt x="243840" y="0"/>
                  </a:lnTo>
                  <a:lnTo>
                    <a:pt x="246888" y="0"/>
                  </a:lnTo>
                  <a:lnTo>
                    <a:pt x="249936" y="0"/>
                  </a:lnTo>
                  <a:lnTo>
                    <a:pt x="252983" y="0"/>
                  </a:lnTo>
                  <a:lnTo>
                    <a:pt x="256031" y="0"/>
                  </a:lnTo>
                  <a:lnTo>
                    <a:pt x="259079" y="0"/>
                  </a:lnTo>
                  <a:lnTo>
                    <a:pt x="262127" y="0"/>
                  </a:lnTo>
                </a:path>
                <a:path w="1009015" h="802004">
                  <a:moveTo>
                    <a:pt x="262127" y="0"/>
                  </a:moveTo>
                  <a:lnTo>
                    <a:pt x="265175" y="0"/>
                  </a:lnTo>
                  <a:lnTo>
                    <a:pt x="268224" y="0"/>
                  </a:lnTo>
                  <a:lnTo>
                    <a:pt x="271272" y="0"/>
                  </a:lnTo>
                  <a:lnTo>
                    <a:pt x="271272" y="0"/>
                  </a:lnTo>
                  <a:lnTo>
                    <a:pt x="271272" y="3048"/>
                  </a:lnTo>
                  <a:lnTo>
                    <a:pt x="274320" y="3048"/>
                  </a:lnTo>
                  <a:lnTo>
                    <a:pt x="277368" y="3048"/>
                  </a:lnTo>
                  <a:lnTo>
                    <a:pt x="280416" y="3048"/>
                  </a:lnTo>
                  <a:lnTo>
                    <a:pt x="280416" y="6096"/>
                  </a:lnTo>
                </a:path>
                <a:path w="1009015" h="802004">
                  <a:moveTo>
                    <a:pt x="280416" y="6096"/>
                  </a:moveTo>
                  <a:lnTo>
                    <a:pt x="283464" y="6096"/>
                  </a:lnTo>
                  <a:lnTo>
                    <a:pt x="286512" y="6096"/>
                  </a:lnTo>
                  <a:lnTo>
                    <a:pt x="286512" y="6096"/>
                  </a:lnTo>
                  <a:lnTo>
                    <a:pt x="286512" y="9144"/>
                  </a:lnTo>
                  <a:lnTo>
                    <a:pt x="289560" y="9144"/>
                  </a:lnTo>
                  <a:lnTo>
                    <a:pt x="292607" y="9144"/>
                  </a:lnTo>
                  <a:lnTo>
                    <a:pt x="292607" y="12191"/>
                  </a:lnTo>
                  <a:lnTo>
                    <a:pt x="295655" y="12191"/>
                  </a:lnTo>
                  <a:lnTo>
                    <a:pt x="295655" y="15239"/>
                  </a:lnTo>
                  <a:lnTo>
                    <a:pt x="298703" y="15239"/>
                  </a:lnTo>
                  <a:lnTo>
                    <a:pt x="301751" y="15239"/>
                  </a:lnTo>
                  <a:lnTo>
                    <a:pt x="301751" y="18287"/>
                  </a:lnTo>
                </a:path>
                <a:path w="1009015" h="802004">
                  <a:moveTo>
                    <a:pt x="301751" y="18287"/>
                  </a:moveTo>
                  <a:lnTo>
                    <a:pt x="304800" y="18287"/>
                  </a:lnTo>
                  <a:lnTo>
                    <a:pt x="304800" y="18287"/>
                  </a:lnTo>
                  <a:lnTo>
                    <a:pt x="304800" y="21336"/>
                  </a:lnTo>
                  <a:lnTo>
                    <a:pt x="307848" y="21336"/>
                  </a:lnTo>
                  <a:lnTo>
                    <a:pt x="307848" y="24384"/>
                  </a:lnTo>
                  <a:lnTo>
                    <a:pt x="310896" y="24384"/>
                  </a:lnTo>
                  <a:lnTo>
                    <a:pt x="313944" y="27432"/>
                  </a:lnTo>
                  <a:lnTo>
                    <a:pt x="316992" y="27432"/>
                  </a:lnTo>
                  <a:lnTo>
                    <a:pt x="316992" y="30479"/>
                  </a:lnTo>
                  <a:lnTo>
                    <a:pt x="320040" y="30479"/>
                  </a:lnTo>
                  <a:lnTo>
                    <a:pt x="320040" y="33527"/>
                  </a:lnTo>
                  <a:lnTo>
                    <a:pt x="323088" y="33527"/>
                  </a:lnTo>
                  <a:lnTo>
                    <a:pt x="323088" y="36575"/>
                  </a:lnTo>
                </a:path>
                <a:path w="1009015" h="802004">
                  <a:moveTo>
                    <a:pt x="323088" y="36575"/>
                  </a:moveTo>
                  <a:lnTo>
                    <a:pt x="326136" y="36575"/>
                  </a:lnTo>
                  <a:lnTo>
                    <a:pt x="326136" y="39624"/>
                  </a:lnTo>
                  <a:lnTo>
                    <a:pt x="326136" y="42672"/>
                  </a:lnTo>
                  <a:lnTo>
                    <a:pt x="329183" y="42672"/>
                  </a:lnTo>
                  <a:lnTo>
                    <a:pt x="329183" y="45720"/>
                  </a:lnTo>
                  <a:lnTo>
                    <a:pt x="332231" y="45720"/>
                  </a:lnTo>
                  <a:lnTo>
                    <a:pt x="332231" y="48768"/>
                  </a:lnTo>
                  <a:lnTo>
                    <a:pt x="335279" y="48768"/>
                  </a:lnTo>
                  <a:lnTo>
                    <a:pt x="335279" y="51815"/>
                  </a:lnTo>
                  <a:lnTo>
                    <a:pt x="338327" y="51815"/>
                  </a:lnTo>
                  <a:lnTo>
                    <a:pt x="338327" y="54863"/>
                  </a:lnTo>
                  <a:lnTo>
                    <a:pt x="341375" y="54863"/>
                  </a:lnTo>
                  <a:lnTo>
                    <a:pt x="341375" y="57912"/>
                  </a:lnTo>
                </a:path>
                <a:path w="1009015" h="802004">
                  <a:moveTo>
                    <a:pt x="341375" y="57912"/>
                  </a:moveTo>
                  <a:lnTo>
                    <a:pt x="341375" y="60960"/>
                  </a:lnTo>
                  <a:lnTo>
                    <a:pt x="341375" y="60960"/>
                  </a:lnTo>
                  <a:lnTo>
                    <a:pt x="344424" y="60960"/>
                  </a:lnTo>
                  <a:lnTo>
                    <a:pt x="344424" y="64008"/>
                  </a:lnTo>
                  <a:lnTo>
                    <a:pt x="347472" y="64008"/>
                  </a:lnTo>
                  <a:lnTo>
                    <a:pt x="347472" y="67056"/>
                  </a:lnTo>
                  <a:lnTo>
                    <a:pt x="350520" y="67056"/>
                  </a:lnTo>
                  <a:lnTo>
                    <a:pt x="350520" y="70103"/>
                  </a:lnTo>
                  <a:lnTo>
                    <a:pt x="350520" y="73151"/>
                  </a:lnTo>
                  <a:lnTo>
                    <a:pt x="353568" y="73151"/>
                  </a:lnTo>
                  <a:lnTo>
                    <a:pt x="353568" y="76200"/>
                  </a:lnTo>
                  <a:lnTo>
                    <a:pt x="356616" y="76200"/>
                  </a:lnTo>
                  <a:lnTo>
                    <a:pt x="356616" y="79248"/>
                  </a:lnTo>
                  <a:lnTo>
                    <a:pt x="356616" y="82296"/>
                  </a:lnTo>
                  <a:lnTo>
                    <a:pt x="359664" y="82296"/>
                  </a:lnTo>
                  <a:lnTo>
                    <a:pt x="359664" y="85344"/>
                  </a:lnTo>
                  <a:lnTo>
                    <a:pt x="362712" y="85344"/>
                  </a:lnTo>
                  <a:lnTo>
                    <a:pt x="362712" y="88391"/>
                  </a:lnTo>
                </a:path>
                <a:path w="1009015" h="802004">
                  <a:moveTo>
                    <a:pt x="362712" y="88391"/>
                  </a:moveTo>
                  <a:lnTo>
                    <a:pt x="362712" y="91439"/>
                  </a:lnTo>
                  <a:lnTo>
                    <a:pt x="365760" y="91439"/>
                  </a:lnTo>
                  <a:lnTo>
                    <a:pt x="365760" y="94487"/>
                  </a:lnTo>
                  <a:lnTo>
                    <a:pt x="365760" y="97536"/>
                  </a:lnTo>
                  <a:lnTo>
                    <a:pt x="368807" y="97536"/>
                  </a:lnTo>
                  <a:lnTo>
                    <a:pt x="368807" y="100584"/>
                  </a:lnTo>
                  <a:lnTo>
                    <a:pt x="368807" y="100584"/>
                  </a:lnTo>
                  <a:lnTo>
                    <a:pt x="371855" y="100584"/>
                  </a:lnTo>
                  <a:lnTo>
                    <a:pt x="371855" y="103632"/>
                  </a:lnTo>
                  <a:lnTo>
                    <a:pt x="371855" y="106679"/>
                  </a:lnTo>
                  <a:lnTo>
                    <a:pt x="374903" y="106679"/>
                  </a:lnTo>
                  <a:lnTo>
                    <a:pt x="374903" y="109727"/>
                  </a:lnTo>
                  <a:lnTo>
                    <a:pt x="374903" y="112775"/>
                  </a:lnTo>
                  <a:lnTo>
                    <a:pt x="377951" y="112775"/>
                  </a:lnTo>
                  <a:lnTo>
                    <a:pt x="377951" y="115824"/>
                  </a:lnTo>
                  <a:lnTo>
                    <a:pt x="381000" y="115824"/>
                  </a:lnTo>
                  <a:lnTo>
                    <a:pt x="381000" y="118872"/>
                  </a:lnTo>
                  <a:lnTo>
                    <a:pt x="381000" y="121920"/>
                  </a:lnTo>
                </a:path>
                <a:path w="1009015" h="802004">
                  <a:moveTo>
                    <a:pt x="381000" y="121920"/>
                  </a:moveTo>
                  <a:lnTo>
                    <a:pt x="384048" y="121920"/>
                  </a:lnTo>
                  <a:lnTo>
                    <a:pt x="384048" y="124968"/>
                  </a:lnTo>
                  <a:lnTo>
                    <a:pt x="384048" y="128015"/>
                  </a:lnTo>
                  <a:lnTo>
                    <a:pt x="387096" y="128015"/>
                  </a:lnTo>
                  <a:lnTo>
                    <a:pt x="387096" y="131063"/>
                  </a:lnTo>
                  <a:lnTo>
                    <a:pt x="387096" y="134112"/>
                  </a:lnTo>
                  <a:lnTo>
                    <a:pt x="390144" y="134112"/>
                  </a:lnTo>
                  <a:lnTo>
                    <a:pt x="390144" y="137160"/>
                  </a:lnTo>
                  <a:lnTo>
                    <a:pt x="390144" y="140208"/>
                  </a:lnTo>
                  <a:lnTo>
                    <a:pt x="393192" y="140208"/>
                  </a:lnTo>
                  <a:lnTo>
                    <a:pt x="393192" y="143256"/>
                  </a:lnTo>
                  <a:lnTo>
                    <a:pt x="393192" y="146303"/>
                  </a:lnTo>
                  <a:lnTo>
                    <a:pt x="396240" y="146303"/>
                  </a:lnTo>
                  <a:lnTo>
                    <a:pt x="396240" y="149351"/>
                  </a:lnTo>
                  <a:lnTo>
                    <a:pt x="396240" y="152400"/>
                  </a:lnTo>
                  <a:lnTo>
                    <a:pt x="399288" y="152400"/>
                  </a:lnTo>
                  <a:lnTo>
                    <a:pt x="399288" y="152400"/>
                  </a:lnTo>
                  <a:lnTo>
                    <a:pt x="399288" y="155448"/>
                  </a:lnTo>
                  <a:lnTo>
                    <a:pt x="399288" y="158496"/>
                  </a:lnTo>
                  <a:lnTo>
                    <a:pt x="402336" y="158496"/>
                  </a:lnTo>
                  <a:lnTo>
                    <a:pt x="402336" y="158496"/>
                  </a:lnTo>
                </a:path>
                <a:path w="1009015" h="802004">
                  <a:moveTo>
                    <a:pt x="402336" y="158496"/>
                  </a:moveTo>
                  <a:lnTo>
                    <a:pt x="402336" y="158496"/>
                  </a:lnTo>
                  <a:lnTo>
                    <a:pt x="402336" y="161544"/>
                  </a:lnTo>
                  <a:lnTo>
                    <a:pt x="402336" y="164591"/>
                  </a:lnTo>
                  <a:lnTo>
                    <a:pt x="405383" y="164591"/>
                  </a:lnTo>
                  <a:lnTo>
                    <a:pt x="405383" y="167639"/>
                  </a:lnTo>
                  <a:lnTo>
                    <a:pt x="405383" y="170687"/>
                  </a:lnTo>
                  <a:lnTo>
                    <a:pt x="408431" y="170687"/>
                  </a:lnTo>
                  <a:lnTo>
                    <a:pt x="408431" y="173736"/>
                  </a:lnTo>
                  <a:lnTo>
                    <a:pt x="408431" y="176784"/>
                  </a:lnTo>
                  <a:lnTo>
                    <a:pt x="411479" y="176784"/>
                  </a:lnTo>
                  <a:lnTo>
                    <a:pt x="411479" y="179832"/>
                  </a:lnTo>
                  <a:lnTo>
                    <a:pt x="411479" y="182879"/>
                  </a:lnTo>
                  <a:lnTo>
                    <a:pt x="414527" y="182879"/>
                  </a:lnTo>
                  <a:lnTo>
                    <a:pt x="414527" y="185927"/>
                  </a:lnTo>
                  <a:lnTo>
                    <a:pt x="414527" y="188975"/>
                  </a:lnTo>
                  <a:lnTo>
                    <a:pt x="417575" y="188975"/>
                  </a:lnTo>
                  <a:lnTo>
                    <a:pt x="417575" y="192024"/>
                  </a:lnTo>
                  <a:lnTo>
                    <a:pt x="417575" y="195072"/>
                  </a:lnTo>
                  <a:lnTo>
                    <a:pt x="420624" y="195072"/>
                  </a:lnTo>
                  <a:lnTo>
                    <a:pt x="420624" y="198120"/>
                  </a:lnTo>
                  <a:lnTo>
                    <a:pt x="420624" y="201168"/>
                  </a:lnTo>
                  <a:lnTo>
                    <a:pt x="423672" y="201168"/>
                  </a:lnTo>
                </a:path>
                <a:path w="1009015" h="802004">
                  <a:moveTo>
                    <a:pt x="423672" y="201168"/>
                  </a:moveTo>
                  <a:lnTo>
                    <a:pt x="423672" y="204215"/>
                  </a:lnTo>
                  <a:lnTo>
                    <a:pt x="423672" y="207263"/>
                  </a:lnTo>
                  <a:lnTo>
                    <a:pt x="426720" y="207263"/>
                  </a:lnTo>
                  <a:lnTo>
                    <a:pt x="426720" y="210312"/>
                  </a:lnTo>
                  <a:lnTo>
                    <a:pt x="426720" y="213360"/>
                  </a:lnTo>
                  <a:lnTo>
                    <a:pt x="426720" y="216408"/>
                  </a:lnTo>
                  <a:lnTo>
                    <a:pt x="429768" y="216408"/>
                  </a:lnTo>
                  <a:lnTo>
                    <a:pt x="429768" y="219456"/>
                  </a:lnTo>
                  <a:lnTo>
                    <a:pt x="429768" y="222503"/>
                  </a:lnTo>
                  <a:lnTo>
                    <a:pt x="432816" y="222503"/>
                  </a:lnTo>
                  <a:lnTo>
                    <a:pt x="432816" y="225551"/>
                  </a:lnTo>
                  <a:lnTo>
                    <a:pt x="432816" y="228600"/>
                  </a:lnTo>
                  <a:lnTo>
                    <a:pt x="435864" y="228600"/>
                  </a:lnTo>
                  <a:lnTo>
                    <a:pt x="435864" y="231648"/>
                  </a:lnTo>
                  <a:lnTo>
                    <a:pt x="435864" y="234696"/>
                  </a:lnTo>
                  <a:lnTo>
                    <a:pt x="438912" y="234696"/>
                  </a:lnTo>
                  <a:lnTo>
                    <a:pt x="438912" y="237744"/>
                  </a:lnTo>
                  <a:lnTo>
                    <a:pt x="438912" y="240791"/>
                  </a:lnTo>
                  <a:lnTo>
                    <a:pt x="441960" y="243839"/>
                  </a:lnTo>
                  <a:lnTo>
                    <a:pt x="441960" y="246887"/>
                  </a:lnTo>
                </a:path>
                <a:path w="1009015" h="802004">
                  <a:moveTo>
                    <a:pt x="441960" y="246887"/>
                  </a:moveTo>
                  <a:lnTo>
                    <a:pt x="441960" y="249936"/>
                  </a:lnTo>
                  <a:lnTo>
                    <a:pt x="445007" y="249936"/>
                  </a:lnTo>
                  <a:lnTo>
                    <a:pt x="445007" y="252984"/>
                  </a:lnTo>
                  <a:lnTo>
                    <a:pt x="445007" y="256032"/>
                  </a:lnTo>
                  <a:lnTo>
                    <a:pt x="448055" y="256032"/>
                  </a:lnTo>
                  <a:lnTo>
                    <a:pt x="448055" y="259079"/>
                  </a:lnTo>
                  <a:lnTo>
                    <a:pt x="448055" y="262127"/>
                  </a:lnTo>
                  <a:lnTo>
                    <a:pt x="451103" y="265175"/>
                  </a:lnTo>
                  <a:lnTo>
                    <a:pt x="451103" y="268224"/>
                  </a:lnTo>
                  <a:lnTo>
                    <a:pt x="451103" y="271272"/>
                  </a:lnTo>
                  <a:lnTo>
                    <a:pt x="454151" y="271272"/>
                  </a:lnTo>
                  <a:lnTo>
                    <a:pt x="454151" y="274320"/>
                  </a:lnTo>
                  <a:lnTo>
                    <a:pt x="454151" y="277368"/>
                  </a:lnTo>
                  <a:lnTo>
                    <a:pt x="457200" y="277368"/>
                  </a:lnTo>
                  <a:lnTo>
                    <a:pt x="457200" y="280415"/>
                  </a:lnTo>
                  <a:lnTo>
                    <a:pt x="457200" y="283463"/>
                  </a:lnTo>
                  <a:lnTo>
                    <a:pt x="457200" y="286512"/>
                  </a:lnTo>
                  <a:lnTo>
                    <a:pt x="460248" y="286512"/>
                  </a:lnTo>
                  <a:lnTo>
                    <a:pt x="460248" y="289560"/>
                  </a:lnTo>
                  <a:lnTo>
                    <a:pt x="460248" y="292608"/>
                  </a:lnTo>
                  <a:lnTo>
                    <a:pt x="463296" y="292608"/>
                  </a:lnTo>
                  <a:lnTo>
                    <a:pt x="463296" y="295656"/>
                  </a:lnTo>
                </a:path>
                <a:path w="1009015" h="802004">
                  <a:moveTo>
                    <a:pt x="463296" y="295656"/>
                  </a:moveTo>
                  <a:lnTo>
                    <a:pt x="463296" y="298703"/>
                  </a:lnTo>
                  <a:lnTo>
                    <a:pt x="463296" y="298703"/>
                  </a:lnTo>
                  <a:lnTo>
                    <a:pt x="466344" y="301751"/>
                  </a:lnTo>
                  <a:lnTo>
                    <a:pt x="466344" y="304800"/>
                  </a:lnTo>
                  <a:lnTo>
                    <a:pt x="466344" y="307848"/>
                  </a:lnTo>
                  <a:lnTo>
                    <a:pt x="469392" y="307848"/>
                  </a:lnTo>
                  <a:lnTo>
                    <a:pt x="469392" y="310896"/>
                  </a:lnTo>
                  <a:lnTo>
                    <a:pt x="469392" y="313944"/>
                  </a:lnTo>
                  <a:lnTo>
                    <a:pt x="472440" y="313944"/>
                  </a:lnTo>
                  <a:lnTo>
                    <a:pt x="472440" y="316991"/>
                  </a:lnTo>
                  <a:lnTo>
                    <a:pt x="472440" y="320039"/>
                  </a:lnTo>
                  <a:lnTo>
                    <a:pt x="472440" y="323088"/>
                  </a:lnTo>
                  <a:lnTo>
                    <a:pt x="475488" y="323088"/>
                  </a:lnTo>
                  <a:lnTo>
                    <a:pt x="475488" y="326136"/>
                  </a:lnTo>
                  <a:lnTo>
                    <a:pt x="475488" y="329184"/>
                  </a:lnTo>
                  <a:lnTo>
                    <a:pt x="478536" y="329184"/>
                  </a:lnTo>
                  <a:lnTo>
                    <a:pt x="478536" y="332232"/>
                  </a:lnTo>
                  <a:lnTo>
                    <a:pt x="478536" y="335279"/>
                  </a:lnTo>
                  <a:lnTo>
                    <a:pt x="478536" y="338327"/>
                  </a:lnTo>
                  <a:lnTo>
                    <a:pt x="481583" y="338327"/>
                  </a:lnTo>
                  <a:lnTo>
                    <a:pt x="481583" y="341375"/>
                  </a:lnTo>
                  <a:lnTo>
                    <a:pt x="481583" y="344424"/>
                  </a:lnTo>
                </a:path>
                <a:path w="1009015" h="802004">
                  <a:moveTo>
                    <a:pt x="481583" y="344424"/>
                  </a:moveTo>
                  <a:lnTo>
                    <a:pt x="484631" y="344424"/>
                  </a:lnTo>
                  <a:lnTo>
                    <a:pt x="484631" y="344424"/>
                  </a:lnTo>
                  <a:lnTo>
                    <a:pt x="484631" y="347472"/>
                  </a:lnTo>
                  <a:lnTo>
                    <a:pt x="484631" y="350520"/>
                  </a:lnTo>
                  <a:lnTo>
                    <a:pt x="484631" y="353568"/>
                  </a:lnTo>
                  <a:lnTo>
                    <a:pt x="487679" y="353568"/>
                  </a:lnTo>
                  <a:lnTo>
                    <a:pt x="487679" y="356615"/>
                  </a:lnTo>
                  <a:lnTo>
                    <a:pt x="487679" y="359663"/>
                  </a:lnTo>
                  <a:lnTo>
                    <a:pt x="490727" y="359663"/>
                  </a:lnTo>
                  <a:lnTo>
                    <a:pt x="490727" y="362712"/>
                  </a:lnTo>
                  <a:lnTo>
                    <a:pt x="490727" y="365760"/>
                  </a:lnTo>
                  <a:lnTo>
                    <a:pt x="490727" y="368808"/>
                  </a:lnTo>
                  <a:lnTo>
                    <a:pt x="493775" y="368808"/>
                  </a:lnTo>
                  <a:lnTo>
                    <a:pt x="493775" y="371856"/>
                  </a:lnTo>
                  <a:lnTo>
                    <a:pt x="493775" y="374903"/>
                  </a:lnTo>
                  <a:lnTo>
                    <a:pt x="496824" y="374903"/>
                  </a:lnTo>
                  <a:lnTo>
                    <a:pt x="496824" y="377951"/>
                  </a:lnTo>
                  <a:lnTo>
                    <a:pt x="496824" y="381000"/>
                  </a:lnTo>
                  <a:lnTo>
                    <a:pt x="496824" y="384048"/>
                  </a:lnTo>
                  <a:lnTo>
                    <a:pt x="499872" y="384048"/>
                  </a:lnTo>
                  <a:lnTo>
                    <a:pt x="499872" y="387096"/>
                  </a:lnTo>
                  <a:lnTo>
                    <a:pt x="499872" y="390144"/>
                  </a:lnTo>
                  <a:lnTo>
                    <a:pt x="502920" y="390144"/>
                  </a:lnTo>
                  <a:lnTo>
                    <a:pt x="502920" y="393191"/>
                  </a:lnTo>
                </a:path>
                <a:path w="1009015" h="802004">
                  <a:moveTo>
                    <a:pt x="502920" y="393191"/>
                  </a:moveTo>
                  <a:lnTo>
                    <a:pt x="502920" y="396239"/>
                  </a:lnTo>
                  <a:lnTo>
                    <a:pt x="502920" y="399288"/>
                  </a:lnTo>
                  <a:lnTo>
                    <a:pt x="505968" y="399288"/>
                  </a:lnTo>
                  <a:lnTo>
                    <a:pt x="505968" y="402336"/>
                  </a:lnTo>
                  <a:lnTo>
                    <a:pt x="505968" y="405384"/>
                  </a:lnTo>
                  <a:lnTo>
                    <a:pt x="509016" y="405384"/>
                  </a:lnTo>
                  <a:lnTo>
                    <a:pt x="509016" y="408432"/>
                  </a:lnTo>
                  <a:lnTo>
                    <a:pt x="509016" y="411479"/>
                  </a:lnTo>
                  <a:lnTo>
                    <a:pt x="509016" y="414527"/>
                  </a:lnTo>
                  <a:lnTo>
                    <a:pt x="512064" y="414527"/>
                  </a:lnTo>
                  <a:lnTo>
                    <a:pt x="512064" y="417575"/>
                  </a:lnTo>
                  <a:lnTo>
                    <a:pt x="512064" y="420624"/>
                  </a:lnTo>
                  <a:lnTo>
                    <a:pt x="512064" y="420624"/>
                  </a:lnTo>
                  <a:lnTo>
                    <a:pt x="515112" y="420624"/>
                  </a:lnTo>
                  <a:lnTo>
                    <a:pt x="515112" y="423672"/>
                  </a:lnTo>
                  <a:lnTo>
                    <a:pt x="515112" y="426720"/>
                  </a:lnTo>
                  <a:lnTo>
                    <a:pt x="515112" y="429768"/>
                  </a:lnTo>
                  <a:lnTo>
                    <a:pt x="518160" y="429768"/>
                  </a:lnTo>
                  <a:lnTo>
                    <a:pt x="518160" y="432815"/>
                  </a:lnTo>
                  <a:lnTo>
                    <a:pt x="518160" y="435863"/>
                  </a:lnTo>
                  <a:lnTo>
                    <a:pt x="521207" y="435863"/>
                  </a:lnTo>
                  <a:lnTo>
                    <a:pt x="521207" y="438912"/>
                  </a:lnTo>
                  <a:lnTo>
                    <a:pt x="521207" y="441960"/>
                  </a:lnTo>
                </a:path>
                <a:path w="1009015" h="802004">
                  <a:moveTo>
                    <a:pt x="521207" y="441960"/>
                  </a:moveTo>
                  <a:lnTo>
                    <a:pt x="521207" y="445008"/>
                  </a:lnTo>
                  <a:lnTo>
                    <a:pt x="524255" y="445008"/>
                  </a:lnTo>
                  <a:lnTo>
                    <a:pt x="524255" y="448056"/>
                  </a:lnTo>
                  <a:lnTo>
                    <a:pt x="524255" y="451103"/>
                  </a:lnTo>
                  <a:lnTo>
                    <a:pt x="527303" y="451103"/>
                  </a:lnTo>
                  <a:lnTo>
                    <a:pt x="527303" y="454151"/>
                  </a:lnTo>
                  <a:lnTo>
                    <a:pt x="527303" y="457200"/>
                  </a:lnTo>
                  <a:lnTo>
                    <a:pt x="527303" y="460248"/>
                  </a:lnTo>
                  <a:lnTo>
                    <a:pt x="530351" y="460248"/>
                  </a:lnTo>
                  <a:lnTo>
                    <a:pt x="530351" y="463296"/>
                  </a:lnTo>
                  <a:lnTo>
                    <a:pt x="530351" y="466344"/>
                  </a:lnTo>
                  <a:lnTo>
                    <a:pt x="533400" y="466344"/>
                  </a:lnTo>
                  <a:lnTo>
                    <a:pt x="533400" y="469391"/>
                  </a:lnTo>
                  <a:lnTo>
                    <a:pt x="533400" y="472439"/>
                  </a:lnTo>
                  <a:lnTo>
                    <a:pt x="536448" y="475488"/>
                  </a:lnTo>
                  <a:lnTo>
                    <a:pt x="536448" y="478536"/>
                  </a:lnTo>
                  <a:lnTo>
                    <a:pt x="536448" y="481584"/>
                  </a:lnTo>
                  <a:lnTo>
                    <a:pt x="539496" y="481584"/>
                  </a:lnTo>
                  <a:lnTo>
                    <a:pt x="539496" y="484632"/>
                  </a:lnTo>
                  <a:lnTo>
                    <a:pt x="539496" y="487679"/>
                  </a:lnTo>
                  <a:lnTo>
                    <a:pt x="542544" y="487679"/>
                  </a:lnTo>
                  <a:lnTo>
                    <a:pt x="542544" y="490727"/>
                  </a:lnTo>
                  <a:lnTo>
                    <a:pt x="542544" y="493775"/>
                  </a:lnTo>
                </a:path>
                <a:path w="1009015" h="802004">
                  <a:moveTo>
                    <a:pt x="542544" y="493775"/>
                  </a:moveTo>
                  <a:lnTo>
                    <a:pt x="542544" y="496824"/>
                  </a:lnTo>
                  <a:lnTo>
                    <a:pt x="542544" y="496824"/>
                  </a:lnTo>
                  <a:lnTo>
                    <a:pt x="545592" y="496824"/>
                  </a:lnTo>
                  <a:lnTo>
                    <a:pt x="545592" y="499872"/>
                  </a:lnTo>
                  <a:lnTo>
                    <a:pt x="545592" y="502920"/>
                  </a:lnTo>
                  <a:lnTo>
                    <a:pt x="548640" y="502920"/>
                  </a:lnTo>
                  <a:lnTo>
                    <a:pt x="548640" y="505968"/>
                  </a:lnTo>
                  <a:lnTo>
                    <a:pt x="548640" y="509015"/>
                  </a:lnTo>
                  <a:lnTo>
                    <a:pt x="548640" y="512063"/>
                  </a:lnTo>
                  <a:lnTo>
                    <a:pt x="551688" y="512063"/>
                  </a:lnTo>
                  <a:lnTo>
                    <a:pt x="551688" y="515112"/>
                  </a:lnTo>
                  <a:lnTo>
                    <a:pt x="551688" y="518160"/>
                  </a:lnTo>
                  <a:lnTo>
                    <a:pt x="554736" y="518160"/>
                  </a:lnTo>
                  <a:lnTo>
                    <a:pt x="554736" y="521208"/>
                  </a:lnTo>
                  <a:lnTo>
                    <a:pt x="554736" y="524256"/>
                  </a:lnTo>
                  <a:lnTo>
                    <a:pt x="557783" y="524256"/>
                  </a:lnTo>
                  <a:lnTo>
                    <a:pt x="557783" y="527303"/>
                  </a:lnTo>
                  <a:lnTo>
                    <a:pt x="557783" y="530351"/>
                  </a:lnTo>
                  <a:lnTo>
                    <a:pt x="557783" y="533400"/>
                  </a:lnTo>
                  <a:lnTo>
                    <a:pt x="557783" y="533400"/>
                  </a:lnTo>
                  <a:lnTo>
                    <a:pt x="560831" y="533400"/>
                  </a:lnTo>
                  <a:lnTo>
                    <a:pt x="560831" y="536448"/>
                  </a:lnTo>
                  <a:lnTo>
                    <a:pt x="560831" y="539496"/>
                  </a:lnTo>
                  <a:lnTo>
                    <a:pt x="563879" y="539496"/>
                  </a:lnTo>
                </a:path>
                <a:path w="1009015" h="802004">
                  <a:moveTo>
                    <a:pt x="563879" y="539496"/>
                  </a:moveTo>
                  <a:lnTo>
                    <a:pt x="563879" y="542544"/>
                  </a:lnTo>
                  <a:lnTo>
                    <a:pt x="563879" y="545591"/>
                  </a:lnTo>
                  <a:lnTo>
                    <a:pt x="566927" y="548639"/>
                  </a:lnTo>
                  <a:lnTo>
                    <a:pt x="566927" y="551688"/>
                  </a:lnTo>
                  <a:lnTo>
                    <a:pt x="566927" y="554736"/>
                  </a:lnTo>
                  <a:lnTo>
                    <a:pt x="569976" y="554736"/>
                  </a:lnTo>
                  <a:lnTo>
                    <a:pt x="569976" y="557784"/>
                  </a:lnTo>
                  <a:lnTo>
                    <a:pt x="569976" y="560832"/>
                  </a:lnTo>
                  <a:lnTo>
                    <a:pt x="573024" y="560832"/>
                  </a:lnTo>
                  <a:lnTo>
                    <a:pt x="573024" y="563879"/>
                  </a:lnTo>
                  <a:lnTo>
                    <a:pt x="573024" y="566927"/>
                  </a:lnTo>
                  <a:lnTo>
                    <a:pt x="576072" y="566927"/>
                  </a:lnTo>
                  <a:lnTo>
                    <a:pt x="576072" y="569976"/>
                  </a:lnTo>
                  <a:lnTo>
                    <a:pt x="576072" y="573024"/>
                  </a:lnTo>
                  <a:lnTo>
                    <a:pt x="576072" y="576072"/>
                  </a:lnTo>
                  <a:lnTo>
                    <a:pt x="579120" y="576072"/>
                  </a:lnTo>
                  <a:lnTo>
                    <a:pt x="579120" y="579120"/>
                  </a:lnTo>
                  <a:lnTo>
                    <a:pt x="579120" y="582168"/>
                  </a:lnTo>
                  <a:lnTo>
                    <a:pt x="582168" y="582168"/>
                  </a:lnTo>
                  <a:lnTo>
                    <a:pt x="582168" y="585215"/>
                  </a:lnTo>
                </a:path>
                <a:path w="1009015" h="802004">
                  <a:moveTo>
                    <a:pt x="582168" y="585215"/>
                  </a:moveTo>
                  <a:lnTo>
                    <a:pt x="582168" y="588263"/>
                  </a:lnTo>
                  <a:lnTo>
                    <a:pt x="585216" y="588263"/>
                  </a:lnTo>
                  <a:lnTo>
                    <a:pt x="585216" y="591312"/>
                  </a:lnTo>
                  <a:lnTo>
                    <a:pt x="585216" y="594360"/>
                  </a:lnTo>
                  <a:lnTo>
                    <a:pt x="588264" y="594360"/>
                  </a:lnTo>
                  <a:lnTo>
                    <a:pt x="588264" y="597408"/>
                  </a:lnTo>
                  <a:lnTo>
                    <a:pt x="588264" y="600456"/>
                  </a:lnTo>
                  <a:lnTo>
                    <a:pt x="591312" y="603503"/>
                  </a:lnTo>
                  <a:lnTo>
                    <a:pt x="591312" y="606551"/>
                  </a:lnTo>
                  <a:lnTo>
                    <a:pt x="591312" y="609600"/>
                  </a:lnTo>
                  <a:lnTo>
                    <a:pt x="594360" y="609600"/>
                  </a:lnTo>
                  <a:lnTo>
                    <a:pt x="594360" y="612648"/>
                  </a:lnTo>
                  <a:lnTo>
                    <a:pt x="594360" y="615696"/>
                  </a:lnTo>
                  <a:lnTo>
                    <a:pt x="597407" y="615696"/>
                  </a:lnTo>
                  <a:lnTo>
                    <a:pt x="597407" y="618744"/>
                  </a:lnTo>
                  <a:lnTo>
                    <a:pt x="597407" y="621791"/>
                  </a:lnTo>
                  <a:lnTo>
                    <a:pt x="600455" y="621791"/>
                  </a:lnTo>
                  <a:lnTo>
                    <a:pt x="600455" y="624839"/>
                  </a:lnTo>
                  <a:lnTo>
                    <a:pt x="600455" y="627888"/>
                  </a:lnTo>
                  <a:lnTo>
                    <a:pt x="603503" y="627888"/>
                  </a:lnTo>
                </a:path>
                <a:path w="1009015" h="802004">
                  <a:moveTo>
                    <a:pt x="603503" y="627888"/>
                  </a:moveTo>
                  <a:lnTo>
                    <a:pt x="603503" y="630936"/>
                  </a:lnTo>
                  <a:lnTo>
                    <a:pt x="603503" y="633984"/>
                  </a:lnTo>
                  <a:lnTo>
                    <a:pt x="606551" y="633984"/>
                  </a:lnTo>
                  <a:lnTo>
                    <a:pt x="606551" y="637032"/>
                  </a:lnTo>
                  <a:lnTo>
                    <a:pt x="606551" y="640079"/>
                  </a:lnTo>
                  <a:lnTo>
                    <a:pt x="609600" y="640079"/>
                  </a:lnTo>
                  <a:lnTo>
                    <a:pt x="609600" y="643127"/>
                  </a:lnTo>
                  <a:lnTo>
                    <a:pt x="609600" y="646176"/>
                  </a:lnTo>
                  <a:lnTo>
                    <a:pt x="612648" y="646176"/>
                  </a:lnTo>
                  <a:lnTo>
                    <a:pt x="612648" y="649224"/>
                  </a:lnTo>
                  <a:lnTo>
                    <a:pt x="612648" y="652272"/>
                  </a:lnTo>
                  <a:lnTo>
                    <a:pt x="615696" y="652272"/>
                  </a:lnTo>
                  <a:lnTo>
                    <a:pt x="615696" y="655320"/>
                  </a:lnTo>
                  <a:lnTo>
                    <a:pt x="615696" y="658368"/>
                  </a:lnTo>
                  <a:lnTo>
                    <a:pt x="618744" y="658368"/>
                  </a:lnTo>
                  <a:lnTo>
                    <a:pt x="618744" y="661415"/>
                  </a:lnTo>
                  <a:lnTo>
                    <a:pt x="618744" y="664463"/>
                  </a:lnTo>
                  <a:lnTo>
                    <a:pt x="621792" y="664463"/>
                  </a:lnTo>
                  <a:lnTo>
                    <a:pt x="621792" y="667512"/>
                  </a:lnTo>
                </a:path>
                <a:path w="1009015" h="802004">
                  <a:moveTo>
                    <a:pt x="621792" y="667512"/>
                  </a:moveTo>
                  <a:lnTo>
                    <a:pt x="621792" y="670560"/>
                  </a:lnTo>
                  <a:lnTo>
                    <a:pt x="621792" y="670560"/>
                  </a:lnTo>
                  <a:lnTo>
                    <a:pt x="624840" y="670560"/>
                  </a:lnTo>
                  <a:lnTo>
                    <a:pt x="624840" y="673608"/>
                  </a:lnTo>
                  <a:lnTo>
                    <a:pt x="627888" y="673608"/>
                  </a:lnTo>
                  <a:lnTo>
                    <a:pt x="627888" y="676656"/>
                  </a:lnTo>
                  <a:lnTo>
                    <a:pt x="627888" y="679703"/>
                  </a:lnTo>
                  <a:lnTo>
                    <a:pt x="627888" y="679703"/>
                  </a:lnTo>
                  <a:lnTo>
                    <a:pt x="630936" y="679703"/>
                  </a:lnTo>
                  <a:lnTo>
                    <a:pt x="630936" y="682751"/>
                  </a:lnTo>
                  <a:lnTo>
                    <a:pt x="630936" y="685800"/>
                  </a:lnTo>
                  <a:lnTo>
                    <a:pt x="633983" y="685800"/>
                  </a:lnTo>
                  <a:lnTo>
                    <a:pt x="633983" y="688848"/>
                  </a:lnTo>
                  <a:lnTo>
                    <a:pt x="633983" y="691896"/>
                  </a:lnTo>
                  <a:lnTo>
                    <a:pt x="637031" y="691896"/>
                  </a:lnTo>
                  <a:lnTo>
                    <a:pt x="637031" y="694944"/>
                  </a:lnTo>
                  <a:lnTo>
                    <a:pt x="640079" y="694944"/>
                  </a:lnTo>
                  <a:lnTo>
                    <a:pt x="640079" y="697991"/>
                  </a:lnTo>
                  <a:lnTo>
                    <a:pt x="640079" y="701039"/>
                  </a:lnTo>
                  <a:lnTo>
                    <a:pt x="643127" y="701039"/>
                  </a:lnTo>
                  <a:lnTo>
                    <a:pt x="643127" y="704088"/>
                  </a:lnTo>
                </a:path>
                <a:path w="1009015" h="802004">
                  <a:moveTo>
                    <a:pt x="643127" y="704088"/>
                  </a:moveTo>
                  <a:lnTo>
                    <a:pt x="643127" y="707136"/>
                  </a:lnTo>
                  <a:lnTo>
                    <a:pt x="646176" y="707136"/>
                  </a:lnTo>
                  <a:lnTo>
                    <a:pt x="646176" y="710184"/>
                  </a:lnTo>
                  <a:lnTo>
                    <a:pt x="649224" y="710184"/>
                  </a:lnTo>
                  <a:lnTo>
                    <a:pt x="649224" y="713232"/>
                  </a:lnTo>
                  <a:lnTo>
                    <a:pt x="649224" y="716279"/>
                  </a:lnTo>
                  <a:lnTo>
                    <a:pt x="652272" y="716279"/>
                  </a:lnTo>
                  <a:lnTo>
                    <a:pt x="652272" y="719327"/>
                  </a:lnTo>
                  <a:lnTo>
                    <a:pt x="655320" y="719327"/>
                  </a:lnTo>
                  <a:lnTo>
                    <a:pt x="655320" y="722376"/>
                  </a:lnTo>
                  <a:lnTo>
                    <a:pt x="655320" y="725424"/>
                  </a:lnTo>
                  <a:lnTo>
                    <a:pt x="658368" y="725424"/>
                  </a:lnTo>
                  <a:lnTo>
                    <a:pt x="658368" y="728472"/>
                  </a:lnTo>
                  <a:lnTo>
                    <a:pt x="661416" y="728472"/>
                  </a:lnTo>
                  <a:lnTo>
                    <a:pt x="661416" y="731520"/>
                  </a:lnTo>
                  <a:lnTo>
                    <a:pt x="661416" y="734568"/>
                  </a:lnTo>
                  <a:lnTo>
                    <a:pt x="664464" y="734568"/>
                  </a:lnTo>
                </a:path>
                <a:path w="1009015" h="802004">
                  <a:moveTo>
                    <a:pt x="664464" y="734568"/>
                  </a:moveTo>
                  <a:lnTo>
                    <a:pt x="664464" y="737615"/>
                  </a:lnTo>
                  <a:lnTo>
                    <a:pt x="667512" y="737615"/>
                  </a:lnTo>
                  <a:lnTo>
                    <a:pt x="667512" y="740663"/>
                  </a:lnTo>
                  <a:lnTo>
                    <a:pt x="670560" y="740663"/>
                  </a:lnTo>
                  <a:lnTo>
                    <a:pt x="670560" y="743712"/>
                  </a:lnTo>
                  <a:lnTo>
                    <a:pt x="670560" y="746760"/>
                  </a:lnTo>
                  <a:lnTo>
                    <a:pt x="673607" y="746760"/>
                  </a:lnTo>
                  <a:lnTo>
                    <a:pt x="673607" y="749808"/>
                  </a:lnTo>
                  <a:lnTo>
                    <a:pt x="676655" y="749808"/>
                  </a:lnTo>
                  <a:lnTo>
                    <a:pt x="676655" y="752856"/>
                  </a:lnTo>
                  <a:lnTo>
                    <a:pt x="679703" y="752856"/>
                  </a:lnTo>
                  <a:lnTo>
                    <a:pt x="679703" y="755903"/>
                  </a:lnTo>
                  <a:lnTo>
                    <a:pt x="682751" y="755903"/>
                  </a:lnTo>
                  <a:lnTo>
                    <a:pt x="682751" y="758951"/>
                  </a:lnTo>
                </a:path>
                <a:path w="1009015" h="802004">
                  <a:moveTo>
                    <a:pt x="682751" y="758951"/>
                  </a:moveTo>
                  <a:lnTo>
                    <a:pt x="685800" y="758951"/>
                  </a:lnTo>
                  <a:lnTo>
                    <a:pt x="685800" y="758951"/>
                  </a:lnTo>
                  <a:lnTo>
                    <a:pt x="685800" y="762000"/>
                  </a:lnTo>
                  <a:lnTo>
                    <a:pt x="688848" y="765048"/>
                  </a:lnTo>
                  <a:lnTo>
                    <a:pt x="688848" y="768096"/>
                  </a:lnTo>
                  <a:lnTo>
                    <a:pt x="691896" y="768096"/>
                  </a:lnTo>
                  <a:lnTo>
                    <a:pt x="694944" y="771144"/>
                  </a:lnTo>
                  <a:lnTo>
                    <a:pt x="697992" y="771144"/>
                  </a:lnTo>
                  <a:lnTo>
                    <a:pt x="697992" y="774191"/>
                  </a:lnTo>
                  <a:lnTo>
                    <a:pt x="701040" y="774191"/>
                  </a:lnTo>
                  <a:lnTo>
                    <a:pt x="701040" y="777239"/>
                  </a:lnTo>
                  <a:lnTo>
                    <a:pt x="704088" y="777239"/>
                  </a:lnTo>
                </a:path>
                <a:path w="1009015" h="802004">
                  <a:moveTo>
                    <a:pt x="704088" y="777239"/>
                  </a:moveTo>
                  <a:lnTo>
                    <a:pt x="704088" y="780288"/>
                  </a:lnTo>
                  <a:lnTo>
                    <a:pt x="704088" y="780288"/>
                  </a:lnTo>
                  <a:lnTo>
                    <a:pt x="707136" y="780288"/>
                  </a:lnTo>
                  <a:lnTo>
                    <a:pt x="707136" y="783336"/>
                  </a:lnTo>
                  <a:lnTo>
                    <a:pt x="710183" y="783336"/>
                  </a:lnTo>
                  <a:lnTo>
                    <a:pt x="710183" y="786384"/>
                  </a:lnTo>
                  <a:lnTo>
                    <a:pt x="713231" y="786384"/>
                  </a:lnTo>
                  <a:lnTo>
                    <a:pt x="716279" y="786384"/>
                  </a:lnTo>
                  <a:lnTo>
                    <a:pt x="716279" y="786384"/>
                  </a:lnTo>
                  <a:lnTo>
                    <a:pt x="716279" y="789432"/>
                  </a:lnTo>
                  <a:lnTo>
                    <a:pt x="719327" y="789432"/>
                  </a:lnTo>
                  <a:lnTo>
                    <a:pt x="722376" y="789432"/>
                  </a:lnTo>
                  <a:lnTo>
                    <a:pt x="722376" y="792479"/>
                  </a:lnTo>
                </a:path>
                <a:path w="1009015" h="802004">
                  <a:moveTo>
                    <a:pt x="722376" y="792479"/>
                  </a:moveTo>
                  <a:lnTo>
                    <a:pt x="725424" y="792479"/>
                  </a:lnTo>
                  <a:lnTo>
                    <a:pt x="728472" y="792479"/>
                  </a:lnTo>
                  <a:lnTo>
                    <a:pt x="728472" y="792479"/>
                  </a:lnTo>
                  <a:lnTo>
                    <a:pt x="728472" y="795527"/>
                  </a:lnTo>
                  <a:lnTo>
                    <a:pt x="731520" y="795527"/>
                  </a:lnTo>
                  <a:lnTo>
                    <a:pt x="734568" y="795527"/>
                  </a:lnTo>
                  <a:lnTo>
                    <a:pt x="734568" y="798576"/>
                  </a:lnTo>
                  <a:lnTo>
                    <a:pt x="737616" y="798576"/>
                  </a:lnTo>
                  <a:lnTo>
                    <a:pt x="740664" y="798576"/>
                  </a:lnTo>
                  <a:lnTo>
                    <a:pt x="743712" y="798576"/>
                  </a:lnTo>
                </a:path>
                <a:path w="1009015" h="802004">
                  <a:moveTo>
                    <a:pt x="743712" y="798576"/>
                  </a:moveTo>
                  <a:lnTo>
                    <a:pt x="746760" y="798576"/>
                  </a:lnTo>
                  <a:lnTo>
                    <a:pt x="746760" y="801624"/>
                  </a:lnTo>
                  <a:lnTo>
                    <a:pt x="749807" y="801624"/>
                  </a:lnTo>
                  <a:lnTo>
                    <a:pt x="752855" y="801624"/>
                  </a:lnTo>
                  <a:lnTo>
                    <a:pt x="755903" y="801624"/>
                  </a:lnTo>
                  <a:lnTo>
                    <a:pt x="758951" y="801624"/>
                  </a:lnTo>
                  <a:lnTo>
                    <a:pt x="762000" y="801624"/>
                  </a:lnTo>
                </a:path>
                <a:path w="1009015" h="802004">
                  <a:moveTo>
                    <a:pt x="762000" y="801624"/>
                  </a:moveTo>
                  <a:lnTo>
                    <a:pt x="765048" y="801624"/>
                  </a:lnTo>
                  <a:lnTo>
                    <a:pt x="768096" y="801624"/>
                  </a:lnTo>
                  <a:lnTo>
                    <a:pt x="768096" y="798576"/>
                  </a:lnTo>
                  <a:lnTo>
                    <a:pt x="771144" y="798576"/>
                  </a:lnTo>
                  <a:lnTo>
                    <a:pt x="774192" y="798576"/>
                  </a:lnTo>
                  <a:lnTo>
                    <a:pt x="777240" y="798576"/>
                  </a:lnTo>
                  <a:lnTo>
                    <a:pt x="780288" y="798576"/>
                  </a:lnTo>
                  <a:lnTo>
                    <a:pt x="780288" y="795527"/>
                  </a:lnTo>
                  <a:lnTo>
                    <a:pt x="783336" y="795527"/>
                  </a:lnTo>
                </a:path>
                <a:path w="1009015" h="802004">
                  <a:moveTo>
                    <a:pt x="783336" y="795527"/>
                  </a:moveTo>
                  <a:lnTo>
                    <a:pt x="786383" y="795527"/>
                  </a:lnTo>
                  <a:lnTo>
                    <a:pt x="786383" y="792479"/>
                  </a:lnTo>
                  <a:lnTo>
                    <a:pt x="789431" y="792479"/>
                  </a:lnTo>
                  <a:lnTo>
                    <a:pt x="792479" y="792479"/>
                  </a:lnTo>
                  <a:lnTo>
                    <a:pt x="792479" y="789432"/>
                  </a:lnTo>
                  <a:lnTo>
                    <a:pt x="795527" y="789432"/>
                  </a:lnTo>
                  <a:lnTo>
                    <a:pt x="798576" y="789432"/>
                  </a:lnTo>
                  <a:lnTo>
                    <a:pt x="798576" y="786384"/>
                  </a:lnTo>
                  <a:lnTo>
                    <a:pt x="801624" y="786384"/>
                  </a:lnTo>
                  <a:lnTo>
                    <a:pt x="801624" y="783336"/>
                  </a:lnTo>
                  <a:lnTo>
                    <a:pt x="804672" y="783336"/>
                  </a:lnTo>
                </a:path>
                <a:path w="1009015" h="802004">
                  <a:moveTo>
                    <a:pt x="804672" y="783336"/>
                  </a:moveTo>
                  <a:lnTo>
                    <a:pt x="807720" y="783336"/>
                  </a:lnTo>
                  <a:lnTo>
                    <a:pt x="807720" y="783336"/>
                  </a:lnTo>
                  <a:lnTo>
                    <a:pt x="807720" y="780288"/>
                  </a:lnTo>
                  <a:lnTo>
                    <a:pt x="810768" y="780288"/>
                  </a:lnTo>
                  <a:lnTo>
                    <a:pt x="810768" y="777239"/>
                  </a:lnTo>
                  <a:lnTo>
                    <a:pt x="813816" y="777239"/>
                  </a:lnTo>
                  <a:lnTo>
                    <a:pt x="813816" y="774191"/>
                  </a:lnTo>
                  <a:lnTo>
                    <a:pt x="816864" y="774191"/>
                  </a:lnTo>
                  <a:lnTo>
                    <a:pt x="816864" y="771144"/>
                  </a:lnTo>
                  <a:lnTo>
                    <a:pt x="819912" y="771144"/>
                  </a:lnTo>
                  <a:lnTo>
                    <a:pt x="819912" y="768096"/>
                  </a:lnTo>
                  <a:lnTo>
                    <a:pt x="822960" y="768096"/>
                  </a:lnTo>
                </a:path>
                <a:path w="1009015" h="802004">
                  <a:moveTo>
                    <a:pt x="822960" y="768096"/>
                  </a:moveTo>
                  <a:lnTo>
                    <a:pt x="822960" y="765048"/>
                  </a:lnTo>
                  <a:lnTo>
                    <a:pt x="826007" y="765048"/>
                  </a:lnTo>
                  <a:lnTo>
                    <a:pt x="826007" y="762000"/>
                  </a:lnTo>
                  <a:lnTo>
                    <a:pt x="829055" y="762000"/>
                  </a:lnTo>
                  <a:lnTo>
                    <a:pt x="829055" y="758951"/>
                  </a:lnTo>
                  <a:lnTo>
                    <a:pt x="832103" y="758951"/>
                  </a:lnTo>
                  <a:lnTo>
                    <a:pt x="832103" y="755903"/>
                  </a:lnTo>
                  <a:lnTo>
                    <a:pt x="835151" y="755903"/>
                  </a:lnTo>
                  <a:lnTo>
                    <a:pt x="835151" y="752856"/>
                  </a:lnTo>
                  <a:lnTo>
                    <a:pt x="838200" y="752856"/>
                  </a:lnTo>
                  <a:lnTo>
                    <a:pt x="838200" y="749808"/>
                  </a:lnTo>
                  <a:lnTo>
                    <a:pt x="841248" y="749808"/>
                  </a:lnTo>
                  <a:lnTo>
                    <a:pt x="841248" y="746760"/>
                  </a:lnTo>
                  <a:lnTo>
                    <a:pt x="841248" y="743712"/>
                  </a:lnTo>
                  <a:lnTo>
                    <a:pt x="844296" y="743712"/>
                  </a:lnTo>
                  <a:lnTo>
                    <a:pt x="844296" y="743712"/>
                  </a:lnTo>
                </a:path>
                <a:path w="1009015" h="802004">
                  <a:moveTo>
                    <a:pt x="844296" y="743712"/>
                  </a:moveTo>
                  <a:lnTo>
                    <a:pt x="844296" y="740663"/>
                  </a:lnTo>
                  <a:lnTo>
                    <a:pt x="844296" y="740663"/>
                  </a:lnTo>
                  <a:lnTo>
                    <a:pt x="847344" y="740663"/>
                  </a:lnTo>
                  <a:lnTo>
                    <a:pt x="847344" y="737615"/>
                  </a:lnTo>
                  <a:lnTo>
                    <a:pt x="850392" y="737615"/>
                  </a:lnTo>
                  <a:lnTo>
                    <a:pt x="850392" y="731520"/>
                  </a:lnTo>
                  <a:lnTo>
                    <a:pt x="853440" y="731520"/>
                  </a:lnTo>
                  <a:lnTo>
                    <a:pt x="853440" y="728472"/>
                  </a:lnTo>
                  <a:lnTo>
                    <a:pt x="856488" y="728472"/>
                  </a:lnTo>
                  <a:lnTo>
                    <a:pt x="856488" y="725424"/>
                  </a:lnTo>
                  <a:lnTo>
                    <a:pt x="859536" y="725424"/>
                  </a:lnTo>
                  <a:lnTo>
                    <a:pt x="859536" y="722376"/>
                  </a:lnTo>
                  <a:lnTo>
                    <a:pt x="859536" y="719327"/>
                  </a:lnTo>
                  <a:lnTo>
                    <a:pt x="862583" y="719327"/>
                  </a:lnTo>
                  <a:lnTo>
                    <a:pt x="862583" y="716279"/>
                  </a:lnTo>
                </a:path>
                <a:path w="1009015" h="802004">
                  <a:moveTo>
                    <a:pt x="862583" y="716279"/>
                  </a:moveTo>
                  <a:lnTo>
                    <a:pt x="865631" y="716279"/>
                  </a:lnTo>
                  <a:lnTo>
                    <a:pt x="865631" y="713232"/>
                  </a:lnTo>
                  <a:lnTo>
                    <a:pt x="865631" y="710184"/>
                  </a:lnTo>
                  <a:lnTo>
                    <a:pt x="868679" y="710184"/>
                  </a:lnTo>
                  <a:lnTo>
                    <a:pt x="868679" y="704088"/>
                  </a:lnTo>
                  <a:lnTo>
                    <a:pt x="871727" y="704088"/>
                  </a:lnTo>
                  <a:lnTo>
                    <a:pt x="871727" y="701039"/>
                  </a:lnTo>
                  <a:lnTo>
                    <a:pt x="874776" y="701039"/>
                  </a:lnTo>
                  <a:lnTo>
                    <a:pt x="874776" y="694944"/>
                  </a:lnTo>
                  <a:lnTo>
                    <a:pt x="877824" y="694944"/>
                  </a:lnTo>
                  <a:lnTo>
                    <a:pt x="877824" y="688848"/>
                  </a:lnTo>
                  <a:lnTo>
                    <a:pt x="880872" y="688848"/>
                  </a:lnTo>
                  <a:lnTo>
                    <a:pt x="880872" y="685800"/>
                  </a:lnTo>
                  <a:lnTo>
                    <a:pt x="883920" y="685800"/>
                  </a:lnTo>
                  <a:lnTo>
                    <a:pt x="883920" y="682751"/>
                  </a:lnTo>
                  <a:lnTo>
                    <a:pt x="883920" y="682751"/>
                  </a:lnTo>
                </a:path>
                <a:path w="1009015" h="802004">
                  <a:moveTo>
                    <a:pt x="883920" y="682751"/>
                  </a:moveTo>
                  <a:lnTo>
                    <a:pt x="883920" y="679703"/>
                  </a:lnTo>
                  <a:lnTo>
                    <a:pt x="886968" y="679703"/>
                  </a:lnTo>
                  <a:lnTo>
                    <a:pt x="886968" y="673608"/>
                  </a:lnTo>
                  <a:lnTo>
                    <a:pt x="890016" y="673608"/>
                  </a:lnTo>
                  <a:lnTo>
                    <a:pt x="890016" y="667512"/>
                  </a:lnTo>
                  <a:lnTo>
                    <a:pt x="893064" y="667512"/>
                  </a:lnTo>
                  <a:lnTo>
                    <a:pt x="893064" y="661415"/>
                  </a:lnTo>
                  <a:lnTo>
                    <a:pt x="896112" y="661415"/>
                  </a:lnTo>
                  <a:lnTo>
                    <a:pt x="896112" y="655320"/>
                  </a:lnTo>
                  <a:lnTo>
                    <a:pt x="899160" y="655320"/>
                  </a:lnTo>
                  <a:lnTo>
                    <a:pt x="899160" y="652272"/>
                  </a:lnTo>
                  <a:lnTo>
                    <a:pt x="902207" y="649224"/>
                  </a:lnTo>
                  <a:lnTo>
                    <a:pt x="902207" y="646176"/>
                  </a:lnTo>
                  <a:lnTo>
                    <a:pt x="905255" y="643127"/>
                  </a:lnTo>
                </a:path>
                <a:path w="1009015" h="802004">
                  <a:moveTo>
                    <a:pt x="905255" y="643127"/>
                  </a:moveTo>
                  <a:lnTo>
                    <a:pt x="905255" y="640079"/>
                  </a:lnTo>
                  <a:lnTo>
                    <a:pt x="908303" y="640079"/>
                  </a:lnTo>
                  <a:lnTo>
                    <a:pt x="908303" y="637032"/>
                  </a:lnTo>
                  <a:lnTo>
                    <a:pt x="908303" y="633984"/>
                  </a:lnTo>
                  <a:lnTo>
                    <a:pt x="908303" y="630936"/>
                  </a:lnTo>
                  <a:lnTo>
                    <a:pt x="911351" y="630936"/>
                  </a:lnTo>
                  <a:lnTo>
                    <a:pt x="911351" y="627888"/>
                  </a:lnTo>
                  <a:lnTo>
                    <a:pt x="911351" y="624839"/>
                  </a:lnTo>
                  <a:lnTo>
                    <a:pt x="914400" y="624839"/>
                  </a:lnTo>
                  <a:lnTo>
                    <a:pt x="914400" y="621791"/>
                  </a:lnTo>
                  <a:lnTo>
                    <a:pt x="914400" y="618744"/>
                  </a:lnTo>
                  <a:lnTo>
                    <a:pt x="917448" y="618744"/>
                  </a:lnTo>
                  <a:lnTo>
                    <a:pt x="917448" y="612648"/>
                  </a:lnTo>
                  <a:lnTo>
                    <a:pt x="920496" y="612648"/>
                  </a:lnTo>
                  <a:lnTo>
                    <a:pt x="920496" y="606551"/>
                  </a:lnTo>
                  <a:lnTo>
                    <a:pt x="923544" y="606551"/>
                  </a:lnTo>
                  <a:lnTo>
                    <a:pt x="923544" y="603503"/>
                  </a:lnTo>
                </a:path>
                <a:path w="1009015" h="802004">
                  <a:moveTo>
                    <a:pt x="923544" y="603503"/>
                  </a:moveTo>
                  <a:lnTo>
                    <a:pt x="923544" y="600456"/>
                  </a:lnTo>
                  <a:lnTo>
                    <a:pt x="923544" y="600456"/>
                  </a:lnTo>
                  <a:lnTo>
                    <a:pt x="926592" y="600456"/>
                  </a:lnTo>
                  <a:lnTo>
                    <a:pt x="926592" y="594360"/>
                  </a:lnTo>
                  <a:lnTo>
                    <a:pt x="929640" y="594360"/>
                  </a:lnTo>
                  <a:lnTo>
                    <a:pt x="929640" y="588263"/>
                  </a:lnTo>
                  <a:lnTo>
                    <a:pt x="932688" y="588263"/>
                  </a:lnTo>
                  <a:lnTo>
                    <a:pt x="932688" y="579120"/>
                  </a:lnTo>
                  <a:lnTo>
                    <a:pt x="935736" y="579120"/>
                  </a:lnTo>
                  <a:lnTo>
                    <a:pt x="935736" y="573024"/>
                  </a:lnTo>
                  <a:lnTo>
                    <a:pt x="938783" y="573024"/>
                  </a:lnTo>
                  <a:lnTo>
                    <a:pt x="938783" y="566927"/>
                  </a:lnTo>
                  <a:lnTo>
                    <a:pt x="941831" y="566927"/>
                  </a:lnTo>
                  <a:lnTo>
                    <a:pt x="941831" y="560832"/>
                  </a:lnTo>
                  <a:lnTo>
                    <a:pt x="944879" y="560832"/>
                  </a:lnTo>
                  <a:lnTo>
                    <a:pt x="944879" y="557784"/>
                  </a:lnTo>
                </a:path>
                <a:path w="1009015" h="802004">
                  <a:moveTo>
                    <a:pt x="944879" y="557784"/>
                  </a:moveTo>
                  <a:lnTo>
                    <a:pt x="944879" y="554736"/>
                  </a:lnTo>
                  <a:lnTo>
                    <a:pt x="944879" y="551688"/>
                  </a:lnTo>
                  <a:lnTo>
                    <a:pt x="947927" y="551688"/>
                  </a:lnTo>
                  <a:lnTo>
                    <a:pt x="947927" y="545591"/>
                  </a:lnTo>
                  <a:lnTo>
                    <a:pt x="950976" y="545591"/>
                  </a:lnTo>
                  <a:lnTo>
                    <a:pt x="950976" y="539496"/>
                  </a:lnTo>
                  <a:lnTo>
                    <a:pt x="954024" y="539496"/>
                  </a:lnTo>
                  <a:lnTo>
                    <a:pt x="954024" y="536448"/>
                  </a:lnTo>
                  <a:lnTo>
                    <a:pt x="954024" y="533400"/>
                  </a:lnTo>
                  <a:lnTo>
                    <a:pt x="954024" y="530351"/>
                  </a:lnTo>
                  <a:lnTo>
                    <a:pt x="954024" y="530351"/>
                  </a:lnTo>
                  <a:lnTo>
                    <a:pt x="957072" y="530351"/>
                  </a:lnTo>
                  <a:lnTo>
                    <a:pt x="957072" y="524256"/>
                  </a:lnTo>
                  <a:lnTo>
                    <a:pt x="960120" y="524256"/>
                  </a:lnTo>
                  <a:lnTo>
                    <a:pt x="960120" y="518160"/>
                  </a:lnTo>
                  <a:lnTo>
                    <a:pt x="963168" y="518160"/>
                  </a:lnTo>
                  <a:lnTo>
                    <a:pt x="963168" y="515112"/>
                  </a:lnTo>
                  <a:lnTo>
                    <a:pt x="963168" y="512063"/>
                  </a:lnTo>
                </a:path>
                <a:path w="1009015" h="802004">
                  <a:moveTo>
                    <a:pt x="963168" y="512063"/>
                  </a:moveTo>
                  <a:lnTo>
                    <a:pt x="963168" y="509015"/>
                  </a:lnTo>
                  <a:lnTo>
                    <a:pt x="966216" y="509015"/>
                  </a:lnTo>
                  <a:lnTo>
                    <a:pt x="966216" y="502920"/>
                  </a:lnTo>
                  <a:lnTo>
                    <a:pt x="969264" y="502920"/>
                  </a:lnTo>
                  <a:lnTo>
                    <a:pt x="969264" y="493775"/>
                  </a:lnTo>
                  <a:lnTo>
                    <a:pt x="972312" y="493775"/>
                  </a:lnTo>
                  <a:lnTo>
                    <a:pt x="972312" y="487679"/>
                  </a:lnTo>
                  <a:lnTo>
                    <a:pt x="975360" y="487679"/>
                  </a:lnTo>
                  <a:lnTo>
                    <a:pt x="975360" y="484632"/>
                  </a:lnTo>
                  <a:lnTo>
                    <a:pt x="975360" y="481584"/>
                  </a:lnTo>
                  <a:lnTo>
                    <a:pt x="975360" y="478536"/>
                  </a:lnTo>
                  <a:lnTo>
                    <a:pt x="978407" y="478536"/>
                  </a:lnTo>
                  <a:lnTo>
                    <a:pt x="978407" y="475488"/>
                  </a:lnTo>
                  <a:lnTo>
                    <a:pt x="978407" y="472439"/>
                  </a:lnTo>
                  <a:lnTo>
                    <a:pt x="981455" y="472439"/>
                  </a:lnTo>
                  <a:lnTo>
                    <a:pt x="981455" y="466344"/>
                  </a:lnTo>
                  <a:lnTo>
                    <a:pt x="984503" y="463296"/>
                  </a:lnTo>
                </a:path>
                <a:path w="1009015" h="802004">
                  <a:moveTo>
                    <a:pt x="984503" y="463296"/>
                  </a:moveTo>
                  <a:lnTo>
                    <a:pt x="984503" y="460248"/>
                  </a:lnTo>
                  <a:lnTo>
                    <a:pt x="984503" y="457200"/>
                  </a:lnTo>
                  <a:lnTo>
                    <a:pt x="984503" y="457200"/>
                  </a:lnTo>
                  <a:lnTo>
                    <a:pt x="987551" y="457200"/>
                  </a:lnTo>
                  <a:lnTo>
                    <a:pt x="987551" y="451103"/>
                  </a:lnTo>
                  <a:lnTo>
                    <a:pt x="990600" y="448056"/>
                  </a:lnTo>
                  <a:lnTo>
                    <a:pt x="990600" y="441960"/>
                  </a:lnTo>
                  <a:lnTo>
                    <a:pt x="993648" y="441960"/>
                  </a:lnTo>
                  <a:lnTo>
                    <a:pt x="993648" y="435863"/>
                  </a:lnTo>
                  <a:lnTo>
                    <a:pt x="996696" y="435863"/>
                  </a:lnTo>
                  <a:lnTo>
                    <a:pt x="996696" y="432815"/>
                  </a:lnTo>
                  <a:lnTo>
                    <a:pt x="996696" y="429768"/>
                  </a:lnTo>
                  <a:lnTo>
                    <a:pt x="996696" y="426720"/>
                  </a:lnTo>
                  <a:lnTo>
                    <a:pt x="999744" y="426720"/>
                  </a:lnTo>
                  <a:lnTo>
                    <a:pt x="999744" y="420624"/>
                  </a:lnTo>
                  <a:lnTo>
                    <a:pt x="1002792" y="420624"/>
                  </a:lnTo>
                  <a:lnTo>
                    <a:pt x="1002792" y="417575"/>
                  </a:lnTo>
                  <a:lnTo>
                    <a:pt x="1002792" y="414527"/>
                  </a:lnTo>
                  <a:lnTo>
                    <a:pt x="1002792" y="411479"/>
                  </a:lnTo>
                </a:path>
                <a:path w="1009015" h="802004">
                  <a:moveTo>
                    <a:pt x="1002792" y="411479"/>
                  </a:moveTo>
                  <a:lnTo>
                    <a:pt x="1005840" y="411479"/>
                  </a:lnTo>
                  <a:lnTo>
                    <a:pt x="1005840" y="408432"/>
                  </a:lnTo>
                  <a:lnTo>
                    <a:pt x="1005840" y="405384"/>
                  </a:lnTo>
                  <a:lnTo>
                    <a:pt x="1008888" y="405384"/>
                  </a:lnTo>
                  <a:lnTo>
                    <a:pt x="1008888" y="402336"/>
                  </a:lnTo>
                  <a:lnTo>
                    <a:pt x="1008888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30311" y="3700272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40">
                  <a:moveTo>
                    <a:pt x="0" y="0"/>
                  </a:moveTo>
                  <a:lnTo>
                    <a:pt x="1005840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30311" y="3297936"/>
              <a:ext cx="1005840" cy="805180"/>
            </a:xfrm>
            <a:custGeom>
              <a:avLst/>
              <a:gdLst/>
              <a:ahLst/>
              <a:cxnLst/>
              <a:rect l="l" t="t" r="r" b="b"/>
              <a:pathLst>
                <a:path w="1005840" h="805179">
                  <a:moveTo>
                    <a:pt x="0" y="402336"/>
                  </a:moveTo>
                  <a:lnTo>
                    <a:pt x="0" y="399288"/>
                  </a:lnTo>
                  <a:lnTo>
                    <a:pt x="0" y="396239"/>
                  </a:lnTo>
                  <a:lnTo>
                    <a:pt x="3048" y="396239"/>
                  </a:lnTo>
                  <a:lnTo>
                    <a:pt x="3048" y="387096"/>
                  </a:lnTo>
                  <a:lnTo>
                    <a:pt x="6096" y="387096"/>
                  </a:lnTo>
                  <a:lnTo>
                    <a:pt x="6096" y="381000"/>
                  </a:lnTo>
                  <a:lnTo>
                    <a:pt x="9144" y="381000"/>
                  </a:lnTo>
                  <a:lnTo>
                    <a:pt x="9144" y="371855"/>
                  </a:lnTo>
                  <a:lnTo>
                    <a:pt x="12192" y="371855"/>
                  </a:lnTo>
                  <a:lnTo>
                    <a:pt x="12192" y="365760"/>
                  </a:lnTo>
                  <a:lnTo>
                    <a:pt x="15240" y="365760"/>
                  </a:lnTo>
                  <a:lnTo>
                    <a:pt x="15240" y="356615"/>
                  </a:lnTo>
                  <a:lnTo>
                    <a:pt x="18288" y="356615"/>
                  </a:lnTo>
                  <a:lnTo>
                    <a:pt x="18288" y="353567"/>
                  </a:lnTo>
                </a:path>
                <a:path w="1005840" h="805179">
                  <a:moveTo>
                    <a:pt x="18288" y="353567"/>
                  </a:moveTo>
                  <a:lnTo>
                    <a:pt x="18288" y="350519"/>
                  </a:lnTo>
                  <a:lnTo>
                    <a:pt x="21336" y="350519"/>
                  </a:lnTo>
                  <a:lnTo>
                    <a:pt x="21336" y="347472"/>
                  </a:lnTo>
                  <a:lnTo>
                    <a:pt x="21336" y="344424"/>
                  </a:lnTo>
                  <a:lnTo>
                    <a:pt x="21336" y="341375"/>
                  </a:lnTo>
                  <a:lnTo>
                    <a:pt x="24384" y="341375"/>
                  </a:lnTo>
                  <a:lnTo>
                    <a:pt x="24384" y="338327"/>
                  </a:lnTo>
                  <a:lnTo>
                    <a:pt x="24384" y="335279"/>
                  </a:lnTo>
                  <a:lnTo>
                    <a:pt x="24384" y="335279"/>
                  </a:lnTo>
                  <a:lnTo>
                    <a:pt x="27432" y="335279"/>
                  </a:lnTo>
                  <a:lnTo>
                    <a:pt x="27432" y="329184"/>
                  </a:lnTo>
                  <a:lnTo>
                    <a:pt x="30480" y="326136"/>
                  </a:lnTo>
                  <a:lnTo>
                    <a:pt x="30480" y="320039"/>
                  </a:lnTo>
                  <a:lnTo>
                    <a:pt x="33528" y="320039"/>
                  </a:lnTo>
                  <a:lnTo>
                    <a:pt x="33528" y="313943"/>
                  </a:lnTo>
                  <a:lnTo>
                    <a:pt x="36576" y="313943"/>
                  </a:lnTo>
                  <a:lnTo>
                    <a:pt x="36576" y="310896"/>
                  </a:lnTo>
                  <a:lnTo>
                    <a:pt x="36576" y="307848"/>
                  </a:lnTo>
                  <a:lnTo>
                    <a:pt x="36576" y="304800"/>
                  </a:lnTo>
                  <a:lnTo>
                    <a:pt x="39624" y="304800"/>
                  </a:lnTo>
                </a:path>
                <a:path w="1005840" h="805179">
                  <a:moveTo>
                    <a:pt x="39624" y="304800"/>
                  </a:moveTo>
                  <a:lnTo>
                    <a:pt x="39624" y="301751"/>
                  </a:lnTo>
                  <a:lnTo>
                    <a:pt x="39624" y="298703"/>
                  </a:lnTo>
                  <a:lnTo>
                    <a:pt x="39624" y="298703"/>
                  </a:lnTo>
                  <a:lnTo>
                    <a:pt x="42672" y="298703"/>
                  </a:lnTo>
                  <a:lnTo>
                    <a:pt x="42672" y="289560"/>
                  </a:lnTo>
                  <a:lnTo>
                    <a:pt x="45720" y="289560"/>
                  </a:lnTo>
                  <a:lnTo>
                    <a:pt x="45720" y="283463"/>
                  </a:lnTo>
                  <a:lnTo>
                    <a:pt x="48768" y="283463"/>
                  </a:lnTo>
                  <a:lnTo>
                    <a:pt x="48768" y="277367"/>
                  </a:lnTo>
                  <a:lnTo>
                    <a:pt x="51816" y="274319"/>
                  </a:lnTo>
                  <a:lnTo>
                    <a:pt x="51816" y="268224"/>
                  </a:lnTo>
                  <a:lnTo>
                    <a:pt x="54864" y="268224"/>
                  </a:lnTo>
                  <a:lnTo>
                    <a:pt x="54864" y="262127"/>
                  </a:lnTo>
                  <a:lnTo>
                    <a:pt x="57912" y="262127"/>
                  </a:lnTo>
                  <a:lnTo>
                    <a:pt x="57912" y="259079"/>
                  </a:lnTo>
                  <a:lnTo>
                    <a:pt x="57912" y="256031"/>
                  </a:lnTo>
                </a:path>
                <a:path w="1005840" h="805179">
                  <a:moveTo>
                    <a:pt x="57912" y="256031"/>
                  </a:moveTo>
                  <a:lnTo>
                    <a:pt x="57912" y="256031"/>
                  </a:lnTo>
                  <a:lnTo>
                    <a:pt x="60960" y="252984"/>
                  </a:lnTo>
                  <a:lnTo>
                    <a:pt x="60960" y="246887"/>
                  </a:lnTo>
                  <a:lnTo>
                    <a:pt x="64008" y="246887"/>
                  </a:lnTo>
                  <a:lnTo>
                    <a:pt x="64008" y="240791"/>
                  </a:lnTo>
                  <a:lnTo>
                    <a:pt x="67056" y="240791"/>
                  </a:lnTo>
                  <a:lnTo>
                    <a:pt x="67056" y="234696"/>
                  </a:lnTo>
                  <a:lnTo>
                    <a:pt x="70104" y="234696"/>
                  </a:lnTo>
                  <a:lnTo>
                    <a:pt x="70104" y="231648"/>
                  </a:lnTo>
                  <a:lnTo>
                    <a:pt x="70104" y="228600"/>
                  </a:lnTo>
                  <a:lnTo>
                    <a:pt x="70104" y="225551"/>
                  </a:lnTo>
                  <a:lnTo>
                    <a:pt x="70104" y="225551"/>
                  </a:lnTo>
                  <a:lnTo>
                    <a:pt x="73152" y="225551"/>
                  </a:lnTo>
                  <a:lnTo>
                    <a:pt x="73152" y="219455"/>
                  </a:lnTo>
                  <a:lnTo>
                    <a:pt x="76200" y="219455"/>
                  </a:lnTo>
                  <a:lnTo>
                    <a:pt x="76200" y="213360"/>
                  </a:lnTo>
                  <a:lnTo>
                    <a:pt x="79248" y="213360"/>
                  </a:lnTo>
                  <a:lnTo>
                    <a:pt x="79248" y="210312"/>
                  </a:lnTo>
                </a:path>
                <a:path w="1005840" h="805179">
                  <a:moveTo>
                    <a:pt x="79248" y="210312"/>
                  </a:moveTo>
                  <a:lnTo>
                    <a:pt x="79248" y="207263"/>
                  </a:lnTo>
                  <a:lnTo>
                    <a:pt x="82296" y="207263"/>
                  </a:lnTo>
                  <a:lnTo>
                    <a:pt x="82296" y="201167"/>
                  </a:lnTo>
                  <a:lnTo>
                    <a:pt x="85344" y="201167"/>
                  </a:lnTo>
                  <a:lnTo>
                    <a:pt x="85344" y="198119"/>
                  </a:lnTo>
                  <a:lnTo>
                    <a:pt x="85344" y="195072"/>
                  </a:lnTo>
                  <a:lnTo>
                    <a:pt x="85344" y="192024"/>
                  </a:lnTo>
                  <a:lnTo>
                    <a:pt x="88392" y="192024"/>
                  </a:lnTo>
                  <a:lnTo>
                    <a:pt x="88392" y="188975"/>
                  </a:lnTo>
                  <a:lnTo>
                    <a:pt x="88392" y="185927"/>
                  </a:lnTo>
                  <a:lnTo>
                    <a:pt x="91440" y="185927"/>
                  </a:lnTo>
                  <a:lnTo>
                    <a:pt x="91440" y="179831"/>
                  </a:lnTo>
                  <a:lnTo>
                    <a:pt x="94488" y="179831"/>
                  </a:lnTo>
                  <a:lnTo>
                    <a:pt x="94488" y="173736"/>
                  </a:lnTo>
                  <a:lnTo>
                    <a:pt x="97536" y="173736"/>
                  </a:lnTo>
                  <a:lnTo>
                    <a:pt x="97536" y="170687"/>
                  </a:lnTo>
                  <a:lnTo>
                    <a:pt x="97536" y="167639"/>
                  </a:lnTo>
                  <a:lnTo>
                    <a:pt x="100584" y="167639"/>
                  </a:lnTo>
                </a:path>
                <a:path w="1005840" h="805179">
                  <a:moveTo>
                    <a:pt x="100584" y="167639"/>
                  </a:moveTo>
                  <a:lnTo>
                    <a:pt x="100584" y="164591"/>
                  </a:lnTo>
                  <a:lnTo>
                    <a:pt x="100584" y="161543"/>
                  </a:lnTo>
                  <a:lnTo>
                    <a:pt x="103632" y="161543"/>
                  </a:lnTo>
                  <a:lnTo>
                    <a:pt x="103632" y="155448"/>
                  </a:lnTo>
                  <a:lnTo>
                    <a:pt x="106680" y="155448"/>
                  </a:lnTo>
                  <a:lnTo>
                    <a:pt x="106680" y="149351"/>
                  </a:lnTo>
                  <a:lnTo>
                    <a:pt x="109728" y="149351"/>
                  </a:lnTo>
                  <a:lnTo>
                    <a:pt x="109728" y="143255"/>
                  </a:lnTo>
                  <a:lnTo>
                    <a:pt x="112776" y="143255"/>
                  </a:lnTo>
                  <a:lnTo>
                    <a:pt x="112776" y="137160"/>
                  </a:lnTo>
                  <a:lnTo>
                    <a:pt x="115824" y="137160"/>
                  </a:lnTo>
                  <a:lnTo>
                    <a:pt x="115824" y="131063"/>
                  </a:lnTo>
                  <a:lnTo>
                    <a:pt x="118872" y="131063"/>
                  </a:lnTo>
                  <a:lnTo>
                    <a:pt x="118872" y="128015"/>
                  </a:lnTo>
                </a:path>
                <a:path w="1005840" h="805179">
                  <a:moveTo>
                    <a:pt x="118872" y="128015"/>
                  </a:moveTo>
                  <a:lnTo>
                    <a:pt x="121920" y="128015"/>
                  </a:lnTo>
                  <a:lnTo>
                    <a:pt x="121920" y="124967"/>
                  </a:lnTo>
                  <a:lnTo>
                    <a:pt x="121920" y="121919"/>
                  </a:lnTo>
                  <a:lnTo>
                    <a:pt x="121920" y="121919"/>
                  </a:lnTo>
                  <a:lnTo>
                    <a:pt x="124968" y="121919"/>
                  </a:lnTo>
                  <a:lnTo>
                    <a:pt x="124968" y="115824"/>
                  </a:lnTo>
                  <a:lnTo>
                    <a:pt x="128016" y="115824"/>
                  </a:lnTo>
                  <a:lnTo>
                    <a:pt x="128016" y="109727"/>
                  </a:lnTo>
                  <a:lnTo>
                    <a:pt x="131064" y="109727"/>
                  </a:lnTo>
                  <a:lnTo>
                    <a:pt x="131064" y="106679"/>
                  </a:lnTo>
                  <a:lnTo>
                    <a:pt x="134112" y="106679"/>
                  </a:lnTo>
                  <a:lnTo>
                    <a:pt x="134112" y="100584"/>
                  </a:lnTo>
                  <a:lnTo>
                    <a:pt x="137160" y="100584"/>
                  </a:lnTo>
                  <a:lnTo>
                    <a:pt x="137160" y="94487"/>
                  </a:lnTo>
                  <a:lnTo>
                    <a:pt x="140208" y="94487"/>
                  </a:lnTo>
                </a:path>
                <a:path w="1005840" h="805179">
                  <a:moveTo>
                    <a:pt x="140208" y="94487"/>
                  </a:moveTo>
                  <a:lnTo>
                    <a:pt x="140208" y="91439"/>
                  </a:lnTo>
                  <a:lnTo>
                    <a:pt x="140208" y="91439"/>
                  </a:lnTo>
                  <a:lnTo>
                    <a:pt x="143256" y="91439"/>
                  </a:lnTo>
                  <a:lnTo>
                    <a:pt x="143256" y="85343"/>
                  </a:lnTo>
                  <a:lnTo>
                    <a:pt x="146304" y="85343"/>
                  </a:lnTo>
                  <a:lnTo>
                    <a:pt x="146304" y="82296"/>
                  </a:lnTo>
                  <a:lnTo>
                    <a:pt x="149352" y="82296"/>
                  </a:lnTo>
                  <a:lnTo>
                    <a:pt x="149352" y="76200"/>
                  </a:lnTo>
                  <a:lnTo>
                    <a:pt x="152400" y="76200"/>
                  </a:lnTo>
                  <a:lnTo>
                    <a:pt x="152400" y="73151"/>
                  </a:lnTo>
                  <a:lnTo>
                    <a:pt x="155448" y="73151"/>
                  </a:lnTo>
                  <a:lnTo>
                    <a:pt x="155448" y="67055"/>
                  </a:lnTo>
                  <a:lnTo>
                    <a:pt x="158496" y="67055"/>
                  </a:lnTo>
                  <a:lnTo>
                    <a:pt x="158496" y="64008"/>
                  </a:lnTo>
                </a:path>
                <a:path w="1005840" h="805179">
                  <a:moveTo>
                    <a:pt x="158496" y="64008"/>
                  </a:moveTo>
                  <a:lnTo>
                    <a:pt x="161544" y="64008"/>
                  </a:lnTo>
                  <a:lnTo>
                    <a:pt x="161544" y="64008"/>
                  </a:lnTo>
                  <a:lnTo>
                    <a:pt x="161544" y="60960"/>
                  </a:lnTo>
                  <a:lnTo>
                    <a:pt x="164592" y="60960"/>
                  </a:lnTo>
                  <a:lnTo>
                    <a:pt x="164592" y="54863"/>
                  </a:lnTo>
                  <a:lnTo>
                    <a:pt x="167640" y="54863"/>
                  </a:lnTo>
                  <a:lnTo>
                    <a:pt x="167640" y="51815"/>
                  </a:lnTo>
                  <a:lnTo>
                    <a:pt x="170688" y="51815"/>
                  </a:lnTo>
                  <a:lnTo>
                    <a:pt x="170688" y="48767"/>
                  </a:lnTo>
                  <a:lnTo>
                    <a:pt x="173736" y="48767"/>
                  </a:lnTo>
                  <a:lnTo>
                    <a:pt x="173736" y="45719"/>
                  </a:lnTo>
                  <a:lnTo>
                    <a:pt x="176784" y="45719"/>
                  </a:lnTo>
                  <a:lnTo>
                    <a:pt x="176784" y="42672"/>
                  </a:lnTo>
                  <a:lnTo>
                    <a:pt x="179832" y="42672"/>
                  </a:lnTo>
                  <a:lnTo>
                    <a:pt x="179832" y="39624"/>
                  </a:lnTo>
                </a:path>
                <a:path w="1005840" h="805179">
                  <a:moveTo>
                    <a:pt x="179832" y="39624"/>
                  </a:moveTo>
                  <a:lnTo>
                    <a:pt x="182880" y="39624"/>
                  </a:lnTo>
                  <a:lnTo>
                    <a:pt x="182880" y="36575"/>
                  </a:lnTo>
                  <a:lnTo>
                    <a:pt x="185928" y="36575"/>
                  </a:lnTo>
                  <a:lnTo>
                    <a:pt x="185928" y="33527"/>
                  </a:lnTo>
                  <a:lnTo>
                    <a:pt x="188976" y="33527"/>
                  </a:lnTo>
                  <a:lnTo>
                    <a:pt x="188976" y="33527"/>
                  </a:lnTo>
                  <a:lnTo>
                    <a:pt x="188976" y="30479"/>
                  </a:lnTo>
                  <a:lnTo>
                    <a:pt x="192024" y="30479"/>
                  </a:lnTo>
                  <a:lnTo>
                    <a:pt x="192024" y="27431"/>
                  </a:lnTo>
                  <a:lnTo>
                    <a:pt x="195072" y="27431"/>
                  </a:lnTo>
                  <a:lnTo>
                    <a:pt x="195072" y="24384"/>
                  </a:lnTo>
                  <a:lnTo>
                    <a:pt x="198120" y="24384"/>
                  </a:lnTo>
                  <a:lnTo>
                    <a:pt x="198120" y="21336"/>
                  </a:lnTo>
                </a:path>
                <a:path w="1005840" h="805179">
                  <a:moveTo>
                    <a:pt x="198120" y="21336"/>
                  </a:moveTo>
                  <a:lnTo>
                    <a:pt x="201168" y="21336"/>
                  </a:lnTo>
                  <a:lnTo>
                    <a:pt x="201168" y="21336"/>
                  </a:lnTo>
                  <a:lnTo>
                    <a:pt x="201168" y="18287"/>
                  </a:lnTo>
                  <a:lnTo>
                    <a:pt x="204216" y="18287"/>
                  </a:lnTo>
                  <a:lnTo>
                    <a:pt x="207264" y="18287"/>
                  </a:lnTo>
                  <a:lnTo>
                    <a:pt x="207264" y="15239"/>
                  </a:lnTo>
                  <a:lnTo>
                    <a:pt x="210312" y="15239"/>
                  </a:lnTo>
                  <a:lnTo>
                    <a:pt x="210312" y="12191"/>
                  </a:lnTo>
                  <a:lnTo>
                    <a:pt x="213360" y="12191"/>
                  </a:lnTo>
                  <a:lnTo>
                    <a:pt x="216408" y="12191"/>
                  </a:lnTo>
                  <a:lnTo>
                    <a:pt x="216408" y="9143"/>
                  </a:lnTo>
                  <a:lnTo>
                    <a:pt x="219456" y="9143"/>
                  </a:lnTo>
                </a:path>
                <a:path w="1005840" h="805179">
                  <a:moveTo>
                    <a:pt x="219456" y="9143"/>
                  </a:moveTo>
                  <a:lnTo>
                    <a:pt x="222504" y="9143"/>
                  </a:lnTo>
                  <a:lnTo>
                    <a:pt x="222504" y="9143"/>
                  </a:lnTo>
                  <a:lnTo>
                    <a:pt x="222504" y="6096"/>
                  </a:lnTo>
                  <a:lnTo>
                    <a:pt x="225552" y="6096"/>
                  </a:lnTo>
                  <a:lnTo>
                    <a:pt x="228600" y="6096"/>
                  </a:lnTo>
                  <a:lnTo>
                    <a:pt x="231648" y="6096"/>
                  </a:lnTo>
                  <a:lnTo>
                    <a:pt x="231648" y="3048"/>
                  </a:lnTo>
                  <a:lnTo>
                    <a:pt x="234696" y="3048"/>
                  </a:lnTo>
                  <a:lnTo>
                    <a:pt x="237744" y="3048"/>
                  </a:lnTo>
                  <a:lnTo>
                    <a:pt x="240792" y="3048"/>
                  </a:lnTo>
                </a:path>
                <a:path w="1005840" h="805179">
                  <a:moveTo>
                    <a:pt x="240792" y="3048"/>
                  </a:moveTo>
                  <a:lnTo>
                    <a:pt x="243840" y="3048"/>
                  </a:lnTo>
                  <a:lnTo>
                    <a:pt x="243840" y="0"/>
                  </a:lnTo>
                  <a:lnTo>
                    <a:pt x="246888" y="0"/>
                  </a:lnTo>
                  <a:lnTo>
                    <a:pt x="249936" y="0"/>
                  </a:lnTo>
                  <a:lnTo>
                    <a:pt x="252984" y="0"/>
                  </a:lnTo>
                  <a:lnTo>
                    <a:pt x="256032" y="0"/>
                  </a:lnTo>
                  <a:lnTo>
                    <a:pt x="256032" y="3048"/>
                  </a:lnTo>
                  <a:lnTo>
                    <a:pt x="259080" y="3048"/>
                  </a:lnTo>
                </a:path>
                <a:path w="1005840" h="805179">
                  <a:moveTo>
                    <a:pt x="259080" y="3048"/>
                  </a:moveTo>
                  <a:lnTo>
                    <a:pt x="262128" y="3048"/>
                  </a:lnTo>
                  <a:lnTo>
                    <a:pt x="265176" y="3048"/>
                  </a:lnTo>
                  <a:lnTo>
                    <a:pt x="268224" y="3048"/>
                  </a:lnTo>
                  <a:lnTo>
                    <a:pt x="271272" y="3048"/>
                  </a:lnTo>
                  <a:lnTo>
                    <a:pt x="271272" y="6096"/>
                  </a:lnTo>
                  <a:lnTo>
                    <a:pt x="274320" y="6096"/>
                  </a:lnTo>
                  <a:lnTo>
                    <a:pt x="277368" y="6096"/>
                  </a:lnTo>
                  <a:lnTo>
                    <a:pt x="280416" y="6096"/>
                  </a:lnTo>
                  <a:lnTo>
                    <a:pt x="280416" y="9143"/>
                  </a:lnTo>
                </a:path>
                <a:path w="1005840" h="805179">
                  <a:moveTo>
                    <a:pt x="280416" y="9143"/>
                  </a:moveTo>
                  <a:lnTo>
                    <a:pt x="283464" y="9143"/>
                  </a:lnTo>
                  <a:lnTo>
                    <a:pt x="286512" y="9143"/>
                  </a:lnTo>
                  <a:lnTo>
                    <a:pt x="286512" y="12191"/>
                  </a:lnTo>
                  <a:lnTo>
                    <a:pt x="289560" y="12191"/>
                  </a:lnTo>
                  <a:lnTo>
                    <a:pt x="289560" y="15239"/>
                  </a:lnTo>
                  <a:lnTo>
                    <a:pt x="292608" y="15239"/>
                  </a:lnTo>
                  <a:lnTo>
                    <a:pt x="295656" y="15239"/>
                  </a:lnTo>
                  <a:lnTo>
                    <a:pt x="295656" y="18287"/>
                  </a:lnTo>
                  <a:lnTo>
                    <a:pt x="298704" y="18287"/>
                  </a:lnTo>
                </a:path>
                <a:path w="1005840" h="805179">
                  <a:moveTo>
                    <a:pt x="298704" y="18287"/>
                  </a:moveTo>
                  <a:lnTo>
                    <a:pt x="298704" y="21336"/>
                  </a:lnTo>
                  <a:lnTo>
                    <a:pt x="301752" y="21336"/>
                  </a:lnTo>
                  <a:lnTo>
                    <a:pt x="304800" y="21336"/>
                  </a:lnTo>
                  <a:lnTo>
                    <a:pt x="304800" y="24384"/>
                  </a:lnTo>
                  <a:lnTo>
                    <a:pt x="307848" y="24384"/>
                  </a:lnTo>
                  <a:lnTo>
                    <a:pt x="307848" y="27431"/>
                  </a:lnTo>
                  <a:lnTo>
                    <a:pt x="310896" y="27431"/>
                  </a:lnTo>
                  <a:lnTo>
                    <a:pt x="310896" y="30479"/>
                  </a:lnTo>
                  <a:lnTo>
                    <a:pt x="313944" y="30479"/>
                  </a:lnTo>
                  <a:lnTo>
                    <a:pt x="313944" y="33527"/>
                  </a:lnTo>
                  <a:lnTo>
                    <a:pt x="316992" y="33527"/>
                  </a:lnTo>
                  <a:lnTo>
                    <a:pt x="316992" y="36575"/>
                  </a:lnTo>
                  <a:lnTo>
                    <a:pt x="320040" y="36575"/>
                  </a:lnTo>
                </a:path>
                <a:path w="1005840" h="805179">
                  <a:moveTo>
                    <a:pt x="320040" y="36575"/>
                  </a:moveTo>
                  <a:lnTo>
                    <a:pt x="320040" y="39624"/>
                  </a:lnTo>
                  <a:lnTo>
                    <a:pt x="323088" y="39624"/>
                  </a:lnTo>
                  <a:lnTo>
                    <a:pt x="323088" y="42672"/>
                  </a:lnTo>
                  <a:lnTo>
                    <a:pt x="326136" y="42672"/>
                  </a:lnTo>
                  <a:lnTo>
                    <a:pt x="326136" y="45719"/>
                  </a:lnTo>
                  <a:lnTo>
                    <a:pt x="329184" y="45719"/>
                  </a:lnTo>
                  <a:lnTo>
                    <a:pt x="329184" y="48767"/>
                  </a:lnTo>
                  <a:lnTo>
                    <a:pt x="332232" y="48767"/>
                  </a:lnTo>
                  <a:lnTo>
                    <a:pt x="332232" y="51815"/>
                  </a:lnTo>
                  <a:lnTo>
                    <a:pt x="332232" y="54863"/>
                  </a:lnTo>
                  <a:lnTo>
                    <a:pt x="335280" y="54863"/>
                  </a:lnTo>
                  <a:lnTo>
                    <a:pt x="335280" y="57912"/>
                  </a:lnTo>
                  <a:lnTo>
                    <a:pt x="338328" y="57912"/>
                  </a:lnTo>
                  <a:lnTo>
                    <a:pt x="338328" y="60960"/>
                  </a:lnTo>
                </a:path>
                <a:path w="1005840" h="805179">
                  <a:moveTo>
                    <a:pt x="338328" y="60960"/>
                  </a:moveTo>
                  <a:lnTo>
                    <a:pt x="341376" y="60960"/>
                  </a:lnTo>
                  <a:lnTo>
                    <a:pt x="341376" y="64008"/>
                  </a:lnTo>
                  <a:lnTo>
                    <a:pt x="344424" y="64008"/>
                  </a:lnTo>
                  <a:lnTo>
                    <a:pt x="344424" y="67055"/>
                  </a:lnTo>
                  <a:lnTo>
                    <a:pt x="344424" y="70103"/>
                  </a:lnTo>
                  <a:lnTo>
                    <a:pt x="344424" y="70103"/>
                  </a:lnTo>
                  <a:lnTo>
                    <a:pt x="347472" y="70103"/>
                  </a:lnTo>
                  <a:lnTo>
                    <a:pt x="347472" y="73151"/>
                  </a:lnTo>
                  <a:lnTo>
                    <a:pt x="350520" y="73151"/>
                  </a:lnTo>
                  <a:lnTo>
                    <a:pt x="350520" y="76200"/>
                  </a:lnTo>
                  <a:lnTo>
                    <a:pt x="350520" y="79248"/>
                  </a:lnTo>
                  <a:lnTo>
                    <a:pt x="353568" y="79248"/>
                  </a:lnTo>
                  <a:lnTo>
                    <a:pt x="353568" y="82296"/>
                  </a:lnTo>
                  <a:lnTo>
                    <a:pt x="356616" y="82296"/>
                  </a:lnTo>
                  <a:lnTo>
                    <a:pt x="356616" y="85343"/>
                  </a:lnTo>
                  <a:lnTo>
                    <a:pt x="356616" y="88391"/>
                  </a:lnTo>
                  <a:lnTo>
                    <a:pt x="359664" y="88391"/>
                  </a:lnTo>
                  <a:lnTo>
                    <a:pt x="359664" y="91439"/>
                  </a:lnTo>
                </a:path>
                <a:path w="1005840" h="805179">
                  <a:moveTo>
                    <a:pt x="359664" y="91439"/>
                  </a:moveTo>
                  <a:lnTo>
                    <a:pt x="362712" y="91439"/>
                  </a:lnTo>
                  <a:lnTo>
                    <a:pt x="362712" y="91439"/>
                  </a:lnTo>
                  <a:lnTo>
                    <a:pt x="362712" y="94487"/>
                  </a:lnTo>
                  <a:lnTo>
                    <a:pt x="362712" y="97536"/>
                  </a:lnTo>
                  <a:lnTo>
                    <a:pt x="365760" y="97536"/>
                  </a:lnTo>
                  <a:lnTo>
                    <a:pt x="365760" y="100584"/>
                  </a:lnTo>
                  <a:lnTo>
                    <a:pt x="368808" y="103631"/>
                  </a:lnTo>
                  <a:lnTo>
                    <a:pt x="368808" y="106679"/>
                  </a:lnTo>
                  <a:lnTo>
                    <a:pt x="371856" y="106679"/>
                  </a:lnTo>
                  <a:lnTo>
                    <a:pt x="371856" y="109727"/>
                  </a:lnTo>
                  <a:lnTo>
                    <a:pt x="371856" y="112775"/>
                  </a:lnTo>
                  <a:lnTo>
                    <a:pt x="374904" y="112775"/>
                  </a:lnTo>
                  <a:lnTo>
                    <a:pt x="374904" y="115824"/>
                  </a:lnTo>
                  <a:lnTo>
                    <a:pt x="374904" y="118872"/>
                  </a:lnTo>
                  <a:lnTo>
                    <a:pt x="377952" y="118872"/>
                  </a:lnTo>
                  <a:lnTo>
                    <a:pt x="377952" y="121919"/>
                  </a:lnTo>
                  <a:lnTo>
                    <a:pt x="381000" y="121919"/>
                  </a:lnTo>
                  <a:lnTo>
                    <a:pt x="381000" y="124967"/>
                  </a:lnTo>
                </a:path>
                <a:path w="1005840" h="805179">
                  <a:moveTo>
                    <a:pt x="381000" y="124967"/>
                  </a:moveTo>
                  <a:lnTo>
                    <a:pt x="381000" y="128015"/>
                  </a:lnTo>
                  <a:lnTo>
                    <a:pt x="384048" y="128015"/>
                  </a:lnTo>
                  <a:lnTo>
                    <a:pt x="384048" y="131063"/>
                  </a:lnTo>
                  <a:lnTo>
                    <a:pt x="384048" y="134112"/>
                  </a:lnTo>
                  <a:lnTo>
                    <a:pt x="387096" y="134112"/>
                  </a:lnTo>
                  <a:lnTo>
                    <a:pt x="387096" y="137160"/>
                  </a:lnTo>
                  <a:lnTo>
                    <a:pt x="387096" y="140208"/>
                  </a:lnTo>
                  <a:lnTo>
                    <a:pt x="390144" y="140208"/>
                  </a:lnTo>
                  <a:lnTo>
                    <a:pt x="390144" y="143255"/>
                  </a:lnTo>
                  <a:lnTo>
                    <a:pt x="390144" y="146303"/>
                  </a:lnTo>
                  <a:lnTo>
                    <a:pt x="393192" y="146303"/>
                  </a:lnTo>
                  <a:lnTo>
                    <a:pt x="393192" y="149351"/>
                  </a:lnTo>
                  <a:lnTo>
                    <a:pt x="393192" y="152400"/>
                  </a:lnTo>
                  <a:lnTo>
                    <a:pt x="396240" y="152400"/>
                  </a:lnTo>
                  <a:lnTo>
                    <a:pt x="396240" y="155448"/>
                  </a:lnTo>
                  <a:lnTo>
                    <a:pt x="396240" y="158496"/>
                  </a:lnTo>
                  <a:lnTo>
                    <a:pt x="399288" y="158496"/>
                  </a:lnTo>
                  <a:lnTo>
                    <a:pt x="399288" y="161543"/>
                  </a:lnTo>
                </a:path>
                <a:path w="1005840" h="805179">
                  <a:moveTo>
                    <a:pt x="399288" y="161543"/>
                  </a:moveTo>
                  <a:lnTo>
                    <a:pt x="399288" y="164591"/>
                  </a:lnTo>
                  <a:lnTo>
                    <a:pt x="402336" y="164591"/>
                  </a:lnTo>
                  <a:lnTo>
                    <a:pt x="402336" y="167639"/>
                  </a:lnTo>
                  <a:lnTo>
                    <a:pt x="402336" y="170687"/>
                  </a:lnTo>
                  <a:lnTo>
                    <a:pt x="405384" y="170687"/>
                  </a:lnTo>
                  <a:lnTo>
                    <a:pt x="405384" y="173736"/>
                  </a:lnTo>
                  <a:lnTo>
                    <a:pt x="405384" y="176784"/>
                  </a:lnTo>
                  <a:lnTo>
                    <a:pt x="408432" y="176784"/>
                  </a:lnTo>
                  <a:lnTo>
                    <a:pt x="408432" y="179831"/>
                  </a:lnTo>
                  <a:lnTo>
                    <a:pt x="408432" y="182879"/>
                  </a:lnTo>
                  <a:lnTo>
                    <a:pt x="411480" y="182879"/>
                  </a:lnTo>
                  <a:lnTo>
                    <a:pt x="411480" y="185927"/>
                  </a:lnTo>
                  <a:lnTo>
                    <a:pt x="411480" y="188975"/>
                  </a:lnTo>
                  <a:lnTo>
                    <a:pt x="414528" y="188975"/>
                  </a:lnTo>
                  <a:lnTo>
                    <a:pt x="414528" y="192024"/>
                  </a:lnTo>
                  <a:lnTo>
                    <a:pt x="414528" y="195072"/>
                  </a:lnTo>
                  <a:lnTo>
                    <a:pt x="417576" y="195072"/>
                  </a:lnTo>
                  <a:lnTo>
                    <a:pt x="417576" y="198119"/>
                  </a:lnTo>
                  <a:lnTo>
                    <a:pt x="417576" y="201167"/>
                  </a:lnTo>
                  <a:lnTo>
                    <a:pt x="420624" y="201167"/>
                  </a:lnTo>
                  <a:lnTo>
                    <a:pt x="420624" y="204215"/>
                  </a:lnTo>
                </a:path>
                <a:path w="1005840" h="805179">
                  <a:moveTo>
                    <a:pt x="420624" y="204215"/>
                  </a:moveTo>
                  <a:lnTo>
                    <a:pt x="420624" y="207263"/>
                  </a:lnTo>
                  <a:lnTo>
                    <a:pt x="420624" y="207263"/>
                  </a:lnTo>
                  <a:lnTo>
                    <a:pt x="423672" y="210312"/>
                  </a:lnTo>
                  <a:lnTo>
                    <a:pt x="423672" y="213360"/>
                  </a:lnTo>
                  <a:lnTo>
                    <a:pt x="423672" y="216408"/>
                  </a:lnTo>
                  <a:lnTo>
                    <a:pt x="426720" y="216408"/>
                  </a:lnTo>
                  <a:lnTo>
                    <a:pt x="426720" y="219455"/>
                  </a:lnTo>
                  <a:lnTo>
                    <a:pt x="426720" y="222503"/>
                  </a:lnTo>
                  <a:lnTo>
                    <a:pt x="429768" y="222503"/>
                  </a:lnTo>
                  <a:lnTo>
                    <a:pt x="429768" y="225551"/>
                  </a:lnTo>
                  <a:lnTo>
                    <a:pt x="429768" y="228600"/>
                  </a:lnTo>
                  <a:lnTo>
                    <a:pt x="432816" y="228600"/>
                  </a:lnTo>
                  <a:lnTo>
                    <a:pt x="432816" y="231648"/>
                  </a:lnTo>
                  <a:lnTo>
                    <a:pt x="432816" y="234696"/>
                  </a:lnTo>
                  <a:lnTo>
                    <a:pt x="435864" y="237743"/>
                  </a:lnTo>
                  <a:lnTo>
                    <a:pt x="435864" y="240791"/>
                  </a:lnTo>
                  <a:lnTo>
                    <a:pt x="435864" y="243839"/>
                  </a:lnTo>
                  <a:lnTo>
                    <a:pt x="438912" y="243839"/>
                  </a:lnTo>
                  <a:lnTo>
                    <a:pt x="438912" y="246887"/>
                  </a:lnTo>
                  <a:lnTo>
                    <a:pt x="438912" y="249936"/>
                  </a:lnTo>
                </a:path>
                <a:path w="1005840" h="805179">
                  <a:moveTo>
                    <a:pt x="438912" y="249936"/>
                  </a:moveTo>
                  <a:lnTo>
                    <a:pt x="441960" y="249936"/>
                  </a:lnTo>
                  <a:lnTo>
                    <a:pt x="441960" y="249936"/>
                  </a:lnTo>
                  <a:lnTo>
                    <a:pt x="441960" y="252984"/>
                  </a:lnTo>
                  <a:lnTo>
                    <a:pt x="441960" y="256031"/>
                  </a:lnTo>
                  <a:lnTo>
                    <a:pt x="445008" y="256031"/>
                  </a:lnTo>
                  <a:lnTo>
                    <a:pt x="445008" y="259079"/>
                  </a:lnTo>
                  <a:lnTo>
                    <a:pt x="445008" y="262127"/>
                  </a:lnTo>
                  <a:lnTo>
                    <a:pt x="445008" y="265175"/>
                  </a:lnTo>
                  <a:lnTo>
                    <a:pt x="448056" y="265175"/>
                  </a:lnTo>
                  <a:lnTo>
                    <a:pt x="448056" y="268224"/>
                  </a:lnTo>
                  <a:lnTo>
                    <a:pt x="448056" y="271272"/>
                  </a:lnTo>
                  <a:lnTo>
                    <a:pt x="451104" y="271272"/>
                  </a:lnTo>
                  <a:lnTo>
                    <a:pt x="451104" y="274319"/>
                  </a:lnTo>
                  <a:lnTo>
                    <a:pt x="451104" y="277367"/>
                  </a:lnTo>
                  <a:lnTo>
                    <a:pt x="454152" y="277367"/>
                  </a:lnTo>
                  <a:lnTo>
                    <a:pt x="454152" y="280415"/>
                  </a:lnTo>
                  <a:lnTo>
                    <a:pt x="454152" y="283463"/>
                  </a:lnTo>
                  <a:lnTo>
                    <a:pt x="454152" y="286512"/>
                  </a:lnTo>
                  <a:lnTo>
                    <a:pt x="454152" y="286512"/>
                  </a:lnTo>
                  <a:lnTo>
                    <a:pt x="457200" y="286512"/>
                  </a:lnTo>
                  <a:lnTo>
                    <a:pt x="457200" y="289560"/>
                  </a:lnTo>
                  <a:lnTo>
                    <a:pt x="457200" y="292608"/>
                  </a:lnTo>
                  <a:lnTo>
                    <a:pt x="460248" y="292608"/>
                  </a:lnTo>
                  <a:lnTo>
                    <a:pt x="460248" y="295655"/>
                  </a:lnTo>
                </a:path>
                <a:path w="1005840" h="805179">
                  <a:moveTo>
                    <a:pt x="460248" y="295655"/>
                  </a:moveTo>
                  <a:lnTo>
                    <a:pt x="460248" y="298703"/>
                  </a:lnTo>
                  <a:lnTo>
                    <a:pt x="460248" y="301751"/>
                  </a:lnTo>
                  <a:lnTo>
                    <a:pt x="463296" y="301751"/>
                  </a:lnTo>
                  <a:lnTo>
                    <a:pt x="463296" y="304800"/>
                  </a:lnTo>
                  <a:lnTo>
                    <a:pt x="463296" y="307848"/>
                  </a:lnTo>
                  <a:lnTo>
                    <a:pt x="466344" y="307848"/>
                  </a:lnTo>
                  <a:lnTo>
                    <a:pt x="466344" y="310896"/>
                  </a:lnTo>
                  <a:lnTo>
                    <a:pt x="466344" y="313943"/>
                  </a:lnTo>
                  <a:lnTo>
                    <a:pt x="469392" y="313943"/>
                  </a:lnTo>
                  <a:lnTo>
                    <a:pt x="469392" y="316991"/>
                  </a:lnTo>
                  <a:lnTo>
                    <a:pt x="469392" y="320039"/>
                  </a:lnTo>
                  <a:lnTo>
                    <a:pt x="469392" y="323088"/>
                  </a:lnTo>
                  <a:lnTo>
                    <a:pt x="472440" y="323088"/>
                  </a:lnTo>
                  <a:lnTo>
                    <a:pt x="472440" y="326136"/>
                  </a:lnTo>
                  <a:lnTo>
                    <a:pt x="472440" y="329184"/>
                  </a:lnTo>
                  <a:lnTo>
                    <a:pt x="475488" y="329184"/>
                  </a:lnTo>
                  <a:lnTo>
                    <a:pt x="475488" y="332231"/>
                  </a:lnTo>
                  <a:lnTo>
                    <a:pt x="475488" y="335279"/>
                  </a:lnTo>
                  <a:lnTo>
                    <a:pt x="475488" y="338327"/>
                  </a:lnTo>
                  <a:lnTo>
                    <a:pt x="475488" y="338327"/>
                  </a:lnTo>
                  <a:lnTo>
                    <a:pt x="478536" y="338327"/>
                  </a:lnTo>
                  <a:lnTo>
                    <a:pt x="478536" y="341375"/>
                  </a:lnTo>
                  <a:lnTo>
                    <a:pt x="478536" y="344424"/>
                  </a:lnTo>
                  <a:lnTo>
                    <a:pt x="481584" y="344424"/>
                  </a:lnTo>
                  <a:lnTo>
                    <a:pt x="481584" y="347472"/>
                  </a:lnTo>
                </a:path>
                <a:path w="1005840" h="805179">
                  <a:moveTo>
                    <a:pt x="481584" y="347472"/>
                  </a:moveTo>
                  <a:lnTo>
                    <a:pt x="481584" y="350519"/>
                  </a:lnTo>
                  <a:lnTo>
                    <a:pt x="481584" y="353567"/>
                  </a:lnTo>
                  <a:lnTo>
                    <a:pt x="484632" y="353567"/>
                  </a:lnTo>
                  <a:lnTo>
                    <a:pt x="484632" y="356615"/>
                  </a:lnTo>
                  <a:lnTo>
                    <a:pt x="484632" y="359663"/>
                  </a:lnTo>
                  <a:lnTo>
                    <a:pt x="487680" y="359663"/>
                  </a:lnTo>
                  <a:lnTo>
                    <a:pt x="487680" y="362712"/>
                  </a:lnTo>
                  <a:lnTo>
                    <a:pt x="487680" y="365760"/>
                  </a:lnTo>
                  <a:lnTo>
                    <a:pt x="487680" y="368808"/>
                  </a:lnTo>
                  <a:lnTo>
                    <a:pt x="490728" y="368808"/>
                  </a:lnTo>
                  <a:lnTo>
                    <a:pt x="490728" y="371855"/>
                  </a:lnTo>
                  <a:lnTo>
                    <a:pt x="490728" y="374903"/>
                  </a:lnTo>
                  <a:lnTo>
                    <a:pt x="493776" y="374903"/>
                  </a:lnTo>
                  <a:lnTo>
                    <a:pt x="493776" y="377951"/>
                  </a:lnTo>
                  <a:lnTo>
                    <a:pt x="493776" y="381000"/>
                  </a:lnTo>
                  <a:lnTo>
                    <a:pt x="493776" y="384048"/>
                  </a:lnTo>
                  <a:lnTo>
                    <a:pt x="496824" y="384048"/>
                  </a:lnTo>
                  <a:lnTo>
                    <a:pt x="496824" y="387096"/>
                  </a:lnTo>
                  <a:lnTo>
                    <a:pt x="496824" y="390143"/>
                  </a:lnTo>
                  <a:lnTo>
                    <a:pt x="499872" y="390143"/>
                  </a:lnTo>
                  <a:lnTo>
                    <a:pt x="499872" y="393191"/>
                  </a:lnTo>
                  <a:lnTo>
                    <a:pt x="499872" y="396239"/>
                  </a:lnTo>
                </a:path>
                <a:path w="1005840" h="805179">
                  <a:moveTo>
                    <a:pt x="499872" y="396239"/>
                  </a:moveTo>
                  <a:lnTo>
                    <a:pt x="499872" y="399288"/>
                  </a:lnTo>
                  <a:lnTo>
                    <a:pt x="499872" y="399288"/>
                  </a:lnTo>
                  <a:lnTo>
                    <a:pt x="502920" y="399288"/>
                  </a:lnTo>
                  <a:lnTo>
                    <a:pt x="502920" y="402336"/>
                  </a:lnTo>
                  <a:lnTo>
                    <a:pt x="502920" y="405384"/>
                  </a:lnTo>
                  <a:lnTo>
                    <a:pt x="505968" y="405384"/>
                  </a:lnTo>
                  <a:lnTo>
                    <a:pt x="505968" y="408431"/>
                  </a:lnTo>
                  <a:lnTo>
                    <a:pt x="505968" y="411479"/>
                  </a:lnTo>
                  <a:lnTo>
                    <a:pt x="505968" y="414527"/>
                  </a:lnTo>
                  <a:lnTo>
                    <a:pt x="509016" y="414527"/>
                  </a:lnTo>
                  <a:lnTo>
                    <a:pt x="509016" y="417575"/>
                  </a:lnTo>
                  <a:lnTo>
                    <a:pt x="509016" y="420624"/>
                  </a:lnTo>
                  <a:lnTo>
                    <a:pt x="512064" y="420624"/>
                  </a:lnTo>
                  <a:lnTo>
                    <a:pt x="512064" y="423672"/>
                  </a:lnTo>
                  <a:lnTo>
                    <a:pt x="512064" y="426719"/>
                  </a:lnTo>
                  <a:lnTo>
                    <a:pt x="512064" y="429767"/>
                  </a:lnTo>
                  <a:lnTo>
                    <a:pt x="515112" y="429767"/>
                  </a:lnTo>
                  <a:lnTo>
                    <a:pt x="515112" y="432815"/>
                  </a:lnTo>
                  <a:lnTo>
                    <a:pt x="515112" y="435863"/>
                  </a:lnTo>
                  <a:lnTo>
                    <a:pt x="518160" y="435863"/>
                  </a:lnTo>
                  <a:lnTo>
                    <a:pt x="518160" y="438912"/>
                  </a:lnTo>
                  <a:lnTo>
                    <a:pt x="518160" y="441960"/>
                  </a:lnTo>
                  <a:lnTo>
                    <a:pt x="518160" y="445008"/>
                  </a:lnTo>
                  <a:lnTo>
                    <a:pt x="521208" y="445008"/>
                  </a:lnTo>
                </a:path>
                <a:path w="1005840" h="805179">
                  <a:moveTo>
                    <a:pt x="521208" y="445008"/>
                  </a:moveTo>
                  <a:lnTo>
                    <a:pt x="521208" y="448055"/>
                  </a:lnTo>
                  <a:lnTo>
                    <a:pt x="521208" y="451103"/>
                  </a:lnTo>
                  <a:lnTo>
                    <a:pt x="524256" y="451103"/>
                  </a:lnTo>
                  <a:lnTo>
                    <a:pt x="524256" y="454151"/>
                  </a:lnTo>
                  <a:lnTo>
                    <a:pt x="524256" y="457200"/>
                  </a:lnTo>
                  <a:lnTo>
                    <a:pt x="524256" y="460248"/>
                  </a:lnTo>
                  <a:lnTo>
                    <a:pt x="527304" y="460248"/>
                  </a:lnTo>
                  <a:lnTo>
                    <a:pt x="527304" y="463296"/>
                  </a:lnTo>
                  <a:lnTo>
                    <a:pt x="527304" y="466343"/>
                  </a:lnTo>
                  <a:lnTo>
                    <a:pt x="530352" y="466343"/>
                  </a:lnTo>
                  <a:lnTo>
                    <a:pt x="530352" y="469391"/>
                  </a:lnTo>
                  <a:lnTo>
                    <a:pt x="530352" y="472439"/>
                  </a:lnTo>
                  <a:lnTo>
                    <a:pt x="530352" y="475488"/>
                  </a:lnTo>
                  <a:lnTo>
                    <a:pt x="533400" y="475488"/>
                  </a:lnTo>
                  <a:lnTo>
                    <a:pt x="533400" y="478536"/>
                  </a:lnTo>
                  <a:lnTo>
                    <a:pt x="533400" y="481584"/>
                  </a:lnTo>
                  <a:lnTo>
                    <a:pt x="533400" y="481584"/>
                  </a:lnTo>
                  <a:lnTo>
                    <a:pt x="536448" y="481584"/>
                  </a:lnTo>
                  <a:lnTo>
                    <a:pt x="536448" y="484631"/>
                  </a:lnTo>
                  <a:lnTo>
                    <a:pt x="536448" y="487679"/>
                  </a:lnTo>
                  <a:lnTo>
                    <a:pt x="539496" y="490727"/>
                  </a:lnTo>
                  <a:lnTo>
                    <a:pt x="539496" y="493775"/>
                  </a:lnTo>
                  <a:lnTo>
                    <a:pt x="539496" y="496824"/>
                  </a:lnTo>
                </a:path>
                <a:path w="1005840" h="805179">
                  <a:moveTo>
                    <a:pt x="539496" y="496824"/>
                  </a:moveTo>
                  <a:lnTo>
                    <a:pt x="542544" y="496824"/>
                  </a:lnTo>
                  <a:lnTo>
                    <a:pt x="542544" y="496824"/>
                  </a:lnTo>
                  <a:lnTo>
                    <a:pt x="542544" y="499872"/>
                  </a:lnTo>
                  <a:lnTo>
                    <a:pt x="542544" y="502919"/>
                  </a:lnTo>
                  <a:lnTo>
                    <a:pt x="545592" y="502919"/>
                  </a:lnTo>
                  <a:lnTo>
                    <a:pt x="545592" y="505967"/>
                  </a:lnTo>
                  <a:lnTo>
                    <a:pt x="545592" y="509015"/>
                  </a:lnTo>
                  <a:lnTo>
                    <a:pt x="545592" y="512063"/>
                  </a:lnTo>
                  <a:lnTo>
                    <a:pt x="548640" y="512063"/>
                  </a:lnTo>
                  <a:lnTo>
                    <a:pt x="548640" y="515112"/>
                  </a:lnTo>
                  <a:lnTo>
                    <a:pt x="548640" y="518160"/>
                  </a:lnTo>
                  <a:lnTo>
                    <a:pt x="551688" y="518160"/>
                  </a:lnTo>
                  <a:lnTo>
                    <a:pt x="551688" y="521208"/>
                  </a:lnTo>
                  <a:lnTo>
                    <a:pt x="551688" y="524255"/>
                  </a:lnTo>
                  <a:lnTo>
                    <a:pt x="551688" y="527303"/>
                  </a:lnTo>
                  <a:lnTo>
                    <a:pt x="554736" y="527303"/>
                  </a:lnTo>
                  <a:lnTo>
                    <a:pt x="554736" y="530351"/>
                  </a:lnTo>
                  <a:lnTo>
                    <a:pt x="554736" y="533400"/>
                  </a:lnTo>
                  <a:lnTo>
                    <a:pt x="557784" y="533400"/>
                  </a:lnTo>
                  <a:lnTo>
                    <a:pt x="557784" y="536448"/>
                  </a:lnTo>
                  <a:lnTo>
                    <a:pt x="557784" y="539496"/>
                  </a:lnTo>
                  <a:lnTo>
                    <a:pt x="560832" y="539496"/>
                  </a:lnTo>
                  <a:lnTo>
                    <a:pt x="560832" y="542543"/>
                  </a:lnTo>
                </a:path>
                <a:path w="1005840" h="805179">
                  <a:moveTo>
                    <a:pt x="560832" y="542543"/>
                  </a:moveTo>
                  <a:lnTo>
                    <a:pt x="560832" y="545591"/>
                  </a:lnTo>
                  <a:lnTo>
                    <a:pt x="560832" y="548639"/>
                  </a:lnTo>
                  <a:lnTo>
                    <a:pt x="560832" y="548639"/>
                  </a:lnTo>
                  <a:lnTo>
                    <a:pt x="563880" y="548639"/>
                  </a:lnTo>
                  <a:lnTo>
                    <a:pt x="563880" y="551688"/>
                  </a:lnTo>
                  <a:lnTo>
                    <a:pt x="563880" y="554736"/>
                  </a:lnTo>
                  <a:lnTo>
                    <a:pt x="566928" y="554736"/>
                  </a:lnTo>
                  <a:lnTo>
                    <a:pt x="566928" y="557784"/>
                  </a:lnTo>
                  <a:lnTo>
                    <a:pt x="566928" y="560831"/>
                  </a:lnTo>
                  <a:lnTo>
                    <a:pt x="569976" y="560831"/>
                  </a:lnTo>
                  <a:lnTo>
                    <a:pt x="569976" y="563879"/>
                  </a:lnTo>
                  <a:lnTo>
                    <a:pt x="569976" y="566927"/>
                  </a:lnTo>
                  <a:lnTo>
                    <a:pt x="569976" y="569976"/>
                  </a:lnTo>
                  <a:lnTo>
                    <a:pt x="573024" y="569976"/>
                  </a:lnTo>
                  <a:lnTo>
                    <a:pt x="573024" y="573024"/>
                  </a:lnTo>
                  <a:lnTo>
                    <a:pt x="573024" y="576072"/>
                  </a:lnTo>
                  <a:lnTo>
                    <a:pt x="576072" y="576072"/>
                  </a:lnTo>
                  <a:lnTo>
                    <a:pt x="576072" y="579119"/>
                  </a:lnTo>
                  <a:lnTo>
                    <a:pt x="576072" y="582167"/>
                  </a:lnTo>
                  <a:lnTo>
                    <a:pt x="579120" y="582167"/>
                  </a:lnTo>
                  <a:lnTo>
                    <a:pt x="579120" y="585215"/>
                  </a:lnTo>
                  <a:lnTo>
                    <a:pt x="579120" y="588263"/>
                  </a:lnTo>
                </a:path>
                <a:path w="1005840" h="805179">
                  <a:moveTo>
                    <a:pt x="579120" y="588263"/>
                  </a:moveTo>
                  <a:lnTo>
                    <a:pt x="582168" y="588263"/>
                  </a:lnTo>
                  <a:lnTo>
                    <a:pt x="582168" y="591312"/>
                  </a:lnTo>
                  <a:lnTo>
                    <a:pt x="582168" y="594360"/>
                  </a:lnTo>
                  <a:lnTo>
                    <a:pt x="585216" y="597408"/>
                  </a:lnTo>
                  <a:lnTo>
                    <a:pt x="585216" y="600455"/>
                  </a:lnTo>
                  <a:lnTo>
                    <a:pt x="585216" y="603503"/>
                  </a:lnTo>
                  <a:lnTo>
                    <a:pt x="588264" y="603503"/>
                  </a:lnTo>
                  <a:lnTo>
                    <a:pt x="588264" y="606551"/>
                  </a:lnTo>
                  <a:lnTo>
                    <a:pt x="588264" y="609600"/>
                  </a:lnTo>
                  <a:lnTo>
                    <a:pt x="591312" y="609600"/>
                  </a:lnTo>
                  <a:lnTo>
                    <a:pt x="591312" y="612648"/>
                  </a:lnTo>
                  <a:lnTo>
                    <a:pt x="591312" y="615696"/>
                  </a:lnTo>
                  <a:lnTo>
                    <a:pt x="594360" y="615696"/>
                  </a:lnTo>
                  <a:lnTo>
                    <a:pt x="594360" y="618743"/>
                  </a:lnTo>
                  <a:lnTo>
                    <a:pt x="594360" y="621791"/>
                  </a:lnTo>
                  <a:lnTo>
                    <a:pt x="597408" y="621791"/>
                  </a:lnTo>
                  <a:lnTo>
                    <a:pt x="597408" y="624839"/>
                  </a:lnTo>
                  <a:lnTo>
                    <a:pt x="597408" y="627888"/>
                  </a:lnTo>
                  <a:lnTo>
                    <a:pt x="600456" y="627888"/>
                  </a:lnTo>
                  <a:lnTo>
                    <a:pt x="600456" y="630936"/>
                  </a:lnTo>
                </a:path>
                <a:path w="1005840" h="805179">
                  <a:moveTo>
                    <a:pt x="600456" y="630936"/>
                  </a:moveTo>
                  <a:lnTo>
                    <a:pt x="600456" y="633984"/>
                  </a:lnTo>
                  <a:lnTo>
                    <a:pt x="603504" y="633984"/>
                  </a:lnTo>
                  <a:lnTo>
                    <a:pt x="603504" y="637031"/>
                  </a:lnTo>
                  <a:lnTo>
                    <a:pt x="603504" y="640079"/>
                  </a:lnTo>
                  <a:lnTo>
                    <a:pt x="606552" y="640079"/>
                  </a:lnTo>
                  <a:lnTo>
                    <a:pt x="606552" y="643127"/>
                  </a:lnTo>
                  <a:lnTo>
                    <a:pt x="606552" y="646176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09600" y="652272"/>
                  </a:lnTo>
                  <a:lnTo>
                    <a:pt x="612648" y="652272"/>
                  </a:lnTo>
                  <a:lnTo>
                    <a:pt x="612648" y="655319"/>
                  </a:lnTo>
                  <a:lnTo>
                    <a:pt x="612648" y="658367"/>
                  </a:lnTo>
                  <a:lnTo>
                    <a:pt x="615696" y="658367"/>
                  </a:lnTo>
                  <a:lnTo>
                    <a:pt x="615696" y="661415"/>
                  </a:lnTo>
                  <a:lnTo>
                    <a:pt x="615696" y="664463"/>
                  </a:lnTo>
                  <a:lnTo>
                    <a:pt x="618744" y="664463"/>
                  </a:lnTo>
                  <a:lnTo>
                    <a:pt x="618744" y="667512"/>
                  </a:lnTo>
                  <a:lnTo>
                    <a:pt x="618744" y="670560"/>
                  </a:lnTo>
                  <a:lnTo>
                    <a:pt x="621792" y="670560"/>
                  </a:lnTo>
                </a:path>
                <a:path w="1005840" h="805179">
                  <a:moveTo>
                    <a:pt x="621792" y="670560"/>
                  </a:moveTo>
                  <a:lnTo>
                    <a:pt x="621792" y="673608"/>
                  </a:lnTo>
                  <a:lnTo>
                    <a:pt x="621792" y="676655"/>
                  </a:lnTo>
                  <a:lnTo>
                    <a:pt x="624840" y="676655"/>
                  </a:lnTo>
                  <a:lnTo>
                    <a:pt x="624840" y="679703"/>
                  </a:lnTo>
                  <a:lnTo>
                    <a:pt x="624840" y="682751"/>
                  </a:lnTo>
                  <a:lnTo>
                    <a:pt x="627888" y="682751"/>
                  </a:lnTo>
                  <a:lnTo>
                    <a:pt x="627888" y="685800"/>
                  </a:lnTo>
                  <a:lnTo>
                    <a:pt x="630936" y="685800"/>
                  </a:lnTo>
                  <a:lnTo>
                    <a:pt x="630936" y="688848"/>
                  </a:lnTo>
                  <a:lnTo>
                    <a:pt x="630936" y="691896"/>
                  </a:lnTo>
                  <a:lnTo>
                    <a:pt x="633984" y="691896"/>
                  </a:lnTo>
                  <a:lnTo>
                    <a:pt x="633984" y="694943"/>
                  </a:lnTo>
                  <a:lnTo>
                    <a:pt x="633984" y="697991"/>
                  </a:lnTo>
                  <a:lnTo>
                    <a:pt x="637032" y="697991"/>
                  </a:lnTo>
                  <a:lnTo>
                    <a:pt x="637032" y="701039"/>
                  </a:lnTo>
                  <a:lnTo>
                    <a:pt x="640080" y="704088"/>
                  </a:lnTo>
                  <a:lnTo>
                    <a:pt x="640080" y="707136"/>
                  </a:lnTo>
                </a:path>
                <a:path w="1005840" h="805179">
                  <a:moveTo>
                    <a:pt x="640080" y="707136"/>
                  </a:moveTo>
                  <a:lnTo>
                    <a:pt x="643128" y="707136"/>
                  </a:lnTo>
                  <a:lnTo>
                    <a:pt x="643128" y="710184"/>
                  </a:lnTo>
                  <a:lnTo>
                    <a:pt x="643128" y="713231"/>
                  </a:lnTo>
                  <a:lnTo>
                    <a:pt x="646176" y="713231"/>
                  </a:lnTo>
                  <a:lnTo>
                    <a:pt x="646176" y="716279"/>
                  </a:lnTo>
                  <a:lnTo>
                    <a:pt x="649224" y="716279"/>
                  </a:lnTo>
                  <a:lnTo>
                    <a:pt x="649224" y="719327"/>
                  </a:lnTo>
                  <a:lnTo>
                    <a:pt x="649224" y="722376"/>
                  </a:lnTo>
                  <a:lnTo>
                    <a:pt x="652272" y="722376"/>
                  </a:lnTo>
                  <a:lnTo>
                    <a:pt x="652272" y="725424"/>
                  </a:lnTo>
                  <a:lnTo>
                    <a:pt x="655320" y="725424"/>
                  </a:lnTo>
                  <a:lnTo>
                    <a:pt x="655320" y="728472"/>
                  </a:lnTo>
                  <a:lnTo>
                    <a:pt x="655320" y="731519"/>
                  </a:lnTo>
                  <a:lnTo>
                    <a:pt x="658368" y="731519"/>
                  </a:lnTo>
                  <a:lnTo>
                    <a:pt x="658368" y="734567"/>
                  </a:lnTo>
                  <a:lnTo>
                    <a:pt x="661416" y="734567"/>
                  </a:lnTo>
                  <a:lnTo>
                    <a:pt x="661416" y="737615"/>
                  </a:lnTo>
                </a:path>
                <a:path w="1005840" h="805179">
                  <a:moveTo>
                    <a:pt x="661416" y="737615"/>
                  </a:moveTo>
                  <a:lnTo>
                    <a:pt x="661416" y="737615"/>
                  </a:lnTo>
                  <a:lnTo>
                    <a:pt x="664464" y="740663"/>
                  </a:lnTo>
                  <a:lnTo>
                    <a:pt x="664464" y="743712"/>
                  </a:lnTo>
                  <a:lnTo>
                    <a:pt x="667512" y="743712"/>
                  </a:lnTo>
                  <a:lnTo>
                    <a:pt x="667512" y="746760"/>
                  </a:lnTo>
                  <a:lnTo>
                    <a:pt x="670560" y="746760"/>
                  </a:lnTo>
                  <a:lnTo>
                    <a:pt x="670560" y="749808"/>
                  </a:lnTo>
                  <a:lnTo>
                    <a:pt x="673608" y="749808"/>
                  </a:lnTo>
                  <a:lnTo>
                    <a:pt x="673608" y="752855"/>
                  </a:lnTo>
                  <a:lnTo>
                    <a:pt x="673608" y="755903"/>
                  </a:lnTo>
                  <a:lnTo>
                    <a:pt x="676656" y="755903"/>
                  </a:lnTo>
                  <a:lnTo>
                    <a:pt x="676656" y="758951"/>
                  </a:lnTo>
                  <a:lnTo>
                    <a:pt x="679704" y="758951"/>
                  </a:lnTo>
                  <a:lnTo>
                    <a:pt x="679704" y="762000"/>
                  </a:lnTo>
                </a:path>
                <a:path w="1005840" h="805179">
                  <a:moveTo>
                    <a:pt x="679704" y="762000"/>
                  </a:moveTo>
                  <a:lnTo>
                    <a:pt x="682752" y="762000"/>
                  </a:lnTo>
                  <a:lnTo>
                    <a:pt x="682752" y="762000"/>
                  </a:lnTo>
                  <a:lnTo>
                    <a:pt x="682752" y="765048"/>
                  </a:lnTo>
                  <a:lnTo>
                    <a:pt x="685800" y="765048"/>
                  </a:lnTo>
                  <a:lnTo>
                    <a:pt x="685800" y="768096"/>
                  </a:lnTo>
                  <a:lnTo>
                    <a:pt x="688848" y="768096"/>
                  </a:lnTo>
                  <a:lnTo>
                    <a:pt x="688848" y="771143"/>
                  </a:lnTo>
                  <a:lnTo>
                    <a:pt x="691896" y="771143"/>
                  </a:lnTo>
                  <a:lnTo>
                    <a:pt x="691896" y="774191"/>
                  </a:lnTo>
                  <a:lnTo>
                    <a:pt x="694944" y="774191"/>
                  </a:lnTo>
                  <a:lnTo>
                    <a:pt x="694944" y="777239"/>
                  </a:lnTo>
                  <a:lnTo>
                    <a:pt x="697992" y="777239"/>
                  </a:lnTo>
                  <a:lnTo>
                    <a:pt x="697992" y="780288"/>
                  </a:lnTo>
                  <a:lnTo>
                    <a:pt x="701040" y="780288"/>
                  </a:lnTo>
                </a:path>
                <a:path w="1005840" h="805179">
                  <a:moveTo>
                    <a:pt x="701040" y="780288"/>
                  </a:moveTo>
                  <a:lnTo>
                    <a:pt x="701040" y="783336"/>
                  </a:lnTo>
                  <a:lnTo>
                    <a:pt x="704088" y="783336"/>
                  </a:lnTo>
                  <a:lnTo>
                    <a:pt x="707136" y="783336"/>
                  </a:lnTo>
                  <a:lnTo>
                    <a:pt x="707136" y="786384"/>
                  </a:lnTo>
                  <a:lnTo>
                    <a:pt x="710184" y="786384"/>
                  </a:lnTo>
                  <a:lnTo>
                    <a:pt x="710184" y="789431"/>
                  </a:lnTo>
                  <a:lnTo>
                    <a:pt x="713232" y="789431"/>
                  </a:lnTo>
                  <a:lnTo>
                    <a:pt x="716280" y="789431"/>
                  </a:lnTo>
                  <a:lnTo>
                    <a:pt x="716280" y="792479"/>
                  </a:lnTo>
                  <a:lnTo>
                    <a:pt x="719328" y="792479"/>
                  </a:lnTo>
                  <a:lnTo>
                    <a:pt x="719328" y="795527"/>
                  </a:lnTo>
                  <a:lnTo>
                    <a:pt x="722376" y="795527"/>
                  </a:lnTo>
                </a:path>
                <a:path w="1005840" h="805179">
                  <a:moveTo>
                    <a:pt x="722376" y="795527"/>
                  </a:moveTo>
                  <a:lnTo>
                    <a:pt x="725424" y="795527"/>
                  </a:lnTo>
                  <a:lnTo>
                    <a:pt x="725424" y="798576"/>
                  </a:lnTo>
                  <a:lnTo>
                    <a:pt x="728472" y="798576"/>
                  </a:lnTo>
                  <a:lnTo>
                    <a:pt x="731520" y="798576"/>
                  </a:lnTo>
                  <a:lnTo>
                    <a:pt x="734568" y="798576"/>
                  </a:lnTo>
                  <a:lnTo>
                    <a:pt x="734568" y="801624"/>
                  </a:lnTo>
                  <a:lnTo>
                    <a:pt x="737616" y="801624"/>
                  </a:lnTo>
                  <a:lnTo>
                    <a:pt x="740664" y="801624"/>
                  </a:lnTo>
                </a:path>
                <a:path w="1005840" h="805179">
                  <a:moveTo>
                    <a:pt x="740664" y="801624"/>
                  </a:moveTo>
                  <a:lnTo>
                    <a:pt x="743712" y="801624"/>
                  </a:lnTo>
                  <a:lnTo>
                    <a:pt x="746760" y="801624"/>
                  </a:lnTo>
                  <a:lnTo>
                    <a:pt x="749808" y="801624"/>
                  </a:lnTo>
                  <a:lnTo>
                    <a:pt x="749808" y="804672"/>
                  </a:lnTo>
                  <a:lnTo>
                    <a:pt x="752856" y="804672"/>
                  </a:lnTo>
                  <a:lnTo>
                    <a:pt x="755904" y="804672"/>
                  </a:lnTo>
                  <a:lnTo>
                    <a:pt x="758952" y="804672"/>
                  </a:lnTo>
                  <a:lnTo>
                    <a:pt x="758952" y="801624"/>
                  </a:lnTo>
                  <a:lnTo>
                    <a:pt x="762000" y="801624"/>
                  </a:lnTo>
                </a:path>
                <a:path w="1005840" h="805179">
                  <a:moveTo>
                    <a:pt x="762000" y="801624"/>
                  </a:moveTo>
                  <a:lnTo>
                    <a:pt x="765048" y="801624"/>
                  </a:lnTo>
                  <a:lnTo>
                    <a:pt x="768096" y="801624"/>
                  </a:lnTo>
                  <a:lnTo>
                    <a:pt x="771144" y="801624"/>
                  </a:lnTo>
                  <a:lnTo>
                    <a:pt x="774192" y="801624"/>
                  </a:lnTo>
                  <a:lnTo>
                    <a:pt x="774192" y="798576"/>
                  </a:lnTo>
                  <a:lnTo>
                    <a:pt x="777240" y="798576"/>
                  </a:lnTo>
                  <a:lnTo>
                    <a:pt x="780288" y="798576"/>
                  </a:lnTo>
                </a:path>
                <a:path w="1005840" h="805179">
                  <a:moveTo>
                    <a:pt x="780288" y="798576"/>
                  </a:moveTo>
                  <a:lnTo>
                    <a:pt x="783336" y="798576"/>
                  </a:lnTo>
                  <a:lnTo>
                    <a:pt x="783336" y="795527"/>
                  </a:lnTo>
                  <a:lnTo>
                    <a:pt x="786384" y="795527"/>
                  </a:lnTo>
                  <a:lnTo>
                    <a:pt x="789432" y="795527"/>
                  </a:lnTo>
                  <a:lnTo>
                    <a:pt x="789432" y="792479"/>
                  </a:lnTo>
                  <a:lnTo>
                    <a:pt x="792480" y="792479"/>
                  </a:lnTo>
                  <a:lnTo>
                    <a:pt x="795528" y="792479"/>
                  </a:lnTo>
                  <a:lnTo>
                    <a:pt x="795528" y="789431"/>
                  </a:lnTo>
                  <a:lnTo>
                    <a:pt x="798576" y="789431"/>
                  </a:lnTo>
                  <a:lnTo>
                    <a:pt x="798576" y="786384"/>
                  </a:lnTo>
                  <a:lnTo>
                    <a:pt x="801624" y="786384"/>
                  </a:lnTo>
                </a:path>
                <a:path w="1005840" h="805179">
                  <a:moveTo>
                    <a:pt x="801624" y="786384"/>
                  </a:moveTo>
                  <a:lnTo>
                    <a:pt x="804672" y="786384"/>
                  </a:lnTo>
                  <a:lnTo>
                    <a:pt x="804672" y="783336"/>
                  </a:lnTo>
                  <a:lnTo>
                    <a:pt x="807720" y="783336"/>
                  </a:lnTo>
                  <a:lnTo>
                    <a:pt x="807720" y="780288"/>
                  </a:lnTo>
                  <a:lnTo>
                    <a:pt x="810768" y="780288"/>
                  </a:lnTo>
                  <a:lnTo>
                    <a:pt x="810768" y="777239"/>
                  </a:lnTo>
                  <a:lnTo>
                    <a:pt x="813816" y="777239"/>
                  </a:lnTo>
                  <a:lnTo>
                    <a:pt x="813816" y="774191"/>
                  </a:lnTo>
                  <a:lnTo>
                    <a:pt x="816864" y="774191"/>
                  </a:lnTo>
                  <a:lnTo>
                    <a:pt x="816864" y="771143"/>
                  </a:lnTo>
                  <a:lnTo>
                    <a:pt x="819912" y="771143"/>
                  </a:lnTo>
                  <a:lnTo>
                    <a:pt x="819912" y="768096"/>
                  </a:lnTo>
                </a:path>
                <a:path w="1005840" h="805179">
                  <a:moveTo>
                    <a:pt x="819912" y="768096"/>
                  </a:moveTo>
                  <a:lnTo>
                    <a:pt x="822960" y="768096"/>
                  </a:lnTo>
                  <a:lnTo>
                    <a:pt x="822960" y="768096"/>
                  </a:lnTo>
                  <a:lnTo>
                    <a:pt x="822960" y="765048"/>
                  </a:lnTo>
                  <a:lnTo>
                    <a:pt x="826008" y="765048"/>
                  </a:lnTo>
                  <a:lnTo>
                    <a:pt x="826008" y="762000"/>
                  </a:lnTo>
                  <a:lnTo>
                    <a:pt x="829056" y="762000"/>
                  </a:lnTo>
                  <a:lnTo>
                    <a:pt x="829056" y="758951"/>
                  </a:lnTo>
                  <a:lnTo>
                    <a:pt x="832104" y="758951"/>
                  </a:lnTo>
                  <a:lnTo>
                    <a:pt x="832104" y="755903"/>
                  </a:lnTo>
                  <a:lnTo>
                    <a:pt x="835152" y="755903"/>
                  </a:lnTo>
                  <a:lnTo>
                    <a:pt x="835152" y="752855"/>
                  </a:lnTo>
                  <a:lnTo>
                    <a:pt x="838200" y="752855"/>
                  </a:lnTo>
                  <a:lnTo>
                    <a:pt x="838200" y="749808"/>
                  </a:lnTo>
                  <a:lnTo>
                    <a:pt x="841248" y="749808"/>
                  </a:lnTo>
                  <a:lnTo>
                    <a:pt x="841248" y="746760"/>
                  </a:lnTo>
                </a:path>
                <a:path w="1005840" h="805179">
                  <a:moveTo>
                    <a:pt x="841248" y="746760"/>
                  </a:moveTo>
                  <a:lnTo>
                    <a:pt x="841248" y="743712"/>
                  </a:lnTo>
                  <a:lnTo>
                    <a:pt x="844296" y="743712"/>
                  </a:lnTo>
                  <a:lnTo>
                    <a:pt x="844296" y="740663"/>
                  </a:lnTo>
                  <a:lnTo>
                    <a:pt x="847344" y="740663"/>
                  </a:lnTo>
                  <a:lnTo>
                    <a:pt x="847344" y="737615"/>
                  </a:lnTo>
                  <a:lnTo>
                    <a:pt x="850392" y="737615"/>
                  </a:lnTo>
                  <a:lnTo>
                    <a:pt x="850392" y="731519"/>
                  </a:lnTo>
                  <a:lnTo>
                    <a:pt x="853440" y="731519"/>
                  </a:lnTo>
                  <a:lnTo>
                    <a:pt x="853440" y="728472"/>
                  </a:lnTo>
                  <a:lnTo>
                    <a:pt x="856488" y="728472"/>
                  </a:lnTo>
                  <a:lnTo>
                    <a:pt x="856488" y="722376"/>
                  </a:lnTo>
                  <a:lnTo>
                    <a:pt x="859536" y="722376"/>
                  </a:lnTo>
                  <a:lnTo>
                    <a:pt x="859536" y="719327"/>
                  </a:lnTo>
                  <a:lnTo>
                    <a:pt x="862584" y="719327"/>
                  </a:lnTo>
                </a:path>
                <a:path w="1005840" h="805179">
                  <a:moveTo>
                    <a:pt x="862584" y="719327"/>
                  </a:moveTo>
                  <a:lnTo>
                    <a:pt x="862584" y="716279"/>
                  </a:lnTo>
                  <a:lnTo>
                    <a:pt x="862584" y="713231"/>
                  </a:lnTo>
                  <a:lnTo>
                    <a:pt x="862584" y="713231"/>
                  </a:lnTo>
                  <a:lnTo>
                    <a:pt x="865632" y="713231"/>
                  </a:lnTo>
                  <a:lnTo>
                    <a:pt x="865632" y="710184"/>
                  </a:lnTo>
                  <a:lnTo>
                    <a:pt x="868680" y="710184"/>
                  </a:lnTo>
                  <a:lnTo>
                    <a:pt x="868680" y="704088"/>
                  </a:lnTo>
                  <a:lnTo>
                    <a:pt x="871728" y="704088"/>
                  </a:lnTo>
                  <a:lnTo>
                    <a:pt x="871728" y="697991"/>
                  </a:lnTo>
                  <a:lnTo>
                    <a:pt x="874776" y="697991"/>
                  </a:lnTo>
                  <a:lnTo>
                    <a:pt x="874776" y="694943"/>
                  </a:lnTo>
                  <a:lnTo>
                    <a:pt x="877824" y="694943"/>
                  </a:lnTo>
                  <a:lnTo>
                    <a:pt x="877824" y="688848"/>
                  </a:lnTo>
                  <a:lnTo>
                    <a:pt x="880872" y="688848"/>
                  </a:lnTo>
                  <a:lnTo>
                    <a:pt x="880872" y="685800"/>
                  </a:lnTo>
                </a:path>
                <a:path w="1005840" h="805179">
                  <a:moveTo>
                    <a:pt x="880872" y="685800"/>
                  </a:moveTo>
                  <a:lnTo>
                    <a:pt x="880872" y="682751"/>
                  </a:lnTo>
                  <a:lnTo>
                    <a:pt x="880872" y="682751"/>
                  </a:lnTo>
                  <a:lnTo>
                    <a:pt x="883920" y="682751"/>
                  </a:lnTo>
                  <a:lnTo>
                    <a:pt x="883920" y="676655"/>
                  </a:lnTo>
                  <a:lnTo>
                    <a:pt x="886968" y="676655"/>
                  </a:lnTo>
                  <a:lnTo>
                    <a:pt x="886968" y="673608"/>
                  </a:lnTo>
                  <a:lnTo>
                    <a:pt x="890016" y="673608"/>
                  </a:lnTo>
                  <a:lnTo>
                    <a:pt x="890016" y="670560"/>
                  </a:lnTo>
                  <a:lnTo>
                    <a:pt x="890016" y="667512"/>
                  </a:lnTo>
                  <a:lnTo>
                    <a:pt x="893064" y="667512"/>
                  </a:lnTo>
                  <a:lnTo>
                    <a:pt x="893064" y="661415"/>
                  </a:lnTo>
                  <a:lnTo>
                    <a:pt x="896112" y="661415"/>
                  </a:lnTo>
                  <a:lnTo>
                    <a:pt x="896112" y="655319"/>
                  </a:lnTo>
                  <a:lnTo>
                    <a:pt x="899160" y="655319"/>
                  </a:lnTo>
                  <a:lnTo>
                    <a:pt x="899160" y="649224"/>
                  </a:lnTo>
                  <a:lnTo>
                    <a:pt x="902208" y="649224"/>
                  </a:lnTo>
                  <a:lnTo>
                    <a:pt x="902208" y="646176"/>
                  </a:lnTo>
                </a:path>
                <a:path w="1005840" h="805179">
                  <a:moveTo>
                    <a:pt x="902208" y="646176"/>
                  </a:moveTo>
                  <a:lnTo>
                    <a:pt x="902208" y="643127"/>
                  </a:lnTo>
                  <a:lnTo>
                    <a:pt x="905256" y="643127"/>
                  </a:lnTo>
                  <a:lnTo>
                    <a:pt x="905256" y="637031"/>
                  </a:lnTo>
                  <a:lnTo>
                    <a:pt x="908304" y="637031"/>
                  </a:lnTo>
                  <a:lnTo>
                    <a:pt x="908304" y="630936"/>
                  </a:lnTo>
                  <a:lnTo>
                    <a:pt x="911352" y="630936"/>
                  </a:lnTo>
                  <a:lnTo>
                    <a:pt x="911352" y="624839"/>
                  </a:lnTo>
                  <a:lnTo>
                    <a:pt x="914400" y="624839"/>
                  </a:lnTo>
                  <a:lnTo>
                    <a:pt x="914400" y="618743"/>
                  </a:lnTo>
                  <a:lnTo>
                    <a:pt x="917448" y="618743"/>
                  </a:lnTo>
                  <a:lnTo>
                    <a:pt x="917448" y="612648"/>
                  </a:lnTo>
                  <a:lnTo>
                    <a:pt x="920496" y="612648"/>
                  </a:lnTo>
                  <a:lnTo>
                    <a:pt x="920496" y="609600"/>
                  </a:lnTo>
                  <a:lnTo>
                    <a:pt x="920496" y="606551"/>
                  </a:lnTo>
                </a:path>
                <a:path w="1005840" h="805179">
                  <a:moveTo>
                    <a:pt x="920496" y="606551"/>
                  </a:moveTo>
                  <a:lnTo>
                    <a:pt x="920496" y="603503"/>
                  </a:lnTo>
                  <a:lnTo>
                    <a:pt x="923544" y="603503"/>
                  </a:lnTo>
                  <a:lnTo>
                    <a:pt x="923544" y="600455"/>
                  </a:lnTo>
                  <a:lnTo>
                    <a:pt x="923544" y="597408"/>
                  </a:lnTo>
                  <a:lnTo>
                    <a:pt x="926592" y="597408"/>
                  </a:lnTo>
                  <a:lnTo>
                    <a:pt x="926592" y="591312"/>
                  </a:lnTo>
                  <a:lnTo>
                    <a:pt x="929640" y="591312"/>
                  </a:lnTo>
                  <a:lnTo>
                    <a:pt x="929640" y="585215"/>
                  </a:lnTo>
                  <a:lnTo>
                    <a:pt x="932688" y="585215"/>
                  </a:lnTo>
                  <a:lnTo>
                    <a:pt x="932688" y="579119"/>
                  </a:lnTo>
                  <a:lnTo>
                    <a:pt x="935736" y="579119"/>
                  </a:lnTo>
                  <a:lnTo>
                    <a:pt x="935736" y="576072"/>
                  </a:lnTo>
                  <a:lnTo>
                    <a:pt x="935736" y="573024"/>
                  </a:lnTo>
                  <a:lnTo>
                    <a:pt x="935736" y="569976"/>
                  </a:lnTo>
                  <a:lnTo>
                    <a:pt x="938784" y="569976"/>
                  </a:lnTo>
                  <a:lnTo>
                    <a:pt x="938784" y="566927"/>
                  </a:lnTo>
                  <a:lnTo>
                    <a:pt x="938784" y="563879"/>
                  </a:lnTo>
                  <a:lnTo>
                    <a:pt x="941832" y="563879"/>
                  </a:lnTo>
                  <a:lnTo>
                    <a:pt x="941832" y="560831"/>
                  </a:lnTo>
                </a:path>
                <a:path w="1005840" h="805179">
                  <a:moveTo>
                    <a:pt x="941832" y="560831"/>
                  </a:moveTo>
                  <a:lnTo>
                    <a:pt x="941832" y="557784"/>
                  </a:lnTo>
                  <a:lnTo>
                    <a:pt x="944880" y="557784"/>
                  </a:lnTo>
                  <a:lnTo>
                    <a:pt x="944880" y="551688"/>
                  </a:lnTo>
                  <a:lnTo>
                    <a:pt x="947928" y="548639"/>
                  </a:lnTo>
                  <a:lnTo>
                    <a:pt x="947928" y="542543"/>
                  </a:lnTo>
                  <a:lnTo>
                    <a:pt x="950976" y="542543"/>
                  </a:lnTo>
                  <a:lnTo>
                    <a:pt x="950976" y="536448"/>
                  </a:lnTo>
                  <a:lnTo>
                    <a:pt x="954024" y="536448"/>
                  </a:lnTo>
                  <a:lnTo>
                    <a:pt x="954024" y="533400"/>
                  </a:lnTo>
                  <a:lnTo>
                    <a:pt x="954024" y="530351"/>
                  </a:lnTo>
                  <a:lnTo>
                    <a:pt x="954024" y="527303"/>
                  </a:lnTo>
                  <a:lnTo>
                    <a:pt x="957072" y="527303"/>
                  </a:lnTo>
                  <a:lnTo>
                    <a:pt x="957072" y="524255"/>
                  </a:lnTo>
                  <a:lnTo>
                    <a:pt x="957072" y="521208"/>
                  </a:lnTo>
                  <a:lnTo>
                    <a:pt x="960120" y="521208"/>
                  </a:lnTo>
                  <a:lnTo>
                    <a:pt x="960120" y="515112"/>
                  </a:lnTo>
                  <a:lnTo>
                    <a:pt x="963168" y="515112"/>
                  </a:lnTo>
                </a:path>
                <a:path w="1005840" h="805179">
                  <a:moveTo>
                    <a:pt x="963168" y="515112"/>
                  </a:moveTo>
                  <a:lnTo>
                    <a:pt x="963168" y="512063"/>
                  </a:lnTo>
                  <a:lnTo>
                    <a:pt x="963168" y="509015"/>
                  </a:lnTo>
                  <a:lnTo>
                    <a:pt x="963168" y="505967"/>
                  </a:lnTo>
                  <a:lnTo>
                    <a:pt x="963168" y="505967"/>
                  </a:lnTo>
                  <a:lnTo>
                    <a:pt x="966216" y="505967"/>
                  </a:lnTo>
                  <a:lnTo>
                    <a:pt x="966216" y="499872"/>
                  </a:lnTo>
                  <a:lnTo>
                    <a:pt x="969264" y="499872"/>
                  </a:lnTo>
                  <a:lnTo>
                    <a:pt x="969264" y="490727"/>
                  </a:lnTo>
                  <a:lnTo>
                    <a:pt x="972312" y="490727"/>
                  </a:lnTo>
                  <a:lnTo>
                    <a:pt x="972312" y="484631"/>
                  </a:lnTo>
                  <a:lnTo>
                    <a:pt x="975360" y="484631"/>
                  </a:lnTo>
                  <a:lnTo>
                    <a:pt x="975360" y="478536"/>
                  </a:lnTo>
                  <a:lnTo>
                    <a:pt x="978408" y="475488"/>
                  </a:lnTo>
                  <a:lnTo>
                    <a:pt x="978408" y="469391"/>
                  </a:lnTo>
                  <a:lnTo>
                    <a:pt x="981456" y="469391"/>
                  </a:lnTo>
                  <a:lnTo>
                    <a:pt x="981456" y="466343"/>
                  </a:lnTo>
                  <a:lnTo>
                    <a:pt x="981456" y="463296"/>
                  </a:lnTo>
                </a:path>
                <a:path w="1005840" h="805179">
                  <a:moveTo>
                    <a:pt x="981456" y="463296"/>
                  </a:moveTo>
                  <a:lnTo>
                    <a:pt x="984504" y="463296"/>
                  </a:lnTo>
                  <a:lnTo>
                    <a:pt x="984504" y="460248"/>
                  </a:lnTo>
                  <a:lnTo>
                    <a:pt x="984504" y="457200"/>
                  </a:lnTo>
                  <a:lnTo>
                    <a:pt x="984504" y="454151"/>
                  </a:lnTo>
                  <a:lnTo>
                    <a:pt x="984504" y="454151"/>
                  </a:lnTo>
                  <a:lnTo>
                    <a:pt x="987552" y="454151"/>
                  </a:lnTo>
                  <a:lnTo>
                    <a:pt x="987552" y="448055"/>
                  </a:lnTo>
                  <a:lnTo>
                    <a:pt x="990600" y="448055"/>
                  </a:lnTo>
                  <a:lnTo>
                    <a:pt x="990600" y="438912"/>
                  </a:lnTo>
                  <a:lnTo>
                    <a:pt x="993648" y="438912"/>
                  </a:lnTo>
                  <a:lnTo>
                    <a:pt x="993648" y="432815"/>
                  </a:lnTo>
                  <a:lnTo>
                    <a:pt x="996696" y="432815"/>
                  </a:lnTo>
                  <a:lnTo>
                    <a:pt x="996696" y="423672"/>
                  </a:lnTo>
                  <a:lnTo>
                    <a:pt x="999744" y="423672"/>
                  </a:lnTo>
                  <a:lnTo>
                    <a:pt x="999744" y="417575"/>
                  </a:lnTo>
                  <a:lnTo>
                    <a:pt x="1002792" y="417575"/>
                  </a:lnTo>
                  <a:lnTo>
                    <a:pt x="1002792" y="414527"/>
                  </a:lnTo>
                </a:path>
                <a:path w="1005840" h="805179">
                  <a:moveTo>
                    <a:pt x="1002792" y="414527"/>
                  </a:moveTo>
                  <a:lnTo>
                    <a:pt x="1002792" y="411479"/>
                  </a:lnTo>
                  <a:lnTo>
                    <a:pt x="1002792" y="408431"/>
                  </a:lnTo>
                  <a:lnTo>
                    <a:pt x="1005840" y="408431"/>
                  </a:lnTo>
                  <a:lnTo>
                    <a:pt x="1005840" y="405384"/>
                  </a:lnTo>
                  <a:lnTo>
                    <a:pt x="1005840" y="402336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30311" y="5093208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40">
                  <a:moveTo>
                    <a:pt x="0" y="0"/>
                  </a:moveTo>
                  <a:lnTo>
                    <a:pt x="1005840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30311" y="4693920"/>
              <a:ext cx="1005840" cy="802005"/>
            </a:xfrm>
            <a:custGeom>
              <a:avLst/>
              <a:gdLst/>
              <a:ahLst/>
              <a:cxnLst/>
              <a:rect l="l" t="t" r="r" b="b"/>
              <a:pathLst>
                <a:path w="1005840" h="802004">
                  <a:moveTo>
                    <a:pt x="0" y="399287"/>
                  </a:moveTo>
                  <a:lnTo>
                    <a:pt x="0" y="402335"/>
                  </a:lnTo>
                  <a:lnTo>
                    <a:pt x="0" y="405383"/>
                  </a:lnTo>
                  <a:lnTo>
                    <a:pt x="3048" y="408431"/>
                  </a:lnTo>
                  <a:lnTo>
                    <a:pt x="3048" y="411479"/>
                  </a:lnTo>
                  <a:lnTo>
                    <a:pt x="3048" y="414527"/>
                  </a:lnTo>
                  <a:lnTo>
                    <a:pt x="6096" y="414527"/>
                  </a:lnTo>
                  <a:lnTo>
                    <a:pt x="6096" y="417575"/>
                  </a:lnTo>
                  <a:lnTo>
                    <a:pt x="6096" y="420623"/>
                  </a:lnTo>
                  <a:lnTo>
                    <a:pt x="9144" y="423671"/>
                  </a:lnTo>
                  <a:lnTo>
                    <a:pt x="9144" y="426719"/>
                  </a:lnTo>
                  <a:lnTo>
                    <a:pt x="9144" y="429767"/>
                  </a:lnTo>
                  <a:lnTo>
                    <a:pt x="12192" y="429767"/>
                  </a:lnTo>
                  <a:lnTo>
                    <a:pt x="12192" y="432815"/>
                  </a:lnTo>
                  <a:lnTo>
                    <a:pt x="12192" y="435863"/>
                  </a:lnTo>
                  <a:lnTo>
                    <a:pt x="15240" y="435863"/>
                  </a:lnTo>
                  <a:lnTo>
                    <a:pt x="15240" y="438911"/>
                  </a:lnTo>
                  <a:lnTo>
                    <a:pt x="15240" y="441959"/>
                  </a:lnTo>
                  <a:lnTo>
                    <a:pt x="15240" y="445007"/>
                  </a:lnTo>
                  <a:lnTo>
                    <a:pt x="18288" y="445007"/>
                  </a:lnTo>
                  <a:lnTo>
                    <a:pt x="18288" y="448055"/>
                  </a:lnTo>
                  <a:lnTo>
                    <a:pt x="18288" y="451103"/>
                  </a:lnTo>
                </a:path>
                <a:path w="1005840" h="802004">
                  <a:moveTo>
                    <a:pt x="18288" y="451103"/>
                  </a:moveTo>
                  <a:lnTo>
                    <a:pt x="21336" y="451103"/>
                  </a:lnTo>
                  <a:lnTo>
                    <a:pt x="21336" y="454151"/>
                  </a:lnTo>
                  <a:lnTo>
                    <a:pt x="21336" y="457199"/>
                  </a:lnTo>
                  <a:lnTo>
                    <a:pt x="21336" y="460247"/>
                  </a:lnTo>
                  <a:lnTo>
                    <a:pt x="21336" y="460247"/>
                  </a:lnTo>
                  <a:lnTo>
                    <a:pt x="24384" y="460247"/>
                  </a:lnTo>
                  <a:lnTo>
                    <a:pt x="24384" y="463295"/>
                  </a:lnTo>
                  <a:lnTo>
                    <a:pt x="24384" y="466343"/>
                  </a:lnTo>
                  <a:lnTo>
                    <a:pt x="27432" y="466343"/>
                  </a:lnTo>
                  <a:lnTo>
                    <a:pt x="27432" y="469391"/>
                  </a:lnTo>
                  <a:lnTo>
                    <a:pt x="27432" y="472439"/>
                  </a:lnTo>
                  <a:lnTo>
                    <a:pt x="27432" y="475487"/>
                  </a:lnTo>
                  <a:lnTo>
                    <a:pt x="27432" y="475487"/>
                  </a:lnTo>
                  <a:lnTo>
                    <a:pt x="30480" y="475487"/>
                  </a:lnTo>
                  <a:lnTo>
                    <a:pt x="30480" y="478535"/>
                  </a:lnTo>
                  <a:lnTo>
                    <a:pt x="30480" y="481583"/>
                  </a:lnTo>
                  <a:lnTo>
                    <a:pt x="33528" y="481583"/>
                  </a:lnTo>
                  <a:lnTo>
                    <a:pt x="33528" y="484631"/>
                  </a:lnTo>
                  <a:lnTo>
                    <a:pt x="33528" y="487679"/>
                  </a:lnTo>
                  <a:lnTo>
                    <a:pt x="33528" y="490727"/>
                  </a:lnTo>
                  <a:lnTo>
                    <a:pt x="36576" y="490727"/>
                  </a:lnTo>
                  <a:lnTo>
                    <a:pt x="36576" y="493775"/>
                  </a:lnTo>
                  <a:lnTo>
                    <a:pt x="36576" y="496823"/>
                  </a:lnTo>
                  <a:lnTo>
                    <a:pt x="39624" y="496823"/>
                  </a:lnTo>
                  <a:lnTo>
                    <a:pt x="39624" y="499871"/>
                  </a:lnTo>
                </a:path>
                <a:path w="1005840" h="802004">
                  <a:moveTo>
                    <a:pt x="39624" y="499871"/>
                  </a:moveTo>
                  <a:lnTo>
                    <a:pt x="39624" y="502919"/>
                  </a:lnTo>
                  <a:lnTo>
                    <a:pt x="39624" y="505967"/>
                  </a:lnTo>
                  <a:lnTo>
                    <a:pt x="42672" y="505967"/>
                  </a:lnTo>
                  <a:lnTo>
                    <a:pt x="42672" y="509015"/>
                  </a:lnTo>
                  <a:lnTo>
                    <a:pt x="42672" y="512063"/>
                  </a:lnTo>
                  <a:lnTo>
                    <a:pt x="45720" y="512063"/>
                  </a:lnTo>
                  <a:lnTo>
                    <a:pt x="45720" y="515111"/>
                  </a:lnTo>
                  <a:lnTo>
                    <a:pt x="45720" y="518159"/>
                  </a:lnTo>
                  <a:lnTo>
                    <a:pt x="48768" y="518159"/>
                  </a:lnTo>
                  <a:lnTo>
                    <a:pt x="48768" y="521207"/>
                  </a:lnTo>
                  <a:lnTo>
                    <a:pt x="48768" y="524255"/>
                  </a:lnTo>
                  <a:lnTo>
                    <a:pt x="48768" y="527303"/>
                  </a:lnTo>
                  <a:lnTo>
                    <a:pt x="51816" y="527303"/>
                  </a:lnTo>
                  <a:lnTo>
                    <a:pt x="51816" y="530351"/>
                  </a:lnTo>
                  <a:lnTo>
                    <a:pt x="51816" y="533399"/>
                  </a:lnTo>
                  <a:lnTo>
                    <a:pt x="54864" y="533399"/>
                  </a:lnTo>
                  <a:lnTo>
                    <a:pt x="54864" y="536447"/>
                  </a:lnTo>
                  <a:lnTo>
                    <a:pt x="54864" y="539495"/>
                  </a:lnTo>
                  <a:lnTo>
                    <a:pt x="57912" y="539495"/>
                  </a:lnTo>
                  <a:lnTo>
                    <a:pt x="57912" y="542543"/>
                  </a:lnTo>
                  <a:lnTo>
                    <a:pt x="57912" y="545591"/>
                  </a:lnTo>
                </a:path>
                <a:path w="1005840" h="802004">
                  <a:moveTo>
                    <a:pt x="57912" y="545591"/>
                  </a:moveTo>
                  <a:lnTo>
                    <a:pt x="57912" y="548639"/>
                  </a:lnTo>
                  <a:lnTo>
                    <a:pt x="57912" y="548639"/>
                  </a:lnTo>
                  <a:lnTo>
                    <a:pt x="60960" y="548639"/>
                  </a:lnTo>
                  <a:lnTo>
                    <a:pt x="60960" y="551687"/>
                  </a:lnTo>
                  <a:lnTo>
                    <a:pt x="60960" y="554735"/>
                  </a:lnTo>
                  <a:lnTo>
                    <a:pt x="64008" y="554735"/>
                  </a:lnTo>
                  <a:lnTo>
                    <a:pt x="64008" y="557783"/>
                  </a:lnTo>
                  <a:lnTo>
                    <a:pt x="64008" y="560831"/>
                  </a:lnTo>
                  <a:lnTo>
                    <a:pt x="67056" y="560831"/>
                  </a:lnTo>
                  <a:lnTo>
                    <a:pt x="67056" y="563879"/>
                  </a:lnTo>
                  <a:lnTo>
                    <a:pt x="67056" y="566927"/>
                  </a:lnTo>
                  <a:lnTo>
                    <a:pt x="67056" y="569975"/>
                  </a:lnTo>
                  <a:lnTo>
                    <a:pt x="67056" y="569975"/>
                  </a:lnTo>
                  <a:lnTo>
                    <a:pt x="70104" y="569975"/>
                  </a:lnTo>
                  <a:lnTo>
                    <a:pt x="70104" y="573023"/>
                  </a:lnTo>
                  <a:lnTo>
                    <a:pt x="70104" y="576071"/>
                  </a:lnTo>
                  <a:lnTo>
                    <a:pt x="73152" y="576071"/>
                  </a:lnTo>
                  <a:lnTo>
                    <a:pt x="73152" y="579119"/>
                  </a:lnTo>
                  <a:lnTo>
                    <a:pt x="73152" y="582167"/>
                  </a:lnTo>
                  <a:lnTo>
                    <a:pt x="76200" y="582167"/>
                  </a:lnTo>
                  <a:lnTo>
                    <a:pt x="76200" y="585215"/>
                  </a:lnTo>
                  <a:lnTo>
                    <a:pt x="76200" y="588263"/>
                  </a:lnTo>
                  <a:lnTo>
                    <a:pt x="79248" y="588263"/>
                  </a:lnTo>
                  <a:lnTo>
                    <a:pt x="79248" y="591311"/>
                  </a:lnTo>
                </a:path>
                <a:path w="1005840" h="802004">
                  <a:moveTo>
                    <a:pt x="79248" y="591311"/>
                  </a:moveTo>
                  <a:lnTo>
                    <a:pt x="79248" y="591311"/>
                  </a:lnTo>
                  <a:lnTo>
                    <a:pt x="79248" y="594359"/>
                  </a:lnTo>
                  <a:lnTo>
                    <a:pt x="79248" y="597407"/>
                  </a:lnTo>
                  <a:lnTo>
                    <a:pt x="82296" y="597407"/>
                  </a:lnTo>
                  <a:lnTo>
                    <a:pt x="82296" y="600455"/>
                  </a:lnTo>
                  <a:lnTo>
                    <a:pt x="82296" y="603503"/>
                  </a:lnTo>
                  <a:lnTo>
                    <a:pt x="85344" y="603503"/>
                  </a:lnTo>
                  <a:lnTo>
                    <a:pt x="85344" y="606551"/>
                  </a:lnTo>
                  <a:lnTo>
                    <a:pt x="85344" y="609599"/>
                  </a:lnTo>
                  <a:lnTo>
                    <a:pt x="88392" y="609599"/>
                  </a:lnTo>
                  <a:lnTo>
                    <a:pt x="88392" y="612647"/>
                  </a:lnTo>
                  <a:lnTo>
                    <a:pt x="88392" y="615695"/>
                  </a:lnTo>
                  <a:lnTo>
                    <a:pt x="91440" y="615695"/>
                  </a:lnTo>
                  <a:lnTo>
                    <a:pt x="91440" y="618743"/>
                  </a:lnTo>
                  <a:lnTo>
                    <a:pt x="91440" y="621791"/>
                  </a:lnTo>
                  <a:lnTo>
                    <a:pt x="94488" y="621791"/>
                  </a:lnTo>
                  <a:lnTo>
                    <a:pt x="94488" y="624839"/>
                  </a:lnTo>
                  <a:lnTo>
                    <a:pt x="94488" y="627887"/>
                  </a:lnTo>
                  <a:lnTo>
                    <a:pt x="97536" y="627887"/>
                  </a:lnTo>
                  <a:lnTo>
                    <a:pt x="97536" y="630935"/>
                  </a:lnTo>
                  <a:lnTo>
                    <a:pt x="97536" y="633983"/>
                  </a:lnTo>
                  <a:lnTo>
                    <a:pt x="100584" y="633983"/>
                  </a:lnTo>
                </a:path>
                <a:path w="1005840" h="802004">
                  <a:moveTo>
                    <a:pt x="100584" y="633983"/>
                  </a:moveTo>
                  <a:lnTo>
                    <a:pt x="100584" y="637031"/>
                  </a:lnTo>
                  <a:lnTo>
                    <a:pt x="100584" y="640079"/>
                  </a:lnTo>
                  <a:lnTo>
                    <a:pt x="103632" y="640079"/>
                  </a:lnTo>
                  <a:lnTo>
                    <a:pt x="103632" y="643127"/>
                  </a:lnTo>
                  <a:lnTo>
                    <a:pt x="103632" y="646175"/>
                  </a:lnTo>
                  <a:lnTo>
                    <a:pt x="106680" y="646175"/>
                  </a:lnTo>
                  <a:lnTo>
                    <a:pt x="106680" y="649223"/>
                  </a:lnTo>
                  <a:lnTo>
                    <a:pt x="106680" y="652271"/>
                  </a:lnTo>
                  <a:lnTo>
                    <a:pt x="109728" y="652271"/>
                  </a:lnTo>
                  <a:lnTo>
                    <a:pt x="109728" y="655319"/>
                  </a:lnTo>
                  <a:lnTo>
                    <a:pt x="109728" y="658367"/>
                  </a:lnTo>
                  <a:lnTo>
                    <a:pt x="112776" y="658367"/>
                  </a:lnTo>
                  <a:lnTo>
                    <a:pt x="112776" y="661415"/>
                  </a:lnTo>
                  <a:lnTo>
                    <a:pt x="112776" y="664463"/>
                  </a:lnTo>
                  <a:lnTo>
                    <a:pt x="115824" y="664463"/>
                  </a:lnTo>
                  <a:lnTo>
                    <a:pt x="115824" y="667511"/>
                  </a:lnTo>
                  <a:lnTo>
                    <a:pt x="115824" y="670559"/>
                  </a:lnTo>
                  <a:lnTo>
                    <a:pt x="118872" y="670559"/>
                  </a:lnTo>
                  <a:lnTo>
                    <a:pt x="118872" y="673607"/>
                  </a:lnTo>
                </a:path>
                <a:path w="1005840" h="802004">
                  <a:moveTo>
                    <a:pt x="118872" y="673607"/>
                  </a:moveTo>
                  <a:lnTo>
                    <a:pt x="118872" y="676655"/>
                  </a:lnTo>
                  <a:lnTo>
                    <a:pt x="118872" y="676655"/>
                  </a:lnTo>
                  <a:lnTo>
                    <a:pt x="121920" y="676655"/>
                  </a:lnTo>
                  <a:lnTo>
                    <a:pt x="121920" y="679703"/>
                  </a:lnTo>
                  <a:lnTo>
                    <a:pt x="124968" y="682751"/>
                  </a:lnTo>
                  <a:lnTo>
                    <a:pt x="124968" y="685799"/>
                  </a:lnTo>
                  <a:lnTo>
                    <a:pt x="128016" y="685799"/>
                  </a:lnTo>
                  <a:lnTo>
                    <a:pt x="128016" y="688847"/>
                  </a:lnTo>
                  <a:lnTo>
                    <a:pt x="128016" y="691895"/>
                  </a:lnTo>
                  <a:lnTo>
                    <a:pt x="131064" y="691895"/>
                  </a:lnTo>
                  <a:lnTo>
                    <a:pt x="131064" y="694943"/>
                  </a:lnTo>
                  <a:lnTo>
                    <a:pt x="131064" y="697991"/>
                  </a:lnTo>
                  <a:lnTo>
                    <a:pt x="134112" y="697991"/>
                  </a:lnTo>
                  <a:lnTo>
                    <a:pt x="134112" y="701039"/>
                  </a:lnTo>
                  <a:lnTo>
                    <a:pt x="137160" y="701039"/>
                  </a:lnTo>
                  <a:lnTo>
                    <a:pt x="137160" y="704087"/>
                  </a:lnTo>
                  <a:lnTo>
                    <a:pt x="137160" y="707135"/>
                  </a:lnTo>
                  <a:lnTo>
                    <a:pt x="140208" y="707135"/>
                  </a:lnTo>
                </a:path>
                <a:path w="1005840" h="802004">
                  <a:moveTo>
                    <a:pt x="140208" y="707135"/>
                  </a:moveTo>
                  <a:lnTo>
                    <a:pt x="140208" y="707135"/>
                  </a:lnTo>
                  <a:lnTo>
                    <a:pt x="140208" y="710183"/>
                  </a:lnTo>
                  <a:lnTo>
                    <a:pt x="140208" y="713231"/>
                  </a:lnTo>
                  <a:lnTo>
                    <a:pt x="143256" y="713231"/>
                  </a:lnTo>
                  <a:lnTo>
                    <a:pt x="143256" y="716279"/>
                  </a:lnTo>
                  <a:lnTo>
                    <a:pt x="143256" y="716279"/>
                  </a:lnTo>
                  <a:lnTo>
                    <a:pt x="146304" y="716279"/>
                  </a:lnTo>
                  <a:lnTo>
                    <a:pt x="146304" y="719327"/>
                  </a:lnTo>
                  <a:lnTo>
                    <a:pt x="146304" y="722375"/>
                  </a:lnTo>
                  <a:lnTo>
                    <a:pt x="149352" y="722375"/>
                  </a:lnTo>
                  <a:lnTo>
                    <a:pt x="149352" y="725423"/>
                  </a:lnTo>
                  <a:lnTo>
                    <a:pt x="152400" y="725423"/>
                  </a:lnTo>
                  <a:lnTo>
                    <a:pt x="152400" y="728471"/>
                  </a:lnTo>
                  <a:lnTo>
                    <a:pt x="152400" y="731519"/>
                  </a:lnTo>
                  <a:lnTo>
                    <a:pt x="155448" y="731519"/>
                  </a:lnTo>
                  <a:lnTo>
                    <a:pt x="155448" y="734567"/>
                  </a:lnTo>
                  <a:lnTo>
                    <a:pt x="158496" y="734567"/>
                  </a:lnTo>
                  <a:lnTo>
                    <a:pt x="158496" y="737615"/>
                  </a:lnTo>
                </a:path>
                <a:path w="1005840" h="802004">
                  <a:moveTo>
                    <a:pt x="158496" y="737615"/>
                  </a:moveTo>
                  <a:lnTo>
                    <a:pt x="161544" y="737615"/>
                  </a:lnTo>
                  <a:lnTo>
                    <a:pt x="161544" y="740663"/>
                  </a:lnTo>
                  <a:lnTo>
                    <a:pt x="161544" y="743711"/>
                  </a:lnTo>
                  <a:lnTo>
                    <a:pt x="164592" y="743711"/>
                  </a:lnTo>
                  <a:lnTo>
                    <a:pt x="164592" y="746759"/>
                  </a:lnTo>
                  <a:lnTo>
                    <a:pt x="167640" y="746759"/>
                  </a:lnTo>
                  <a:lnTo>
                    <a:pt x="167640" y="749807"/>
                  </a:lnTo>
                  <a:lnTo>
                    <a:pt x="170688" y="749807"/>
                  </a:lnTo>
                  <a:lnTo>
                    <a:pt x="170688" y="752855"/>
                  </a:lnTo>
                  <a:lnTo>
                    <a:pt x="173736" y="752855"/>
                  </a:lnTo>
                  <a:lnTo>
                    <a:pt x="173736" y="755903"/>
                  </a:lnTo>
                  <a:lnTo>
                    <a:pt x="176784" y="758951"/>
                  </a:lnTo>
                  <a:lnTo>
                    <a:pt x="176784" y="761999"/>
                  </a:lnTo>
                  <a:lnTo>
                    <a:pt x="179832" y="761999"/>
                  </a:lnTo>
                </a:path>
                <a:path w="1005840" h="802004">
                  <a:moveTo>
                    <a:pt x="179832" y="761999"/>
                  </a:moveTo>
                  <a:lnTo>
                    <a:pt x="179832" y="765047"/>
                  </a:lnTo>
                  <a:lnTo>
                    <a:pt x="179832" y="765047"/>
                  </a:lnTo>
                  <a:lnTo>
                    <a:pt x="182880" y="765047"/>
                  </a:lnTo>
                  <a:lnTo>
                    <a:pt x="182880" y="768095"/>
                  </a:lnTo>
                  <a:lnTo>
                    <a:pt x="185928" y="768095"/>
                  </a:lnTo>
                  <a:lnTo>
                    <a:pt x="185928" y="771143"/>
                  </a:lnTo>
                  <a:lnTo>
                    <a:pt x="188976" y="771143"/>
                  </a:lnTo>
                  <a:lnTo>
                    <a:pt x="188976" y="774191"/>
                  </a:lnTo>
                  <a:lnTo>
                    <a:pt x="192024" y="774191"/>
                  </a:lnTo>
                  <a:lnTo>
                    <a:pt x="192024" y="777239"/>
                  </a:lnTo>
                  <a:lnTo>
                    <a:pt x="195072" y="777239"/>
                  </a:lnTo>
                  <a:lnTo>
                    <a:pt x="198120" y="777239"/>
                  </a:lnTo>
                  <a:lnTo>
                    <a:pt x="198120" y="780287"/>
                  </a:lnTo>
                </a:path>
                <a:path w="1005840" h="802004">
                  <a:moveTo>
                    <a:pt x="198120" y="780287"/>
                  </a:moveTo>
                  <a:lnTo>
                    <a:pt x="201168" y="780287"/>
                  </a:lnTo>
                  <a:lnTo>
                    <a:pt x="201168" y="783335"/>
                  </a:lnTo>
                  <a:lnTo>
                    <a:pt x="204216" y="783335"/>
                  </a:lnTo>
                  <a:lnTo>
                    <a:pt x="204216" y="786383"/>
                  </a:lnTo>
                  <a:lnTo>
                    <a:pt x="207264" y="786383"/>
                  </a:lnTo>
                  <a:lnTo>
                    <a:pt x="210312" y="786383"/>
                  </a:lnTo>
                  <a:lnTo>
                    <a:pt x="210312" y="789431"/>
                  </a:lnTo>
                  <a:lnTo>
                    <a:pt x="213360" y="789431"/>
                  </a:lnTo>
                  <a:lnTo>
                    <a:pt x="213360" y="792479"/>
                  </a:lnTo>
                  <a:lnTo>
                    <a:pt x="216408" y="792479"/>
                  </a:lnTo>
                  <a:lnTo>
                    <a:pt x="219456" y="792479"/>
                  </a:lnTo>
                </a:path>
                <a:path w="1005840" h="802004">
                  <a:moveTo>
                    <a:pt x="219456" y="792479"/>
                  </a:moveTo>
                  <a:lnTo>
                    <a:pt x="219456" y="795527"/>
                  </a:lnTo>
                  <a:lnTo>
                    <a:pt x="222504" y="795527"/>
                  </a:lnTo>
                  <a:lnTo>
                    <a:pt x="225552" y="795527"/>
                  </a:lnTo>
                  <a:lnTo>
                    <a:pt x="228600" y="795527"/>
                  </a:lnTo>
                  <a:lnTo>
                    <a:pt x="228600" y="798575"/>
                  </a:lnTo>
                  <a:lnTo>
                    <a:pt x="231648" y="798575"/>
                  </a:lnTo>
                  <a:lnTo>
                    <a:pt x="234696" y="798575"/>
                  </a:lnTo>
                  <a:lnTo>
                    <a:pt x="237744" y="798575"/>
                  </a:lnTo>
                  <a:lnTo>
                    <a:pt x="237744" y="801623"/>
                  </a:lnTo>
                  <a:lnTo>
                    <a:pt x="240792" y="801623"/>
                  </a:lnTo>
                </a:path>
                <a:path w="1005840" h="802004">
                  <a:moveTo>
                    <a:pt x="240792" y="801623"/>
                  </a:moveTo>
                  <a:lnTo>
                    <a:pt x="243840" y="801623"/>
                  </a:lnTo>
                  <a:lnTo>
                    <a:pt x="246888" y="801623"/>
                  </a:lnTo>
                  <a:lnTo>
                    <a:pt x="249936" y="801623"/>
                  </a:lnTo>
                  <a:lnTo>
                    <a:pt x="252984" y="801623"/>
                  </a:lnTo>
                  <a:lnTo>
                    <a:pt x="256032" y="801623"/>
                  </a:lnTo>
                  <a:lnTo>
                    <a:pt x="259080" y="801623"/>
                  </a:lnTo>
                </a:path>
                <a:path w="1005840" h="802004">
                  <a:moveTo>
                    <a:pt x="259080" y="801623"/>
                  </a:moveTo>
                  <a:lnTo>
                    <a:pt x="262128" y="801623"/>
                  </a:lnTo>
                  <a:lnTo>
                    <a:pt x="262128" y="798575"/>
                  </a:lnTo>
                  <a:lnTo>
                    <a:pt x="265176" y="798575"/>
                  </a:lnTo>
                  <a:lnTo>
                    <a:pt x="268224" y="798575"/>
                  </a:lnTo>
                  <a:lnTo>
                    <a:pt x="271272" y="798575"/>
                  </a:lnTo>
                  <a:lnTo>
                    <a:pt x="274320" y="798575"/>
                  </a:lnTo>
                  <a:lnTo>
                    <a:pt x="274320" y="795527"/>
                  </a:lnTo>
                  <a:lnTo>
                    <a:pt x="277368" y="795527"/>
                  </a:lnTo>
                  <a:lnTo>
                    <a:pt x="280416" y="795527"/>
                  </a:lnTo>
                </a:path>
                <a:path w="1005840" h="802004">
                  <a:moveTo>
                    <a:pt x="280416" y="795527"/>
                  </a:moveTo>
                  <a:lnTo>
                    <a:pt x="280416" y="792479"/>
                  </a:lnTo>
                  <a:lnTo>
                    <a:pt x="280416" y="792479"/>
                  </a:lnTo>
                  <a:lnTo>
                    <a:pt x="283464" y="792479"/>
                  </a:lnTo>
                  <a:lnTo>
                    <a:pt x="286512" y="792479"/>
                  </a:lnTo>
                  <a:lnTo>
                    <a:pt x="286512" y="789431"/>
                  </a:lnTo>
                  <a:lnTo>
                    <a:pt x="289560" y="789431"/>
                  </a:lnTo>
                  <a:lnTo>
                    <a:pt x="292608" y="789431"/>
                  </a:lnTo>
                  <a:lnTo>
                    <a:pt x="292608" y="786383"/>
                  </a:lnTo>
                  <a:lnTo>
                    <a:pt x="295656" y="786383"/>
                  </a:lnTo>
                  <a:lnTo>
                    <a:pt x="295656" y="783335"/>
                  </a:lnTo>
                  <a:lnTo>
                    <a:pt x="298704" y="783335"/>
                  </a:lnTo>
                </a:path>
                <a:path w="1005840" h="802004">
                  <a:moveTo>
                    <a:pt x="298704" y="783335"/>
                  </a:moveTo>
                  <a:lnTo>
                    <a:pt x="301752" y="783335"/>
                  </a:lnTo>
                  <a:lnTo>
                    <a:pt x="301752" y="783335"/>
                  </a:lnTo>
                  <a:lnTo>
                    <a:pt x="301752" y="780287"/>
                  </a:lnTo>
                  <a:lnTo>
                    <a:pt x="304800" y="780287"/>
                  </a:lnTo>
                  <a:lnTo>
                    <a:pt x="304800" y="777239"/>
                  </a:lnTo>
                  <a:lnTo>
                    <a:pt x="307848" y="777239"/>
                  </a:lnTo>
                  <a:lnTo>
                    <a:pt x="307848" y="774191"/>
                  </a:lnTo>
                  <a:lnTo>
                    <a:pt x="310896" y="774191"/>
                  </a:lnTo>
                  <a:lnTo>
                    <a:pt x="310896" y="771143"/>
                  </a:lnTo>
                  <a:lnTo>
                    <a:pt x="313944" y="771143"/>
                  </a:lnTo>
                  <a:lnTo>
                    <a:pt x="313944" y="768095"/>
                  </a:lnTo>
                  <a:lnTo>
                    <a:pt x="316992" y="768095"/>
                  </a:lnTo>
                  <a:lnTo>
                    <a:pt x="316992" y="765047"/>
                  </a:lnTo>
                  <a:lnTo>
                    <a:pt x="320040" y="765047"/>
                  </a:lnTo>
                </a:path>
                <a:path w="1005840" h="802004">
                  <a:moveTo>
                    <a:pt x="320040" y="765047"/>
                  </a:moveTo>
                  <a:lnTo>
                    <a:pt x="320040" y="761999"/>
                  </a:lnTo>
                  <a:lnTo>
                    <a:pt x="323088" y="761999"/>
                  </a:lnTo>
                  <a:lnTo>
                    <a:pt x="323088" y="758951"/>
                  </a:lnTo>
                  <a:lnTo>
                    <a:pt x="326136" y="758951"/>
                  </a:lnTo>
                  <a:lnTo>
                    <a:pt x="326136" y="755903"/>
                  </a:lnTo>
                  <a:lnTo>
                    <a:pt x="329184" y="755903"/>
                  </a:lnTo>
                  <a:lnTo>
                    <a:pt x="329184" y="752855"/>
                  </a:lnTo>
                  <a:lnTo>
                    <a:pt x="332232" y="752855"/>
                  </a:lnTo>
                  <a:lnTo>
                    <a:pt x="332232" y="749807"/>
                  </a:lnTo>
                  <a:lnTo>
                    <a:pt x="335280" y="749807"/>
                  </a:lnTo>
                  <a:lnTo>
                    <a:pt x="335280" y="746759"/>
                  </a:lnTo>
                  <a:lnTo>
                    <a:pt x="335280" y="743711"/>
                  </a:lnTo>
                  <a:lnTo>
                    <a:pt x="338328" y="743711"/>
                  </a:lnTo>
                  <a:lnTo>
                    <a:pt x="338328" y="740663"/>
                  </a:lnTo>
                </a:path>
                <a:path w="1005840" h="802004">
                  <a:moveTo>
                    <a:pt x="338328" y="740663"/>
                  </a:moveTo>
                  <a:lnTo>
                    <a:pt x="341376" y="740663"/>
                  </a:lnTo>
                  <a:lnTo>
                    <a:pt x="341376" y="740663"/>
                  </a:lnTo>
                  <a:lnTo>
                    <a:pt x="341376" y="737615"/>
                  </a:lnTo>
                  <a:lnTo>
                    <a:pt x="344424" y="737615"/>
                  </a:lnTo>
                  <a:lnTo>
                    <a:pt x="344424" y="734567"/>
                  </a:lnTo>
                  <a:lnTo>
                    <a:pt x="344424" y="731519"/>
                  </a:lnTo>
                  <a:lnTo>
                    <a:pt x="347472" y="731519"/>
                  </a:lnTo>
                  <a:lnTo>
                    <a:pt x="347472" y="728471"/>
                  </a:lnTo>
                  <a:lnTo>
                    <a:pt x="350520" y="728471"/>
                  </a:lnTo>
                  <a:lnTo>
                    <a:pt x="350520" y="725423"/>
                  </a:lnTo>
                  <a:lnTo>
                    <a:pt x="353568" y="725423"/>
                  </a:lnTo>
                  <a:lnTo>
                    <a:pt x="353568" y="722375"/>
                  </a:lnTo>
                  <a:lnTo>
                    <a:pt x="353568" y="719327"/>
                  </a:lnTo>
                  <a:lnTo>
                    <a:pt x="353568" y="719327"/>
                  </a:lnTo>
                  <a:lnTo>
                    <a:pt x="356616" y="719327"/>
                  </a:lnTo>
                  <a:lnTo>
                    <a:pt x="356616" y="716279"/>
                  </a:lnTo>
                  <a:lnTo>
                    <a:pt x="359664" y="716279"/>
                  </a:lnTo>
                  <a:lnTo>
                    <a:pt x="359664" y="713231"/>
                  </a:lnTo>
                  <a:lnTo>
                    <a:pt x="359664" y="713231"/>
                  </a:lnTo>
                </a:path>
                <a:path w="1005840" h="802004">
                  <a:moveTo>
                    <a:pt x="359664" y="713231"/>
                  </a:moveTo>
                  <a:lnTo>
                    <a:pt x="359664" y="710183"/>
                  </a:lnTo>
                  <a:lnTo>
                    <a:pt x="359664" y="710183"/>
                  </a:lnTo>
                  <a:lnTo>
                    <a:pt x="362712" y="710183"/>
                  </a:lnTo>
                  <a:lnTo>
                    <a:pt x="362712" y="704087"/>
                  </a:lnTo>
                  <a:lnTo>
                    <a:pt x="365760" y="704087"/>
                  </a:lnTo>
                  <a:lnTo>
                    <a:pt x="365760" y="701039"/>
                  </a:lnTo>
                  <a:lnTo>
                    <a:pt x="368808" y="701039"/>
                  </a:lnTo>
                  <a:lnTo>
                    <a:pt x="368808" y="694943"/>
                  </a:lnTo>
                  <a:lnTo>
                    <a:pt x="371856" y="694943"/>
                  </a:lnTo>
                  <a:lnTo>
                    <a:pt x="371856" y="688847"/>
                  </a:lnTo>
                  <a:lnTo>
                    <a:pt x="374904" y="688847"/>
                  </a:lnTo>
                  <a:lnTo>
                    <a:pt x="374904" y="685799"/>
                  </a:lnTo>
                  <a:lnTo>
                    <a:pt x="377952" y="685799"/>
                  </a:lnTo>
                  <a:lnTo>
                    <a:pt x="377952" y="679703"/>
                  </a:lnTo>
                  <a:lnTo>
                    <a:pt x="381000" y="679703"/>
                  </a:lnTo>
                </a:path>
                <a:path w="1005840" h="802004">
                  <a:moveTo>
                    <a:pt x="381000" y="679703"/>
                  </a:moveTo>
                  <a:lnTo>
                    <a:pt x="381000" y="676655"/>
                  </a:lnTo>
                  <a:lnTo>
                    <a:pt x="381000" y="673607"/>
                  </a:lnTo>
                  <a:lnTo>
                    <a:pt x="384048" y="673607"/>
                  </a:lnTo>
                  <a:lnTo>
                    <a:pt x="384048" y="667511"/>
                  </a:lnTo>
                  <a:lnTo>
                    <a:pt x="387096" y="667511"/>
                  </a:lnTo>
                  <a:lnTo>
                    <a:pt x="387096" y="661415"/>
                  </a:lnTo>
                  <a:lnTo>
                    <a:pt x="390144" y="661415"/>
                  </a:lnTo>
                  <a:lnTo>
                    <a:pt x="390144" y="658367"/>
                  </a:lnTo>
                  <a:lnTo>
                    <a:pt x="390144" y="655319"/>
                  </a:lnTo>
                  <a:lnTo>
                    <a:pt x="393192" y="655319"/>
                  </a:lnTo>
                  <a:lnTo>
                    <a:pt x="393192" y="652271"/>
                  </a:lnTo>
                  <a:lnTo>
                    <a:pt x="393192" y="649223"/>
                  </a:lnTo>
                  <a:lnTo>
                    <a:pt x="396240" y="649223"/>
                  </a:lnTo>
                  <a:lnTo>
                    <a:pt x="396240" y="646175"/>
                  </a:lnTo>
                  <a:lnTo>
                    <a:pt x="399288" y="643127"/>
                  </a:lnTo>
                  <a:lnTo>
                    <a:pt x="399288" y="640079"/>
                  </a:lnTo>
                </a:path>
                <a:path w="1005840" h="802004">
                  <a:moveTo>
                    <a:pt x="399288" y="640079"/>
                  </a:moveTo>
                  <a:lnTo>
                    <a:pt x="402336" y="637031"/>
                  </a:lnTo>
                  <a:lnTo>
                    <a:pt x="402336" y="633983"/>
                  </a:lnTo>
                  <a:lnTo>
                    <a:pt x="405384" y="630935"/>
                  </a:lnTo>
                  <a:lnTo>
                    <a:pt x="405384" y="624839"/>
                  </a:lnTo>
                  <a:lnTo>
                    <a:pt x="408432" y="624839"/>
                  </a:lnTo>
                  <a:lnTo>
                    <a:pt x="408432" y="618743"/>
                  </a:lnTo>
                  <a:lnTo>
                    <a:pt x="411480" y="618743"/>
                  </a:lnTo>
                  <a:lnTo>
                    <a:pt x="411480" y="612647"/>
                  </a:lnTo>
                  <a:lnTo>
                    <a:pt x="414528" y="612647"/>
                  </a:lnTo>
                  <a:lnTo>
                    <a:pt x="414528" y="606551"/>
                  </a:lnTo>
                  <a:lnTo>
                    <a:pt x="417576" y="606551"/>
                  </a:lnTo>
                  <a:lnTo>
                    <a:pt x="417576" y="600455"/>
                  </a:lnTo>
                  <a:lnTo>
                    <a:pt x="420624" y="600455"/>
                  </a:lnTo>
                  <a:lnTo>
                    <a:pt x="420624" y="597407"/>
                  </a:lnTo>
                </a:path>
                <a:path w="1005840" h="802004">
                  <a:moveTo>
                    <a:pt x="420624" y="597407"/>
                  </a:moveTo>
                  <a:lnTo>
                    <a:pt x="420624" y="594359"/>
                  </a:lnTo>
                  <a:lnTo>
                    <a:pt x="420624" y="594359"/>
                  </a:lnTo>
                  <a:lnTo>
                    <a:pt x="423672" y="594359"/>
                  </a:lnTo>
                  <a:lnTo>
                    <a:pt x="423672" y="588263"/>
                  </a:lnTo>
                  <a:lnTo>
                    <a:pt x="426720" y="588263"/>
                  </a:lnTo>
                  <a:lnTo>
                    <a:pt x="426720" y="585215"/>
                  </a:lnTo>
                  <a:lnTo>
                    <a:pt x="426720" y="582167"/>
                  </a:lnTo>
                  <a:lnTo>
                    <a:pt x="426720" y="579119"/>
                  </a:lnTo>
                  <a:lnTo>
                    <a:pt x="426720" y="579119"/>
                  </a:lnTo>
                  <a:lnTo>
                    <a:pt x="429768" y="579119"/>
                  </a:lnTo>
                  <a:lnTo>
                    <a:pt x="429768" y="573023"/>
                  </a:lnTo>
                  <a:lnTo>
                    <a:pt x="432816" y="573023"/>
                  </a:lnTo>
                  <a:lnTo>
                    <a:pt x="432816" y="566927"/>
                  </a:lnTo>
                  <a:lnTo>
                    <a:pt x="435864" y="566927"/>
                  </a:lnTo>
                  <a:lnTo>
                    <a:pt x="435864" y="560831"/>
                  </a:lnTo>
                  <a:lnTo>
                    <a:pt x="438912" y="560831"/>
                  </a:lnTo>
                  <a:lnTo>
                    <a:pt x="438912" y="557783"/>
                  </a:lnTo>
                  <a:lnTo>
                    <a:pt x="438912" y="554735"/>
                  </a:lnTo>
                  <a:lnTo>
                    <a:pt x="438912" y="551687"/>
                  </a:lnTo>
                </a:path>
                <a:path w="1005840" h="802004">
                  <a:moveTo>
                    <a:pt x="438912" y="551687"/>
                  </a:moveTo>
                  <a:lnTo>
                    <a:pt x="441960" y="551687"/>
                  </a:lnTo>
                  <a:lnTo>
                    <a:pt x="441960" y="551687"/>
                  </a:lnTo>
                  <a:lnTo>
                    <a:pt x="441960" y="545591"/>
                  </a:lnTo>
                  <a:lnTo>
                    <a:pt x="445008" y="545591"/>
                  </a:lnTo>
                  <a:lnTo>
                    <a:pt x="445008" y="539495"/>
                  </a:lnTo>
                  <a:lnTo>
                    <a:pt x="448056" y="539495"/>
                  </a:lnTo>
                  <a:lnTo>
                    <a:pt x="448056" y="536447"/>
                  </a:lnTo>
                  <a:lnTo>
                    <a:pt x="448056" y="533399"/>
                  </a:lnTo>
                  <a:lnTo>
                    <a:pt x="448056" y="530351"/>
                  </a:lnTo>
                  <a:lnTo>
                    <a:pt x="448056" y="530351"/>
                  </a:lnTo>
                  <a:lnTo>
                    <a:pt x="451104" y="530351"/>
                  </a:lnTo>
                  <a:lnTo>
                    <a:pt x="451104" y="524255"/>
                  </a:lnTo>
                  <a:lnTo>
                    <a:pt x="454152" y="524255"/>
                  </a:lnTo>
                  <a:lnTo>
                    <a:pt x="454152" y="518159"/>
                  </a:lnTo>
                  <a:lnTo>
                    <a:pt x="457200" y="515111"/>
                  </a:lnTo>
                  <a:lnTo>
                    <a:pt x="457200" y="509015"/>
                  </a:lnTo>
                  <a:lnTo>
                    <a:pt x="460248" y="509015"/>
                  </a:lnTo>
                  <a:lnTo>
                    <a:pt x="460248" y="505967"/>
                  </a:lnTo>
                </a:path>
                <a:path w="1005840" h="802004">
                  <a:moveTo>
                    <a:pt x="460248" y="505967"/>
                  </a:moveTo>
                  <a:lnTo>
                    <a:pt x="460248" y="502919"/>
                  </a:lnTo>
                  <a:lnTo>
                    <a:pt x="463296" y="502919"/>
                  </a:lnTo>
                  <a:lnTo>
                    <a:pt x="463296" y="493775"/>
                  </a:lnTo>
                  <a:lnTo>
                    <a:pt x="466344" y="493775"/>
                  </a:lnTo>
                  <a:lnTo>
                    <a:pt x="466344" y="487679"/>
                  </a:lnTo>
                  <a:lnTo>
                    <a:pt x="469392" y="487679"/>
                  </a:lnTo>
                  <a:lnTo>
                    <a:pt x="469392" y="478535"/>
                  </a:lnTo>
                  <a:lnTo>
                    <a:pt x="472440" y="478535"/>
                  </a:lnTo>
                  <a:lnTo>
                    <a:pt x="472440" y="472439"/>
                  </a:lnTo>
                  <a:lnTo>
                    <a:pt x="475488" y="472439"/>
                  </a:lnTo>
                  <a:lnTo>
                    <a:pt x="475488" y="469391"/>
                  </a:lnTo>
                  <a:lnTo>
                    <a:pt x="475488" y="466343"/>
                  </a:lnTo>
                  <a:lnTo>
                    <a:pt x="475488" y="463295"/>
                  </a:lnTo>
                  <a:lnTo>
                    <a:pt x="478536" y="463295"/>
                  </a:lnTo>
                  <a:lnTo>
                    <a:pt x="478536" y="460247"/>
                  </a:lnTo>
                  <a:lnTo>
                    <a:pt x="478536" y="457199"/>
                  </a:lnTo>
                  <a:lnTo>
                    <a:pt x="481584" y="457199"/>
                  </a:lnTo>
                </a:path>
                <a:path w="1005840" h="802004">
                  <a:moveTo>
                    <a:pt x="481584" y="457199"/>
                  </a:moveTo>
                  <a:lnTo>
                    <a:pt x="481584" y="454151"/>
                  </a:lnTo>
                  <a:lnTo>
                    <a:pt x="481584" y="451103"/>
                  </a:lnTo>
                  <a:lnTo>
                    <a:pt x="484632" y="448055"/>
                  </a:lnTo>
                  <a:lnTo>
                    <a:pt x="484632" y="441959"/>
                  </a:lnTo>
                  <a:lnTo>
                    <a:pt x="487680" y="441959"/>
                  </a:lnTo>
                  <a:lnTo>
                    <a:pt x="487680" y="435863"/>
                  </a:lnTo>
                  <a:lnTo>
                    <a:pt x="490728" y="432815"/>
                  </a:lnTo>
                  <a:lnTo>
                    <a:pt x="490728" y="426719"/>
                  </a:lnTo>
                  <a:lnTo>
                    <a:pt x="493776" y="426719"/>
                  </a:lnTo>
                  <a:lnTo>
                    <a:pt x="493776" y="420623"/>
                  </a:lnTo>
                  <a:lnTo>
                    <a:pt x="496824" y="420623"/>
                  </a:lnTo>
                  <a:lnTo>
                    <a:pt x="496824" y="417575"/>
                  </a:lnTo>
                  <a:lnTo>
                    <a:pt x="496824" y="414527"/>
                  </a:lnTo>
                  <a:lnTo>
                    <a:pt x="496824" y="411479"/>
                  </a:lnTo>
                  <a:lnTo>
                    <a:pt x="499872" y="411479"/>
                  </a:lnTo>
                  <a:lnTo>
                    <a:pt x="499872" y="408431"/>
                  </a:lnTo>
                  <a:lnTo>
                    <a:pt x="499872" y="405383"/>
                  </a:lnTo>
                </a:path>
                <a:path w="1005840" h="802004">
                  <a:moveTo>
                    <a:pt x="499872" y="405383"/>
                  </a:moveTo>
                  <a:lnTo>
                    <a:pt x="499872" y="405383"/>
                  </a:lnTo>
                  <a:lnTo>
                    <a:pt x="502920" y="402335"/>
                  </a:lnTo>
                  <a:lnTo>
                    <a:pt x="502920" y="396239"/>
                  </a:lnTo>
                  <a:lnTo>
                    <a:pt x="505968" y="396239"/>
                  </a:lnTo>
                  <a:lnTo>
                    <a:pt x="505968" y="390143"/>
                  </a:lnTo>
                  <a:lnTo>
                    <a:pt x="509016" y="387095"/>
                  </a:lnTo>
                  <a:lnTo>
                    <a:pt x="509016" y="380999"/>
                  </a:lnTo>
                  <a:lnTo>
                    <a:pt x="512064" y="380999"/>
                  </a:lnTo>
                  <a:lnTo>
                    <a:pt x="512064" y="374903"/>
                  </a:lnTo>
                  <a:lnTo>
                    <a:pt x="515112" y="371855"/>
                  </a:lnTo>
                  <a:lnTo>
                    <a:pt x="515112" y="365759"/>
                  </a:lnTo>
                  <a:lnTo>
                    <a:pt x="518160" y="365759"/>
                  </a:lnTo>
                  <a:lnTo>
                    <a:pt x="518160" y="359663"/>
                  </a:lnTo>
                  <a:lnTo>
                    <a:pt x="521208" y="356615"/>
                  </a:lnTo>
                </a:path>
                <a:path w="1005840" h="802004">
                  <a:moveTo>
                    <a:pt x="521208" y="356615"/>
                  </a:moveTo>
                  <a:lnTo>
                    <a:pt x="521208" y="353567"/>
                  </a:lnTo>
                  <a:lnTo>
                    <a:pt x="521208" y="350519"/>
                  </a:lnTo>
                  <a:lnTo>
                    <a:pt x="524256" y="350519"/>
                  </a:lnTo>
                  <a:lnTo>
                    <a:pt x="524256" y="344423"/>
                  </a:lnTo>
                  <a:lnTo>
                    <a:pt x="527304" y="344423"/>
                  </a:lnTo>
                  <a:lnTo>
                    <a:pt x="527304" y="341375"/>
                  </a:lnTo>
                  <a:lnTo>
                    <a:pt x="527304" y="338327"/>
                  </a:lnTo>
                  <a:lnTo>
                    <a:pt x="527304" y="335279"/>
                  </a:lnTo>
                  <a:lnTo>
                    <a:pt x="527304" y="335279"/>
                  </a:lnTo>
                  <a:lnTo>
                    <a:pt x="530352" y="335279"/>
                  </a:lnTo>
                  <a:lnTo>
                    <a:pt x="530352" y="329183"/>
                  </a:lnTo>
                  <a:lnTo>
                    <a:pt x="533400" y="329183"/>
                  </a:lnTo>
                  <a:lnTo>
                    <a:pt x="533400" y="320039"/>
                  </a:lnTo>
                  <a:lnTo>
                    <a:pt x="536448" y="320039"/>
                  </a:lnTo>
                  <a:lnTo>
                    <a:pt x="536448" y="313943"/>
                  </a:lnTo>
                  <a:lnTo>
                    <a:pt x="539496" y="313943"/>
                  </a:lnTo>
                  <a:lnTo>
                    <a:pt x="539496" y="310895"/>
                  </a:lnTo>
                  <a:lnTo>
                    <a:pt x="539496" y="307847"/>
                  </a:lnTo>
                </a:path>
                <a:path w="1005840" h="802004">
                  <a:moveTo>
                    <a:pt x="539496" y="307847"/>
                  </a:moveTo>
                  <a:lnTo>
                    <a:pt x="539496" y="304799"/>
                  </a:lnTo>
                  <a:lnTo>
                    <a:pt x="542544" y="304799"/>
                  </a:lnTo>
                  <a:lnTo>
                    <a:pt x="542544" y="298703"/>
                  </a:lnTo>
                  <a:lnTo>
                    <a:pt x="545592" y="298703"/>
                  </a:lnTo>
                  <a:lnTo>
                    <a:pt x="545592" y="295655"/>
                  </a:lnTo>
                  <a:lnTo>
                    <a:pt x="545592" y="292607"/>
                  </a:lnTo>
                  <a:lnTo>
                    <a:pt x="545592" y="289559"/>
                  </a:lnTo>
                  <a:lnTo>
                    <a:pt x="548640" y="289559"/>
                  </a:lnTo>
                  <a:lnTo>
                    <a:pt x="548640" y="286511"/>
                  </a:lnTo>
                  <a:lnTo>
                    <a:pt x="548640" y="283463"/>
                  </a:lnTo>
                  <a:lnTo>
                    <a:pt x="551688" y="283463"/>
                  </a:lnTo>
                  <a:lnTo>
                    <a:pt x="551688" y="277367"/>
                  </a:lnTo>
                  <a:lnTo>
                    <a:pt x="554736" y="277367"/>
                  </a:lnTo>
                  <a:lnTo>
                    <a:pt x="554736" y="268223"/>
                  </a:lnTo>
                  <a:lnTo>
                    <a:pt x="557784" y="268223"/>
                  </a:lnTo>
                  <a:lnTo>
                    <a:pt x="557784" y="262127"/>
                  </a:lnTo>
                  <a:lnTo>
                    <a:pt x="560832" y="262127"/>
                  </a:lnTo>
                  <a:lnTo>
                    <a:pt x="560832" y="259079"/>
                  </a:lnTo>
                </a:path>
                <a:path w="1005840" h="802004">
                  <a:moveTo>
                    <a:pt x="560832" y="259079"/>
                  </a:moveTo>
                  <a:lnTo>
                    <a:pt x="560832" y="256031"/>
                  </a:lnTo>
                  <a:lnTo>
                    <a:pt x="560832" y="256031"/>
                  </a:lnTo>
                  <a:lnTo>
                    <a:pt x="563880" y="256031"/>
                  </a:lnTo>
                  <a:lnTo>
                    <a:pt x="563880" y="246887"/>
                  </a:lnTo>
                  <a:lnTo>
                    <a:pt x="566928" y="246887"/>
                  </a:lnTo>
                  <a:lnTo>
                    <a:pt x="566928" y="240791"/>
                  </a:lnTo>
                  <a:lnTo>
                    <a:pt x="569976" y="240791"/>
                  </a:lnTo>
                  <a:lnTo>
                    <a:pt x="569976" y="234695"/>
                  </a:lnTo>
                  <a:lnTo>
                    <a:pt x="573024" y="234695"/>
                  </a:lnTo>
                  <a:lnTo>
                    <a:pt x="573024" y="231647"/>
                  </a:lnTo>
                  <a:lnTo>
                    <a:pt x="573024" y="228599"/>
                  </a:lnTo>
                  <a:lnTo>
                    <a:pt x="573024" y="225551"/>
                  </a:lnTo>
                  <a:lnTo>
                    <a:pt x="576072" y="225551"/>
                  </a:lnTo>
                  <a:lnTo>
                    <a:pt x="576072" y="222503"/>
                  </a:lnTo>
                  <a:lnTo>
                    <a:pt x="576072" y="219455"/>
                  </a:lnTo>
                  <a:lnTo>
                    <a:pt x="579120" y="219455"/>
                  </a:lnTo>
                  <a:lnTo>
                    <a:pt x="579120" y="216407"/>
                  </a:lnTo>
                  <a:lnTo>
                    <a:pt x="579120" y="213359"/>
                  </a:lnTo>
                </a:path>
                <a:path w="1005840" h="802004">
                  <a:moveTo>
                    <a:pt x="579120" y="213359"/>
                  </a:moveTo>
                  <a:lnTo>
                    <a:pt x="582168" y="213359"/>
                  </a:lnTo>
                  <a:lnTo>
                    <a:pt x="582168" y="210311"/>
                  </a:lnTo>
                  <a:lnTo>
                    <a:pt x="582168" y="207263"/>
                  </a:lnTo>
                  <a:lnTo>
                    <a:pt x="585216" y="207263"/>
                  </a:lnTo>
                  <a:lnTo>
                    <a:pt x="585216" y="201167"/>
                  </a:lnTo>
                  <a:lnTo>
                    <a:pt x="588264" y="201167"/>
                  </a:lnTo>
                  <a:lnTo>
                    <a:pt x="588264" y="198119"/>
                  </a:lnTo>
                  <a:lnTo>
                    <a:pt x="588264" y="195071"/>
                  </a:lnTo>
                  <a:lnTo>
                    <a:pt x="588264" y="192023"/>
                  </a:lnTo>
                  <a:lnTo>
                    <a:pt x="591312" y="192023"/>
                  </a:lnTo>
                  <a:lnTo>
                    <a:pt x="591312" y="188975"/>
                  </a:lnTo>
                  <a:lnTo>
                    <a:pt x="591312" y="185927"/>
                  </a:lnTo>
                  <a:lnTo>
                    <a:pt x="594360" y="185927"/>
                  </a:lnTo>
                  <a:lnTo>
                    <a:pt x="594360" y="179831"/>
                  </a:lnTo>
                  <a:lnTo>
                    <a:pt x="597408" y="179831"/>
                  </a:lnTo>
                  <a:lnTo>
                    <a:pt x="597408" y="173735"/>
                  </a:lnTo>
                  <a:lnTo>
                    <a:pt x="600456" y="173735"/>
                  </a:lnTo>
                  <a:lnTo>
                    <a:pt x="600456" y="170687"/>
                  </a:lnTo>
                </a:path>
                <a:path w="1005840" h="802004">
                  <a:moveTo>
                    <a:pt x="600456" y="170687"/>
                  </a:moveTo>
                  <a:lnTo>
                    <a:pt x="600456" y="167639"/>
                  </a:lnTo>
                  <a:lnTo>
                    <a:pt x="603504" y="167639"/>
                  </a:lnTo>
                  <a:lnTo>
                    <a:pt x="603504" y="161543"/>
                  </a:lnTo>
                  <a:lnTo>
                    <a:pt x="606552" y="161543"/>
                  </a:lnTo>
                  <a:lnTo>
                    <a:pt x="606552" y="155447"/>
                  </a:lnTo>
                  <a:lnTo>
                    <a:pt x="609600" y="155447"/>
                  </a:lnTo>
                  <a:lnTo>
                    <a:pt x="609600" y="149351"/>
                  </a:lnTo>
                  <a:lnTo>
                    <a:pt x="612648" y="149351"/>
                  </a:lnTo>
                  <a:lnTo>
                    <a:pt x="612648" y="143255"/>
                  </a:lnTo>
                  <a:lnTo>
                    <a:pt x="615696" y="143255"/>
                  </a:lnTo>
                  <a:lnTo>
                    <a:pt x="615696" y="137159"/>
                  </a:lnTo>
                  <a:lnTo>
                    <a:pt x="618744" y="137159"/>
                  </a:lnTo>
                  <a:lnTo>
                    <a:pt x="618744" y="131063"/>
                  </a:lnTo>
                  <a:lnTo>
                    <a:pt x="621792" y="131063"/>
                  </a:lnTo>
                </a:path>
                <a:path w="1005840" h="802004">
                  <a:moveTo>
                    <a:pt x="621792" y="131063"/>
                  </a:moveTo>
                  <a:lnTo>
                    <a:pt x="621792" y="128015"/>
                  </a:lnTo>
                  <a:lnTo>
                    <a:pt x="624840" y="128015"/>
                  </a:lnTo>
                  <a:lnTo>
                    <a:pt x="624840" y="124967"/>
                  </a:lnTo>
                  <a:lnTo>
                    <a:pt x="624840" y="121919"/>
                  </a:lnTo>
                  <a:lnTo>
                    <a:pt x="627888" y="121919"/>
                  </a:lnTo>
                  <a:lnTo>
                    <a:pt x="627888" y="115823"/>
                  </a:lnTo>
                  <a:lnTo>
                    <a:pt x="630936" y="115823"/>
                  </a:lnTo>
                  <a:lnTo>
                    <a:pt x="630936" y="109727"/>
                  </a:lnTo>
                  <a:lnTo>
                    <a:pt x="633984" y="109727"/>
                  </a:lnTo>
                  <a:lnTo>
                    <a:pt x="633984" y="106679"/>
                  </a:lnTo>
                  <a:lnTo>
                    <a:pt x="633984" y="103631"/>
                  </a:lnTo>
                  <a:lnTo>
                    <a:pt x="637032" y="103631"/>
                  </a:lnTo>
                  <a:lnTo>
                    <a:pt x="637032" y="100583"/>
                  </a:lnTo>
                  <a:lnTo>
                    <a:pt x="640080" y="100583"/>
                  </a:lnTo>
                  <a:lnTo>
                    <a:pt x="640080" y="97535"/>
                  </a:lnTo>
                </a:path>
                <a:path w="1005840" h="802004">
                  <a:moveTo>
                    <a:pt x="640080" y="97535"/>
                  </a:moveTo>
                  <a:lnTo>
                    <a:pt x="640080" y="94487"/>
                  </a:lnTo>
                  <a:lnTo>
                    <a:pt x="640080" y="94487"/>
                  </a:lnTo>
                  <a:lnTo>
                    <a:pt x="643128" y="94487"/>
                  </a:lnTo>
                  <a:lnTo>
                    <a:pt x="643128" y="91439"/>
                  </a:lnTo>
                  <a:lnTo>
                    <a:pt x="646176" y="91439"/>
                  </a:lnTo>
                  <a:lnTo>
                    <a:pt x="646176" y="85343"/>
                  </a:lnTo>
                  <a:lnTo>
                    <a:pt x="649224" y="85343"/>
                  </a:lnTo>
                  <a:lnTo>
                    <a:pt x="649224" y="82295"/>
                  </a:lnTo>
                  <a:lnTo>
                    <a:pt x="652272" y="79247"/>
                  </a:lnTo>
                  <a:lnTo>
                    <a:pt x="652272" y="76199"/>
                  </a:lnTo>
                  <a:lnTo>
                    <a:pt x="655320" y="76199"/>
                  </a:lnTo>
                  <a:lnTo>
                    <a:pt x="655320" y="73151"/>
                  </a:lnTo>
                  <a:lnTo>
                    <a:pt x="658368" y="73151"/>
                  </a:lnTo>
                  <a:lnTo>
                    <a:pt x="658368" y="70103"/>
                  </a:lnTo>
                  <a:lnTo>
                    <a:pt x="658368" y="67055"/>
                  </a:lnTo>
                  <a:lnTo>
                    <a:pt x="661416" y="67055"/>
                  </a:lnTo>
                </a:path>
                <a:path w="1005840" h="802004">
                  <a:moveTo>
                    <a:pt x="661416" y="67055"/>
                  </a:moveTo>
                  <a:lnTo>
                    <a:pt x="661416" y="64007"/>
                  </a:lnTo>
                  <a:lnTo>
                    <a:pt x="661416" y="64007"/>
                  </a:lnTo>
                  <a:lnTo>
                    <a:pt x="664464" y="64007"/>
                  </a:lnTo>
                  <a:lnTo>
                    <a:pt x="664464" y="57911"/>
                  </a:lnTo>
                  <a:lnTo>
                    <a:pt x="667512" y="57911"/>
                  </a:lnTo>
                  <a:lnTo>
                    <a:pt x="667512" y="54863"/>
                  </a:lnTo>
                  <a:lnTo>
                    <a:pt x="670560" y="54863"/>
                  </a:lnTo>
                  <a:lnTo>
                    <a:pt x="670560" y="51815"/>
                  </a:lnTo>
                  <a:lnTo>
                    <a:pt x="673608" y="51815"/>
                  </a:lnTo>
                  <a:lnTo>
                    <a:pt x="673608" y="48767"/>
                  </a:lnTo>
                  <a:lnTo>
                    <a:pt x="676656" y="48767"/>
                  </a:lnTo>
                  <a:lnTo>
                    <a:pt x="676656" y="45719"/>
                  </a:lnTo>
                  <a:lnTo>
                    <a:pt x="676656" y="42671"/>
                  </a:lnTo>
                  <a:lnTo>
                    <a:pt x="679704" y="42671"/>
                  </a:lnTo>
                  <a:lnTo>
                    <a:pt x="679704" y="39623"/>
                  </a:lnTo>
                </a:path>
                <a:path w="1005840" h="802004">
                  <a:moveTo>
                    <a:pt x="679704" y="39623"/>
                  </a:moveTo>
                  <a:lnTo>
                    <a:pt x="682752" y="39623"/>
                  </a:lnTo>
                  <a:lnTo>
                    <a:pt x="682752" y="39623"/>
                  </a:lnTo>
                  <a:lnTo>
                    <a:pt x="682752" y="36575"/>
                  </a:lnTo>
                  <a:lnTo>
                    <a:pt x="685800" y="36575"/>
                  </a:lnTo>
                  <a:lnTo>
                    <a:pt x="685800" y="33527"/>
                  </a:lnTo>
                  <a:lnTo>
                    <a:pt x="688848" y="33527"/>
                  </a:lnTo>
                  <a:lnTo>
                    <a:pt x="688848" y="30479"/>
                  </a:lnTo>
                  <a:lnTo>
                    <a:pt x="691896" y="30479"/>
                  </a:lnTo>
                  <a:lnTo>
                    <a:pt x="691896" y="27431"/>
                  </a:lnTo>
                  <a:lnTo>
                    <a:pt x="694944" y="27431"/>
                  </a:lnTo>
                  <a:lnTo>
                    <a:pt x="694944" y="24383"/>
                  </a:lnTo>
                  <a:lnTo>
                    <a:pt x="697992" y="24383"/>
                  </a:lnTo>
                  <a:lnTo>
                    <a:pt x="701040" y="21335"/>
                  </a:lnTo>
                </a:path>
                <a:path w="1005840" h="802004">
                  <a:moveTo>
                    <a:pt x="701040" y="21335"/>
                  </a:moveTo>
                  <a:lnTo>
                    <a:pt x="704088" y="21335"/>
                  </a:lnTo>
                  <a:lnTo>
                    <a:pt x="704088" y="18287"/>
                  </a:lnTo>
                  <a:lnTo>
                    <a:pt x="707136" y="18287"/>
                  </a:lnTo>
                  <a:lnTo>
                    <a:pt x="707136" y="15239"/>
                  </a:lnTo>
                  <a:lnTo>
                    <a:pt x="710184" y="15239"/>
                  </a:lnTo>
                  <a:lnTo>
                    <a:pt x="710184" y="12191"/>
                  </a:lnTo>
                  <a:lnTo>
                    <a:pt x="713232" y="12191"/>
                  </a:lnTo>
                  <a:lnTo>
                    <a:pt x="716280" y="12191"/>
                  </a:lnTo>
                  <a:lnTo>
                    <a:pt x="716280" y="9143"/>
                  </a:lnTo>
                  <a:lnTo>
                    <a:pt x="719328" y="9143"/>
                  </a:lnTo>
                  <a:lnTo>
                    <a:pt x="722376" y="9143"/>
                  </a:lnTo>
                </a:path>
                <a:path w="1005840" h="802004">
                  <a:moveTo>
                    <a:pt x="722376" y="9143"/>
                  </a:moveTo>
                  <a:lnTo>
                    <a:pt x="722376" y="6095"/>
                  </a:lnTo>
                  <a:lnTo>
                    <a:pt x="722376" y="6095"/>
                  </a:lnTo>
                  <a:lnTo>
                    <a:pt x="725424" y="6095"/>
                  </a:lnTo>
                  <a:lnTo>
                    <a:pt x="728472" y="6095"/>
                  </a:lnTo>
                  <a:lnTo>
                    <a:pt x="728472" y="3047"/>
                  </a:lnTo>
                  <a:lnTo>
                    <a:pt x="731520" y="3047"/>
                  </a:lnTo>
                  <a:lnTo>
                    <a:pt x="734568" y="3047"/>
                  </a:lnTo>
                  <a:lnTo>
                    <a:pt x="737616" y="3047"/>
                  </a:lnTo>
                  <a:lnTo>
                    <a:pt x="737616" y="0"/>
                  </a:lnTo>
                  <a:lnTo>
                    <a:pt x="740664" y="0"/>
                  </a:lnTo>
                </a:path>
                <a:path w="1005840" h="802004">
                  <a:moveTo>
                    <a:pt x="740664" y="0"/>
                  </a:moveTo>
                  <a:lnTo>
                    <a:pt x="743712" y="0"/>
                  </a:lnTo>
                  <a:lnTo>
                    <a:pt x="746760" y="0"/>
                  </a:lnTo>
                  <a:lnTo>
                    <a:pt x="749808" y="0"/>
                  </a:lnTo>
                  <a:lnTo>
                    <a:pt x="752856" y="0"/>
                  </a:lnTo>
                  <a:lnTo>
                    <a:pt x="755904" y="0"/>
                  </a:lnTo>
                  <a:lnTo>
                    <a:pt x="758952" y="0"/>
                  </a:lnTo>
                  <a:lnTo>
                    <a:pt x="762000" y="0"/>
                  </a:lnTo>
                </a:path>
                <a:path w="1005840" h="802004">
                  <a:moveTo>
                    <a:pt x="762000" y="0"/>
                  </a:moveTo>
                  <a:lnTo>
                    <a:pt x="765048" y="0"/>
                  </a:lnTo>
                  <a:lnTo>
                    <a:pt x="768096" y="0"/>
                  </a:lnTo>
                  <a:lnTo>
                    <a:pt x="771144" y="0"/>
                  </a:lnTo>
                  <a:lnTo>
                    <a:pt x="771144" y="3047"/>
                  </a:lnTo>
                  <a:lnTo>
                    <a:pt x="774192" y="3047"/>
                  </a:lnTo>
                  <a:lnTo>
                    <a:pt x="777240" y="3047"/>
                  </a:lnTo>
                  <a:lnTo>
                    <a:pt x="780288" y="3047"/>
                  </a:lnTo>
                </a:path>
                <a:path w="1005840" h="802004">
                  <a:moveTo>
                    <a:pt x="780288" y="3047"/>
                  </a:moveTo>
                  <a:lnTo>
                    <a:pt x="780288" y="6095"/>
                  </a:lnTo>
                  <a:lnTo>
                    <a:pt x="783336" y="6095"/>
                  </a:lnTo>
                  <a:lnTo>
                    <a:pt x="786384" y="6095"/>
                  </a:lnTo>
                  <a:lnTo>
                    <a:pt x="789432" y="6095"/>
                  </a:lnTo>
                  <a:lnTo>
                    <a:pt x="789432" y="9143"/>
                  </a:lnTo>
                  <a:lnTo>
                    <a:pt x="792480" y="9143"/>
                  </a:lnTo>
                  <a:lnTo>
                    <a:pt x="792480" y="12191"/>
                  </a:lnTo>
                  <a:lnTo>
                    <a:pt x="795528" y="12191"/>
                  </a:lnTo>
                  <a:lnTo>
                    <a:pt x="798576" y="12191"/>
                  </a:lnTo>
                  <a:lnTo>
                    <a:pt x="798576" y="15239"/>
                  </a:lnTo>
                  <a:lnTo>
                    <a:pt x="801624" y="15239"/>
                  </a:lnTo>
                </a:path>
                <a:path w="1005840" h="802004">
                  <a:moveTo>
                    <a:pt x="801624" y="15239"/>
                  </a:moveTo>
                  <a:lnTo>
                    <a:pt x="801624" y="18287"/>
                  </a:lnTo>
                  <a:lnTo>
                    <a:pt x="801624" y="18287"/>
                  </a:lnTo>
                  <a:lnTo>
                    <a:pt x="804672" y="18287"/>
                  </a:lnTo>
                  <a:lnTo>
                    <a:pt x="807720" y="18287"/>
                  </a:lnTo>
                  <a:lnTo>
                    <a:pt x="807720" y="21335"/>
                  </a:lnTo>
                  <a:lnTo>
                    <a:pt x="810768" y="21335"/>
                  </a:lnTo>
                  <a:lnTo>
                    <a:pt x="810768" y="24383"/>
                  </a:lnTo>
                  <a:lnTo>
                    <a:pt x="813816" y="24383"/>
                  </a:lnTo>
                  <a:lnTo>
                    <a:pt x="813816" y="27431"/>
                  </a:lnTo>
                  <a:lnTo>
                    <a:pt x="816864" y="27431"/>
                  </a:lnTo>
                  <a:lnTo>
                    <a:pt x="816864" y="30479"/>
                  </a:lnTo>
                  <a:lnTo>
                    <a:pt x="819912" y="30479"/>
                  </a:lnTo>
                  <a:lnTo>
                    <a:pt x="819912" y="33527"/>
                  </a:lnTo>
                </a:path>
                <a:path w="1005840" h="802004">
                  <a:moveTo>
                    <a:pt x="819912" y="33527"/>
                  </a:moveTo>
                  <a:lnTo>
                    <a:pt x="822960" y="33527"/>
                  </a:lnTo>
                  <a:lnTo>
                    <a:pt x="822960" y="33527"/>
                  </a:lnTo>
                  <a:lnTo>
                    <a:pt x="822960" y="36575"/>
                  </a:lnTo>
                  <a:lnTo>
                    <a:pt x="826008" y="36575"/>
                  </a:lnTo>
                  <a:lnTo>
                    <a:pt x="826008" y="39623"/>
                  </a:lnTo>
                  <a:lnTo>
                    <a:pt x="829056" y="39623"/>
                  </a:lnTo>
                  <a:lnTo>
                    <a:pt x="829056" y="42671"/>
                  </a:lnTo>
                  <a:lnTo>
                    <a:pt x="832104" y="42671"/>
                  </a:lnTo>
                  <a:lnTo>
                    <a:pt x="832104" y="45719"/>
                  </a:lnTo>
                  <a:lnTo>
                    <a:pt x="835152" y="45719"/>
                  </a:lnTo>
                  <a:lnTo>
                    <a:pt x="835152" y="48767"/>
                  </a:lnTo>
                  <a:lnTo>
                    <a:pt x="838200" y="48767"/>
                  </a:lnTo>
                  <a:lnTo>
                    <a:pt x="838200" y="51815"/>
                  </a:lnTo>
                  <a:lnTo>
                    <a:pt x="838200" y="54863"/>
                  </a:lnTo>
                  <a:lnTo>
                    <a:pt x="841248" y="54863"/>
                  </a:lnTo>
                </a:path>
                <a:path w="1005840" h="802004">
                  <a:moveTo>
                    <a:pt x="841248" y="54863"/>
                  </a:moveTo>
                  <a:lnTo>
                    <a:pt x="841248" y="57911"/>
                  </a:lnTo>
                  <a:lnTo>
                    <a:pt x="844296" y="57911"/>
                  </a:lnTo>
                  <a:lnTo>
                    <a:pt x="844296" y="60959"/>
                  </a:lnTo>
                  <a:lnTo>
                    <a:pt x="847344" y="60959"/>
                  </a:lnTo>
                  <a:lnTo>
                    <a:pt x="847344" y="64007"/>
                  </a:lnTo>
                  <a:lnTo>
                    <a:pt x="847344" y="67055"/>
                  </a:lnTo>
                  <a:lnTo>
                    <a:pt x="850392" y="67055"/>
                  </a:lnTo>
                  <a:lnTo>
                    <a:pt x="850392" y="70103"/>
                  </a:lnTo>
                  <a:lnTo>
                    <a:pt x="853440" y="70103"/>
                  </a:lnTo>
                  <a:lnTo>
                    <a:pt x="853440" y="73151"/>
                  </a:lnTo>
                  <a:lnTo>
                    <a:pt x="856488" y="73151"/>
                  </a:lnTo>
                  <a:lnTo>
                    <a:pt x="856488" y="76199"/>
                  </a:lnTo>
                  <a:lnTo>
                    <a:pt x="856488" y="79247"/>
                  </a:lnTo>
                  <a:lnTo>
                    <a:pt x="856488" y="79247"/>
                  </a:lnTo>
                  <a:lnTo>
                    <a:pt x="859536" y="79247"/>
                  </a:lnTo>
                  <a:lnTo>
                    <a:pt x="859536" y="82295"/>
                  </a:lnTo>
                  <a:lnTo>
                    <a:pt x="862584" y="85343"/>
                  </a:lnTo>
                </a:path>
                <a:path w="1005840" h="802004">
                  <a:moveTo>
                    <a:pt x="862584" y="85343"/>
                  </a:moveTo>
                  <a:lnTo>
                    <a:pt x="862584" y="88391"/>
                  </a:lnTo>
                  <a:lnTo>
                    <a:pt x="862584" y="88391"/>
                  </a:lnTo>
                  <a:lnTo>
                    <a:pt x="865632" y="88391"/>
                  </a:lnTo>
                  <a:lnTo>
                    <a:pt x="865632" y="91439"/>
                  </a:lnTo>
                  <a:lnTo>
                    <a:pt x="865632" y="94487"/>
                  </a:lnTo>
                  <a:lnTo>
                    <a:pt x="868680" y="94487"/>
                  </a:lnTo>
                  <a:lnTo>
                    <a:pt x="868680" y="97535"/>
                  </a:lnTo>
                  <a:lnTo>
                    <a:pt x="871728" y="97535"/>
                  </a:lnTo>
                  <a:lnTo>
                    <a:pt x="871728" y="100583"/>
                  </a:lnTo>
                  <a:lnTo>
                    <a:pt x="871728" y="103631"/>
                  </a:lnTo>
                  <a:lnTo>
                    <a:pt x="874776" y="103631"/>
                  </a:lnTo>
                  <a:lnTo>
                    <a:pt x="874776" y="106679"/>
                  </a:lnTo>
                  <a:lnTo>
                    <a:pt x="874776" y="109727"/>
                  </a:lnTo>
                  <a:lnTo>
                    <a:pt x="877824" y="109727"/>
                  </a:lnTo>
                  <a:lnTo>
                    <a:pt x="877824" y="112775"/>
                  </a:lnTo>
                  <a:lnTo>
                    <a:pt x="880872" y="112775"/>
                  </a:lnTo>
                  <a:lnTo>
                    <a:pt x="880872" y="115823"/>
                  </a:lnTo>
                  <a:lnTo>
                    <a:pt x="880872" y="118871"/>
                  </a:lnTo>
                </a:path>
                <a:path w="1005840" h="802004">
                  <a:moveTo>
                    <a:pt x="880872" y="118871"/>
                  </a:moveTo>
                  <a:lnTo>
                    <a:pt x="883920" y="118871"/>
                  </a:lnTo>
                  <a:lnTo>
                    <a:pt x="883920" y="121919"/>
                  </a:lnTo>
                  <a:lnTo>
                    <a:pt x="883920" y="124967"/>
                  </a:lnTo>
                  <a:lnTo>
                    <a:pt x="886968" y="124967"/>
                  </a:lnTo>
                  <a:lnTo>
                    <a:pt x="886968" y="128015"/>
                  </a:lnTo>
                  <a:lnTo>
                    <a:pt x="886968" y="131063"/>
                  </a:lnTo>
                  <a:lnTo>
                    <a:pt x="890016" y="131063"/>
                  </a:lnTo>
                  <a:lnTo>
                    <a:pt x="890016" y="134111"/>
                  </a:lnTo>
                  <a:lnTo>
                    <a:pt x="890016" y="137159"/>
                  </a:lnTo>
                  <a:lnTo>
                    <a:pt x="893064" y="137159"/>
                  </a:lnTo>
                  <a:lnTo>
                    <a:pt x="893064" y="140207"/>
                  </a:lnTo>
                  <a:lnTo>
                    <a:pt x="896112" y="143255"/>
                  </a:lnTo>
                  <a:lnTo>
                    <a:pt x="896112" y="146303"/>
                  </a:lnTo>
                  <a:lnTo>
                    <a:pt x="899160" y="146303"/>
                  </a:lnTo>
                  <a:lnTo>
                    <a:pt x="899160" y="149351"/>
                  </a:lnTo>
                  <a:lnTo>
                    <a:pt x="899160" y="152399"/>
                  </a:lnTo>
                  <a:lnTo>
                    <a:pt x="902208" y="152399"/>
                  </a:lnTo>
                  <a:lnTo>
                    <a:pt x="902208" y="155447"/>
                  </a:lnTo>
                </a:path>
                <a:path w="1005840" h="802004">
                  <a:moveTo>
                    <a:pt x="902208" y="155447"/>
                  </a:moveTo>
                  <a:lnTo>
                    <a:pt x="902208" y="158495"/>
                  </a:lnTo>
                  <a:lnTo>
                    <a:pt x="905256" y="158495"/>
                  </a:lnTo>
                  <a:lnTo>
                    <a:pt x="905256" y="161543"/>
                  </a:lnTo>
                  <a:lnTo>
                    <a:pt x="905256" y="164591"/>
                  </a:lnTo>
                  <a:lnTo>
                    <a:pt x="908304" y="164591"/>
                  </a:lnTo>
                  <a:lnTo>
                    <a:pt x="908304" y="167639"/>
                  </a:lnTo>
                  <a:lnTo>
                    <a:pt x="908304" y="170687"/>
                  </a:lnTo>
                  <a:lnTo>
                    <a:pt x="911352" y="170687"/>
                  </a:lnTo>
                  <a:lnTo>
                    <a:pt x="911352" y="173735"/>
                  </a:lnTo>
                  <a:lnTo>
                    <a:pt x="911352" y="176783"/>
                  </a:lnTo>
                  <a:lnTo>
                    <a:pt x="914400" y="176783"/>
                  </a:lnTo>
                  <a:lnTo>
                    <a:pt x="914400" y="179831"/>
                  </a:lnTo>
                  <a:lnTo>
                    <a:pt x="914400" y="182879"/>
                  </a:lnTo>
                  <a:lnTo>
                    <a:pt x="914400" y="185927"/>
                  </a:lnTo>
                  <a:lnTo>
                    <a:pt x="917448" y="185927"/>
                  </a:lnTo>
                  <a:lnTo>
                    <a:pt x="917448" y="188975"/>
                  </a:lnTo>
                  <a:lnTo>
                    <a:pt x="917448" y="192023"/>
                  </a:lnTo>
                  <a:lnTo>
                    <a:pt x="920496" y="192023"/>
                  </a:lnTo>
                  <a:lnTo>
                    <a:pt x="920496" y="195071"/>
                  </a:lnTo>
                  <a:lnTo>
                    <a:pt x="920496" y="198119"/>
                  </a:lnTo>
                </a:path>
                <a:path w="1005840" h="802004">
                  <a:moveTo>
                    <a:pt x="920496" y="198119"/>
                  </a:moveTo>
                  <a:lnTo>
                    <a:pt x="923544" y="198119"/>
                  </a:lnTo>
                  <a:lnTo>
                    <a:pt x="923544" y="198119"/>
                  </a:lnTo>
                  <a:lnTo>
                    <a:pt x="923544" y="201167"/>
                  </a:lnTo>
                  <a:lnTo>
                    <a:pt x="923544" y="204215"/>
                  </a:lnTo>
                  <a:lnTo>
                    <a:pt x="926592" y="204215"/>
                  </a:lnTo>
                  <a:lnTo>
                    <a:pt x="926592" y="207263"/>
                  </a:lnTo>
                  <a:lnTo>
                    <a:pt x="926592" y="210311"/>
                  </a:lnTo>
                  <a:lnTo>
                    <a:pt x="929640" y="210311"/>
                  </a:lnTo>
                  <a:lnTo>
                    <a:pt x="929640" y="213359"/>
                  </a:lnTo>
                  <a:lnTo>
                    <a:pt x="929640" y="216407"/>
                  </a:lnTo>
                  <a:lnTo>
                    <a:pt x="932688" y="216407"/>
                  </a:lnTo>
                  <a:lnTo>
                    <a:pt x="932688" y="219455"/>
                  </a:lnTo>
                  <a:lnTo>
                    <a:pt x="932688" y="222503"/>
                  </a:lnTo>
                  <a:lnTo>
                    <a:pt x="932688" y="225551"/>
                  </a:lnTo>
                  <a:lnTo>
                    <a:pt x="932688" y="225551"/>
                  </a:lnTo>
                  <a:lnTo>
                    <a:pt x="935736" y="225551"/>
                  </a:lnTo>
                  <a:lnTo>
                    <a:pt x="935736" y="228599"/>
                  </a:lnTo>
                  <a:lnTo>
                    <a:pt x="935736" y="231647"/>
                  </a:lnTo>
                  <a:lnTo>
                    <a:pt x="938784" y="231647"/>
                  </a:lnTo>
                  <a:lnTo>
                    <a:pt x="938784" y="234695"/>
                  </a:lnTo>
                  <a:lnTo>
                    <a:pt x="938784" y="237743"/>
                  </a:lnTo>
                  <a:lnTo>
                    <a:pt x="941832" y="237743"/>
                  </a:lnTo>
                  <a:lnTo>
                    <a:pt x="941832" y="240791"/>
                  </a:lnTo>
                </a:path>
                <a:path w="1005840" h="802004">
                  <a:moveTo>
                    <a:pt x="941832" y="240791"/>
                  </a:moveTo>
                  <a:lnTo>
                    <a:pt x="941832" y="243839"/>
                  </a:lnTo>
                  <a:lnTo>
                    <a:pt x="944880" y="243839"/>
                  </a:lnTo>
                  <a:lnTo>
                    <a:pt x="944880" y="246887"/>
                  </a:lnTo>
                  <a:lnTo>
                    <a:pt x="944880" y="249935"/>
                  </a:lnTo>
                  <a:lnTo>
                    <a:pt x="944880" y="252983"/>
                  </a:lnTo>
                  <a:lnTo>
                    <a:pt x="947928" y="252983"/>
                  </a:lnTo>
                  <a:lnTo>
                    <a:pt x="947928" y="256031"/>
                  </a:lnTo>
                  <a:lnTo>
                    <a:pt x="947928" y="259079"/>
                  </a:lnTo>
                  <a:lnTo>
                    <a:pt x="950976" y="259079"/>
                  </a:lnTo>
                  <a:lnTo>
                    <a:pt x="950976" y="262127"/>
                  </a:lnTo>
                  <a:lnTo>
                    <a:pt x="950976" y="265175"/>
                  </a:lnTo>
                  <a:lnTo>
                    <a:pt x="954024" y="265175"/>
                  </a:lnTo>
                  <a:lnTo>
                    <a:pt x="954024" y="268223"/>
                  </a:lnTo>
                  <a:lnTo>
                    <a:pt x="954024" y="271271"/>
                  </a:lnTo>
                  <a:lnTo>
                    <a:pt x="954024" y="274319"/>
                  </a:lnTo>
                  <a:lnTo>
                    <a:pt x="957072" y="274319"/>
                  </a:lnTo>
                  <a:lnTo>
                    <a:pt x="957072" y="277367"/>
                  </a:lnTo>
                  <a:lnTo>
                    <a:pt x="957072" y="280415"/>
                  </a:lnTo>
                  <a:lnTo>
                    <a:pt x="960120" y="280415"/>
                  </a:lnTo>
                  <a:lnTo>
                    <a:pt x="960120" y="283463"/>
                  </a:lnTo>
                  <a:lnTo>
                    <a:pt x="960120" y="286511"/>
                  </a:lnTo>
                  <a:lnTo>
                    <a:pt x="960120" y="289559"/>
                  </a:lnTo>
                  <a:lnTo>
                    <a:pt x="963168" y="289559"/>
                  </a:lnTo>
                </a:path>
                <a:path w="1005840" h="802004">
                  <a:moveTo>
                    <a:pt x="963168" y="289559"/>
                  </a:moveTo>
                  <a:lnTo>
                    <a:pt x="963168" y="292607"/>
                  </a:lnTo>
                  <a:lnTo>
                    <a:pt x="963168" y="295655"/>
                  </a:lnTo>
                  <a:lnTo>
                    <a:pt x="963168" y="295655"/>
                  </a:lnTo>
                  <a:lnTo>
                    <a:pt x="966216" y="295655"/>
                  </a:lnTo>
                  <a:lnTo>
                    <a:pt x="966216" y="298703"/>
                  </a:lnTo>
                  <a:lnTo>
                    <a:pt x="966216" y="301751"/>
                  </a:lnTo>
                  <a:lnTo>
                    <a:pt x="969264" y="304799"/>
                  </a:lnTo>
                  <a:lnTo>
                    <a:pt x="969264" y="307847"/>
                  </a:lnTo>
                  <a:lnTo>
                    <a:pt x="969264" y="310895"/>
                  </a:lnTo>
                  <a:lnTo>
                    <a:pt x="972312" y="310895"/>
                  </a:lnTo>
                  <a:lnTo>
                    <a:pt x="972312" y="313943"/>
                  </a:lnTo>
                  <a:lnTo>
                    <a:pt x="972312" y="316991"/>
                  </a:lnTo>
                  <a:lnTo>
                    <a:pt x="975360" y="316991"/>
                  </a:lnTo>
                  <a:lnTo>
                    <a:pt x="975360" y="320039"/>
                  </a:lnTo>
                  <a:lnTo>
                    <a:pt x="975360" y="323087"/>
                  </a:lnTo>
                  <a:lnTo>
                    <a:pt x="975360" y="326135"/>
                  </a:lnTo>
                  <a:lnTo>
                    <a:pt x="978408" y="326135"/>
                  </a:lnTo>
                  <a:lnTo>
                    <a:pt x="978408" y="329183"/>
                  </a:lnTo>
                  <a:lnTo>
                    <a:pt x="978408" y="332231"/>
                  </a:lnTo>
                  <a:lnTo>
                    <a:pt x="981456" y="332231"/>
                  </a:lnTo>
                  <a:lnTo>
                    <a:pt x="981456" y="335279"/>
                  </a:lnTo>
                  <a:lnTo>
                    <a:pt x="981456" y="338327"/>
                  </a:lnTo>
                </a:path>
                <a:path w="1005840" h="802004">
                  <a:moveTo>
                    <a:pt x="981456" y="338327"/>
                  </a:moveTo>
                  <a:lnTo>
                    <a:pt x="981456" y="341375"/>
                  </a:lnTo>
                  <a:lnTo>
                    <a:pt x="984504" y="341375"/>
                  </a:lnTo>
                  <a:lnTo>
                    <a:pt x="984504" y="344423"/>
                  </a:lnTo>
                  <a:lnTo>
                    <a:pt x="984504" y="347471"/>
                  </a:lnTo>
                  <a:lnTo>
                    <a:pt x="987552" y="347471"/>
                  </a:lnTo>
                  <a:lnTo>
                    <a:pt x="987552" y="350519"/>
                  </a:lnTo>
                  <a:lnTo>
                    <a:pt x="987552" y="353567"/>
                  </a:lnTo>
                  <a:lnTo>
                    <a:pt x="987552" y="356615"/>
                  </a:lnTo>
                  <a:lnTo>
                    <a:pt x="990600" y="356615"/>
                  </a:lnTo>
                  <a:lnTo>
                    <a:pt x="990600" y="359663"/>
                  </a:lnTo>
                  <a:lnTo>
                    <a:pt x="990600" y="362711"/>
                  </a:lnTo>
                  <a:lnTo>
                    <a:pt x="993648" y="362711"/>
                  </a:lnTo>
                  <a:lnTo>
                    <a:pt x="993648" y="365759"/>
                  </a:lnTo>
                  <a:lnTo>
                    <a:pt x="993648" y="368807"/>
                  </a:lnTo>
                  <a:lnTo>
                    <a:pt x="993648" y="371855"/>
                  </a:lnTo>
                  <a:lnTo>
                    <a:pt x="996696" y="371855"/>
                  </a:lnTo>
                  <a:lnTo>
                    <a:pt x="996696" y="374903"/>
                  </a:lnTo>
                  <a:lnTo>
                    <a:pt x="996696" y="377951"/>
                  </a:lnTo>
                  <a:lnTo>
                    <a:pt x="999744" y="377951"/>
                  </a:lnTo>
                  <a:lnTo>
                    <a:pt x="999744" y="380999"/>
                  </a:lnTo>
                  <a:lnTo>
                    <a:pt x="999744" y="384047"/>
                  </a:lnTo>
                  <a:lnTo>
                    <a:pt x="999744" y="387095"/>
                  </a:lnTo>
                  <a:lnTo>
                    <a:pt x="1002792" y="387095"/>
                  </a:lnTo>
                  <a:lnTo>
                    <a:pt x="1002792" y="387095"/>
                  </a:lnTo>
                </a:path>
                <a:path w="1005840" h="802004">
                  <a:moveTo>
                    <a:pt x="1002792" y="387095"/>
                  </a:moveTo>
                  <a:lnTo>
                    <a:pt x="1002792" y="390143"/>
                  </a:lnTo>
                  <a:lnTo>
                    <a:pt x="1002792" y="393191"/>
                  </a:lnTo>
                  <a:lnTo>
                    <a:pt x="1005840" y="393191"/>
                  </a:lnTo>
                  <a:lnTo>
                    <a:pt x="1005840" y="396239"/>
                  </a:lnTo>
                  <a:lnTo>
                    <a:pt x="1005840" y="399287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2279" y="5081016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12279" y="4681727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399288"/>
                  </a:moveTo>
                  <a:lnTo>
                    <a:pt x="0" y="402336"/>
                  </a:lnTo>
                  <a:lnTo>
                    <a:pt x="3048" y="402336"/>
                  </a:lnTo>
                  <a:lnTo>
                    <a:pt x="3048" y="405384"/>
                  </a:lnTo>
                  <a:lnTo>
                    <a:pt x="3048" y="408432"/>
                  </a:lnTo>
                  <a:lnTo>
                    <a:pt x="6096" y="408432"/>
                  </a:lnTo>
                  <a:lnTo>
                    <a:pt x="6096" y="411480"/>
                  </a:lnTo>
                  <a:lnTo>
                    <a:pt x="6096" y="414528"/>
                  </a:lnTo>
                  <a:lnTo>
                    <a:pt x="6096" y="417576"/>
                  </a:lnTo>
                  <a:lnTo>
                    <a:pt x="9144" y="417576"/>
                  </a:lnTo>
                  <a:lnTo>
                    <a:pt x="9144" y="420624"/>
                  </a:lnTo>
                  <a:lnTo>
                    <a:pt x="9144" y="423672"/>
                  </a:lnTo>
                  <a:lnTo>
                    <a:pt x="9144" y="423672"/>
                  </a:lnTo>
                  <a:lnTo>
                    <a:pt x="12192" y="423672"/>
                  </a:lnTo>
                  <a:lnTo>
                    <a:pt x="12192" y="426720"/>
                  </a:lnTo>
                  <a:lnTo>
                    <a:pt x="12192" y="429768"/>
                  </a:lnTo>
                  <a:lnTo>
                    <a:pt x="12192" y="432816"/>
                  </a:lnTo>
                  <a:lnTo>
                    <a:pt x="15240" y="432816"/>
                  </a:lnTo>
                  <a:lnTo>
                    <a:pt x="15240" y="435864"/>
                  </a:lnTo>
                  <a:lnTo>
                    <a:pt x="15240" y="438912"/>
                  </a:lnTo>
                  <a:lnTo>
                    <a:pt x="18288" y="438912"/>
                  </a:lnTo>
                  <a:lnTo>
                    <a:pt x="18288" y="441960"/>
                  </a:lnTo>
                  <a:lnTo>
                    <a:pt x="18288" y="445008"/>
                  </a:lnTo>
                  <a:lnTo>
                    <a:pt x="18288" y="448056"/>
                  </a:lnTo>
                  <a:lnTo>
                    <a:pt x="21336" y="448056"/>
                  </a:lnTo>
                  <a:lnTo>
                    <a:pt x="21336" y="448056"/>
                  </a:lnTo>
                </a:path>
                <a:path w="1009015" h="802004">
                  <a:moveTo>
                    <a:pt x="21336" y="448056"/>
                  </a:moveTo>
                  <a:lnTo>
                    <a:pt x="21336" y="451104"/>
                  </a:lnTo>
                  <a:lnTo>
                    <a:pt x="21336" y="454152"/>
                  </a:lnTo>
                  <a:lnTo>
                    <a:pt x="24384" y="454152"/>
                  </a:lnTo>
                  <a:lnTo>
                    <a:pt x="24384" y="457200"/>
                  </a:lnTo>
                  <a:lnTo>
                    <a:pt x="24384" y="460248"/>
                  </a:lnTo>
                  <a:lnTo>
                    <a:pt x="27431" y="463296"/>
                  </a:lnTo>
                  <a:lnTo>
                    <a:pt x="27431" y="466344"/>
                  </a:lnTo>
                  <a:lnTo>
                    <a:pt x="27431" y="469392"/>
                  </a:lnTo>
                  <a:lnTo>
                    <a:pt x="30479" y="469392"/>
                  </a:lnTo>
                  <a:lnTo>
                    <a:pt x="30479" y="472440"/>
                  </a:lnTo>
                  <a:lnTo>
                    <a:pt x="30479" y="475488"/>
                  </a:lnTo>
                  <a:lnTo>
                    <a:pt x="33527" y="478536"/>
                  </a:lnTo>
                  <a:lnTo>
                    <a:pt x="33527" y="481584"/>
                  </a:lnTo>
                  <a:lnTo>
                    <a:pt x="33527" y="484632"/>
                  </a:lnTo>
                  <a:lnTo>
                    <a:pt x="36575" y="484632"/>
                  </a:lnTo>
                  <a:lnTo>
                    <a:pt x="36575" y="487680"/>
                  </a:lnTo>
                  <a:lnTo>
                    <a:pt x="36575" y="490728"/>
                  </a:lnTo>
                  <a:lnTo>
                    <a:pt x="39624" y="490728"/>
                  </a:lnTo>
                  <a:lnTo>
                    <a:pt x="39624" y="493776"/>
                  </a:lnTo>
                  <a:lnTo>
                    <a:pt x="39624" y="496824"/>
                  </a:lnTo>
                  <a:lnTo>
                    <a:pt x="39624" y="499872"/>
                  </a:lnTo>
                </a:path>
                <a:path w="1009015" h="802004">
                  <a:moveTo>
                    <a:pt x="39624" y="499872"/>
                  </a:moveTo>
                  <a:lnTo>
                    <a:pt x="42672" y="499872"/>
                  </a:lnTo>
                  <a:lnTo>
                    <a:pt x="42672" y="502920"/>
                  </a:lnTo>
                  <a:lnTo>
                    <a:pt x="42672" y="505968"/>
                  </a:lnTo>
                  <a:lnTo>
                    <a:pt x="45720" y="505968"/>
                  </a:lnTo>
                  <a:lnTo>
                    <a:pt x="45720" y="509016"/>
                  </a:lnTo>
                  <a:lnTo>
                    <a:pt x="45720" y="512064"/>
                  </a:lnTo>
                  <a:lnTo>
                    <a:pt x="45720" y="515112"/>
                  </a:lnTo>
                  <a:lnTo>
                    <a:pt x="48768" y="515112"/>
                  </a:lnTo>
                  <a:lnTo>
                    <a:pt x="48768" y="518160"/>
                  </a:lnTo>
                  <a:lnTo>
                    <a:pt x="48768" y="521208"/>
                  </a:lnTo>
                  <a:lnTo>
                    <a:pt x="51816" y="521208"/>
                  </a:lnTo>
                  <a:lnTo>
                    <a:pt x="51816" y="524256"/>
                  </a:lnTo>
                  <a:lnTo>
                    <a:pt x="51816" y="527304"/>
                  </a:lnTo>
                  <a:lnTo>
                    <a:pt x="54864" y="527304"/>
                  </a:lnTo>
                  <a:lnTo>
                    <a:pt x="54864" y="530352"/>
                  </a:lnTo>
                  <a:lnTo>
                    <a:pt x="54864" y="533400"/>
                  </a:lnTo>
                  <a:lnTo>
                    <a:pt x="54864" y="536448"/>
                  </a:lnTo>
                  <a:lnTo>
                    <a:pt x="57912" y="536448"/>
                  </a:lnTo>
                  <a:lnTo>
                    <a:pt x="57912" y="539496"/>
                  </a:lnTo>
                  <a:lnTo>
                    <a:pt x="57912" y="542544"/>
                  </a:lnTo>
                  <a:lnTo>
                    <a:pt x="60960" y="542544"/>
                  </a:lnTo>
                  <a:lnTo>
                    <a:pt x="60960" y="545592"/>
                  </a:lnTo>
                </a:path>
                <a:path w="1009015" h="802004">
                  <a:moveTo>
                    <a:pt x="60960" y="545592"/>
                  </a:moveTo>
                  <a:lnTo>
                    <a:pt x="60960" y="548640"/>
                  </a:lnTo>
                  <a:lnTo>
                    <a:pt x="60960" y="548640"/>
                  </a:lnTo>
                  <a:lnTo>
                    <a:pt x="64008" y="548640"/>
                  </a:lnTo>
                  <a:lnTo>
                    <a:pt x="64008" y="551688"/>
                  </a:lnTo>
                  <a:lnTo>
                    <a:pt x="64008" y="554736"/>
                  </a:lnTo>
                  <a:lnTo>
                    <a:pt x="64008" y="557784"/>
                  </a:lnTo>
                  <a:lnTo>
                    <a:pt x="67055" y="557784"/>
                  </a:lnTo>
                  <a:lnTo>
                    <a:pt x="67055" y="560832"/>
                  </a:lnTo>
                  <a:lnTo>
                    <a:pt x="67055" y="563880"/>
                  </a:lnTo>
                  <a:lnTo>
                    <a:pt x="70103" y="563880"/>
                  </a:lnTo>
                  <a:lnTo>
                    <a:pt x="70103" y="566928"/>
                  </a:lnTo>
                  <a:lnTo>
                    <a:pt x="70103" y="569976"/>
                  </a:lnTo>
                  <a:lnTo>
                    <a:pt x="73151" y="569976"/>
                  </a:lnTo>
                  <a:lnTo>
                    <a:pt x="73151" y="573024"/>
                  </a:lnTo>
                  <a:lnTo>
                    <a:pt x="73151" y="576072"/>
                  </a:lnTo>
                  <a:lnTo>
                    <a:pt x="76200" y="579120"/>
                  </a:lnTo>
                  <a:lnTo>
                    <a:pt x="76200" y="582168"/>
                  </a:lnTo>
                  <a:lnTo>
                    <a:pt x="76200" y="585216"/>
                  </a:lnTo>
                  <a:lnTo>
                    <a:pt x="79248" y="585216"/>
                  </a:lnTo>
                  <a:lnTo>
                    <a:pt x="79248" y="588264"/>
                  </a:lnTo>
                  <a:lnTo>
                    <a:pt x="79248" y="591312"/>
                  </a:lnTo>
                  <a:lnTo>
                    <a:pt x="82296" y="591312"/>
                  </a:lnTo>
                </a:path>
                <a:path w="1009015" h="802004">
                  <a:moveTo>
                    <a:pt x="82296" y="591312"/>
                  </a:moveTo>
                  <a:lnTo>
                    <a:pt x="82296" y="594360"/>
                  </a:lnTo>
                  <a:lnTo>
                    <a:pt x="82296" y="597408"/>
                  </a:lnTo>
                  <a:lnTo>
                    <a:pt x="85344" y="597408"/>
                  </a:lnTo>
                  <a:lnTo>
                    <a:pt x="85344" y="600456"/>
                  </a:lnTo>
                  <a:lnTo>
                    <a:pt x="85344" y="603504"/>
                  </a:lnTo>
                  <a:lnTo>
                    <a:pt x="88392" y="603504"/>
                  </a:lnTo>
                  <a:lnTo>
                    <a:pt x="88392" y="606552"/>
                  </a:lnTo>
                  <a:lnTo>
                    <a:pt x="88392" y="609600"/>
                  </a:lnTo>
                  <a:lnTo>
                    <a:pt x="91440" y="609600"/>
                  </a:lnTo>
                  <a:lnTo>
                    <a:pt x="91440" y="612648"/>
                  </a:lnTo>
                  <a:lnTo>
                    <a:pt x="91440" y="612648"/>
                  </a:lnTo>
                  <a:lnTo>
                    <a:pt x="91440" y="615696"/>
                  </a:lnTo>
                  <a:lnTo>
                    <a:pt x="91440" y="618744"/>
                  </a:lnTo>
                  <a:lnTo>
                    <a:pt x="94488" y="618744"/>
                  </a:lnTo>
                  <a:lnTo>
                    <a:pt x="94488" y="621792"/>
                  </a:lnTo>
                  <a:lnTo>
                    <a:pt x="94488" y="624840"/>
                  </a:lnTo>
                  <a:lnTo>
                    <a:pt x="97536" y="624840"/>
                  </a:lnTo>
                  <a:lnTo>
                    <a:pt x="97536" y="627888"/>
                  </a:lnTo>
                  <a:lnTo>
                    <a:pt x="97536" y="630936"/>
                  </a:lnTo>
                  <a:lnTo>
                    <a:pt x="100584" y="630936"/>
                  </a:lnTo>
                  <a:lnTo>
                    <a:pt x="100584" y="633984"/>
                  </a:lnTo>
                </a:path>
                <a:path w="1009015" h="802004">
                  <a:moveTo>
                    <a:pt x="100584" y="633984"/>
                  </a:moveTo>
                  <a:lnTo>
                    <a:pt x="100584" y="637032"/>
                  </a:lnTo>
                  <a:lnTo>
                    <a:pt x="103631" y="637032"/>
                  </a:lnTo>
                  <a:lnTo>
                    <a:pt x="103631" y="640080"/>
                  </a:lnTo>
                  <a:lnTo>
                    <a:pt x="103631" y="643128"/>
                  </a:lnTo>
                  <a:lnTo>
                    <a:pt x="106679" y="643128"/>
                  </a:lnTo>
                  <a:lnTo>
                    <a:pt x="106679" y="646176"/>
                  </a:lnTo>
                  <a:lnTo>
                    <a:pt x="106679" y="649224"/>
                  </a:lnTo>
                  <a:lnTo>
                    <a:pt x="109727" y="649224"/>
                  </a:lnTo>
                  <a:lnTo>
                    <a:pt x="109727" y="652272"/>
                  </a:lnTo>
                  <a:lnTo>
                    <a:pt x="109727" y="655320"/>
                  </a:lnTo>
                  <a:lnTo>
                    <a:pt x="112775" y="655320"/>
                  </a:lnTo>
                  <a:lnTo>
                    <a:pt x="112775" y="658368"/>
                  </a:lnTo>
                  <a:lnTo>
                    <a:pt x="112775" y="661416"/>
                  </a:lnTo>
                  <a:lnTo>
                    <a:pt x="115824" y="661416"/>
                  </a:lnTo>
                  <a:lnTo>
                    <a:pt x="115824" y="664464"/>
                  </a:lnTo>
                  <a:lnTo>
                    <a:pt x="115824" y="664464"/>
                  </a:lnTo>
                  <a:lnTo>
                    <a:pt x="118872" y="667512"/>
                  </a:lnTo>
                  <a:lnTo>
                    <a:pt x="118872" y="670560"/>
                  </a:lnTo>
                  <a:lnTo>
                    <a:pt x="121920" y="670560"/>
                  </a:lnTo>
                  <a:lnTo>
                    <a:pt x="121920" y="673608"/>
                  </a:lnTo>
                </a:path>
                <a:path w="1009015" h="802004">
                  <a:moveTo>
                    <a:pt x="121920" y="673608"/>
                  </a:moveTo>
                  <a:lnTo>
                    <a:pt x="121920" y="676656"/>
                  </a:lnTo>
                  <a:lnTo>
                    <a:pt x="121920" y="676656"/>
                  </a:lnTo>
                  <a:lnTo>
                    <a:pt x="124968" y="676656"/>
                  </a:lnTo>
                  <a:lnTo>
                    <a:pt x="124968" y="679704"/>
                  </a:lnTo>
                  <a:lnTo>
                    <a:pt x="124968" y="682752"/>
                  </a:lnTo>
                  <a:lnTo>
                    <a:pt x="128016" y="682752"/>
                  </a:lnTo>
                  <a:lnTo>
                    <a:pt x="128016" y="685800"/>
                  </a:lnTo>
                  <a:lnTo>
                    <a:pt x="128016" y="688848"/>
                  </a:lnTo>
                  <a:lnTo>
                    <a:pt x="131064" y="688848"/>
                  </a:lnTo>
                  <a:lnTo>
                    <a:pt x="131064" y="691896"/>
                  </a:lnTo>
                  <a:lnTo>
                    <a:pt x="134112" y="691896"/>
                  </a:lnTo>
                  <a:lnTo>
                    <a:pt x="134112" y="694944"/>
                  </a:lnTo>
                  <a:lnTo>
                    <a:pt x="134112" y="697992"/>
                  </a:lnTo>
                  <a:lnTo>
                    <a:pt x="137160" y="697992"/>
                  </a:lnTo>
                  <a:lnTo>
                    <a:pt x="137160" y="701040"/>
                  </a:lnTo>
                  <a:lnTo>
                    <a:pt x="137160" y="704088"/>
                  </a:lnTo>
                  <a:lnTo>
                    <a:pt x="140208" y="704088"/>
                  </a:lnTo>
                  <a:lnTo>
                    <a:pt x="140208" y="707136"/>
                  </a:lnTo>
                </a:path>
                <a:path w="1009015" h="802004">
                  <a:moveTo>
                    <a:pt x="140208" y="707136"/>
                  </a:moveTo>
                  <a:lnTo>
                    <a:pt x="143255" y="707136"/>
                  </a:lnTo>
                  <a:lnTo>
                    <a:pt x="143255" y="710184"/>
                  </a:lnTo>
                  <a:lnTo>
                    <a:pt x="143255" y="713232"/>
                  </a:lnTo>
                  <a:lnTo>
                    <a:pt x="146303" y="713232"/>
                  </a:lnTo>
                  <a:lnTo>
                    <a:pt x="146303" y="716280"/>
                  </a:lnTo>
                  <a:lnTo>
                    <a:pt x="149351" y="716280"/>
                  </a:lnTo>
                  <a:lnTo>
                    <a:pt x="149351" y="719328"/>
                  </a:lnTo>
                  <a:lnTo>
                    <a:pt x="149351" y="722376"/>
                  </a:lnTo>
                  <a:lnTo>
                    <a:pt x="149351" y="722376"/>
                  </a:lnTo>
                  <a:lnTo>
                    <a:pt x="152400" y="722376"/>
                  </a:lnTo>
                  <a:lnTo>
                    <a:pt x="152400" y="725424"/>
                  </a:lnTo>
                  <a:lnTo>
                    <a:pt x="155448" y="725424"/>
                  </a:lnTo>
                  <a:lnTo>
                    <a:pt x="155448" y="728472"/>
                  </a:lnTo>
                  <a:lnTo>
                    <a:pt x="155448" y="731520"/>
                  </a:lnTo>
                  <a:lnTo>
                    <a:pt x="158496" y="731520"/>
                  </a:lnTo>
                  <a:lnTo>
                    <a:pt x="158496" y="734568"/>
                  </a:lnTo>
                  <a:lnTo>
                    <a:pt x="161544" y="734568"/>
                  </a:lnTo>
                  <a:lnTo>
                    <a:pt x="161544" y="737616"/>
                  </a:lnTo>
                </a:path>
                <a:path w="1009015" h="802004">
                  <a:moveTo>
                    <a:pt x="161544" y="737616"/>
                  </a:moveTo>
                  <a:lnTo>
                    <a:pt x="161544" y="740664"/>
                  </a:lnTo>
                  <a:lnTo>
                    <a:pt x="164592" y="740664"/>
                  </a:lnTo>
                  <a:lnTo>
                    <a:pt x="164592" y="743712"/>
                  </a:lnTo>
                  <a:lnTo>
                    <a:pt x="167640" y="743712"/>
                  </a:lnTo>
                  <a:lnTo>
                    <a:pt x="167640" y="746760"/>
                  </a:lnTo>
                  <a:lnTo>
                    <a:pt x="170688" y="746760"/>
                  </a:lnTo>
                  <a:lnTo>
                    <a:pt x="170688" y="749808"/>
                  </a:lnTo>
                  <a:lnTo>
                    <a:pt x="173736" y="749808"/>
                  </a:lnTo>
                  <a:lnTo>
                    <a:pt x="173736" y="752856"/>
                  </a:lnTo>
                  <a:lnTo>
                    <a:pt x="173736" y="755904"/>
                  </a:lnTo>
                  <a:lnTo>
                    <a:pt x="176784" y="755904"/>
                  </a:lnTo>
                  <a:lnTo>
                    <a:pt x="176784" y="758952"/>
                  </a:lnTo>
                  <a:lnTo>
                    <a:pt x="179831" y="758952"/>
                  </a:lnTo>
                  <a:lnTo>
                    <a:pt x="179831" y="762000"/>
                  </a:lnTo>
                </a:path>
                <a:path w="1009015" h="802004">
                  <a:moveTo>
                    <a:pt x="179831" y="762000"/>
                  </a:moveTo>
                  <a:lnTo>
                    <a:pt x="182879" y="762000"/>
                  </a:lnTo>
                  <a:lnTo>
                    <a:pt x="182879" y="765048"/>
                  </a:lnTo>
                  <a:lnTo>
                    <a:pt x="185927" y="765048"/>
                  </a:lnTo>
                  <a:lnTo>
                    <a:pt x="185927" y="768096"/>
                  </a:lnTo>
                  <a:lnTo>
                    <a:pt x="188975" y="768096"/>
                  </a:lnTo>
                  <a:lnTo>
                    <a:pt x="188975" y="771144"/>
                  </a:lnTo>
                  <a:lnTo>
                    <a:pt x="192024" y="771144"/>
                  </a:lnTo>
                  <a:lnTo>
                    <a:pt x="192024" y="774192"/>
                  </a:lnTo>
                  <a:lnTo>
                    <a:pt x="195072" y="774192"/>
                  </a:lnTo>
                  <a:lnTo>
                    <a:pt x="195072" y="777240"/>
                  </a:lnTo>
                  <a:lnTo>
                    <a:pt x="198120" y="777240"/>
                  </a:lnTo>
                  <a:lnTo>
                    <a:pt x="198120" y="780288"/>
                  </a:lnTo>
                  <a:lnTo>
                    <a:pt x="201168" y="780288"/>
                  </a:lnTo>
                  <a:lnTo>
                    <a:pt x="201168" y="780288"/>
                  </a:lnTo>
                </a:path>
                <a:path w="1009015" h="802004">
                  <a:moveTo>
                    <a:pt x="201168" y="780288"/>
                  </a:moveTo>
                  <a:lnTo>
                    <a:pt x="204216" y="780288"/>
                  </a:lnTo>
                  <a:lnTo>
                    <a:pt x="204216" y="780288"/>
                  </a:lnTo>
                  <a:lnTo>
                    <a:pt x="204216" y="783336"/>
                  </a:lnTo>
                  <a:lnTo>
                    <a:pt x="207264" y="783336"/>
                  </a:lnTo>
                  <a:lnTo>
                    <a:pt x="207264" y="786384"/>
                  </a:lnTo>
                  <a:lnTo>
                    <a:pt x="210312" y="786384"/>
                  </a:lnTo>
                  <a:lnTo>
                    <a:pt x="213360" y="786384"/>
                  </a:lnTo>
                  <a:lnTo>
                    <a:pt x="213360" y="789432"/>
                  </a:lnTo>
                  <a:lnTo>
                    <a:pt x="216408" y="789432"/>
                  </a:lnTo>
                  <a:lnTo>
                    <a:pt x="216408" y="792480"/>
                  </a:lnTo>
                  <a:lnTo>
                    <a:pt x="219455" y="792480"/>
                  </a:lnTo>
                  <a:lnTo>
                    <a:pt x="222503" y="792480"/>
                  </a:lnTo>
                </a:path>
                <a:path w="1009015" h="802004">
                  <a:moveTo>
                    <a:pt x="222503" y="792480"/>
                  </a:moveTo>
                  <a:lnTo>
                    <a:pt x="222503" y="795528"/>
                  </a:lnTo>
                  <a:lnTo>
                    <a:pt x="225551" y="795528"/>
                  </a:lnTo>
                  <a:lnTo>
                    <a:pt x="228600" y="795528"/>
                  </a:lnTo>
                  <a:lnTo>
                    <a:pt x="231648" y="795528"/>
                  </a:lnTo>
                  <a:lnTo>
                    <a:pt x="231648" y="798576"/>
                  </a:lnTo>
                  <a:lnTo>
                    <a:pt x="234696" y="798576"/>
                  </a:lnTo>
                  <a:lnTo>
                    <a:pt x="237744" y="798576"/>
                  </a:lnTo>
                  <a:lnTo>
                    <a:pt x="240792" y="798576"/>
                  </a:lnTo>
                </a:path>
                <a:path w="1009015" h="802004">
                  <a:moveTo>
                    <a:pt x="240792" y="798576"/>
                  </a:moveTo>
                  <a:lnTo>
                    <a:pt x="243840" y="798576"/>
                  </a:lnTo>
                  <a:lnTo>
                    <a:pt x="243840" y="801624"/>
                  </a:lnTo>
                  <a:lnTo>
                    <a:pt x="246888" y="801624"/>
                  </a:lnTo>
                  <a:lnTo>
                    <a:pt x="249936" y="801624"/>
                  </a:lnTo>
                  <a:lnTo>
                    <a:pt x="252984" y="801624"/>
                  </a:lnTo>
                  <a:lnTo>
                    <a:pt x="256031" y="801624"/>
                  </a:lnTo>
                  <a:lnTo>
                    <a:pt x="259079" y="801624"/>
                  </a:lnTo>
                  <a:lnTo>
                    <a:pt x="262127" y="801624"/>
                  </a:lnTo>
                </a:path>
                <a:path w="1009015" h="802004">
                  <a:moveTo>
                    <a:pt x="262127" y="801624"/>
                  </a:moveTo>
                  <a:lnTo>
                    <a:pt x="262127" y="798576"/>
                  </a:lnTo>
                  <a:lnTo>
                    <a:pt x="265175" y="798576"/>
                  </a:lnTo>
                  <a:lnTo>
                    <a:pt x="268224" y="798576"/>
                  </a:lnTo>
                  <a:lnTo>
                    <a:pt x="271272" y="798576"/>
                  </a:lnTo>
                  <a:lnTo>
                    <a:pt x="274320" y="798576"/>
                  </a:lnTo>
                  <a:lnTo>
                    <a:pt x="274320" y="795528"/>
                  </a:lnTo>
                  <a:lnTo>
                    <a:pt x="277368" y="795528"/>
                  </a:lnTo>
                  <a:lnTo>
                    <a:pt x="280416" y="795528"/>
                  </a:lnTo>
                </a:path>
                <a:path w="1009015" h="802004">
                  <a:moveTo>
                    <a:pt x="280416" y="795528"/>
                  </a:moveTo>
                  <a:lnTo>
                    <a:pt x="283464" y="795528"/>
                  </a:lnTo>
                  <a:lnTo>
                    <a:pt x="283464" y="792480"/>
                  </a:lnTo>
                  <a:lnTo>
                    <a:pt x="286512" y="792480"/>
                  </a:lnTo>
                  <a:lnTo>
                    <a:pt x="289560" y="792480"/>
                  </a:lnTo>
                  <a:lnTo>
                    <a:pt x="289560" y="789432"/>
                  </a:lnTo>
                  <a:lnTo>
                    <a:pt x="292608" y="789432"/>
                  </a:lnTo>
                  <a:lnTo>
                    <a:pt x="292608" y="786384"/>
                  </a:lnTo>
                  <a:lnTo>
                    <a:pt x="295655" y="786384"/>
                  </a:lnTo>
                  <a:lnTo>
                    <a:pt x="298703" y="786384"/>
                  </a:lnTo>
                  <a:lnTo>
                    <a:pt x="298703" y="783336"/>
                  </a:lnTo>
                  <a:lnTo>
                    <a:pt x="301751" y="783336"/>
                  </a:lnTo>
                </a:path>
                <a:path w="1009015" h="802004">
                  <a:moveTo>
                    <a:pt x="301751" y="783336"/>
                  </a:moveTo>
                  <a:lnTo>
                    <a:pt x="301751" y="780288"/>
                  </a:lnTo>
                  <a:lnTo>
                    <a:pt x="304800" y="780288"/>
                  </a:lnTo>
                  <a:lnTo>
                    <a:pt x="304800" y="777240"/>
                  </a:lnTo>
                  <a:lnTo>
                    <a:pt x="307848" y="777240"/>
                  </a:lnTo>
                  <a:lnTo>
                    <a:pt x="310896" y="777240"/>
                  </a:lnTo>
                  <a:lnTo>
                    <a:pt x="310896" y="777240"/>
                  </a:lnTo>
                  <a:lnTo>
                    <a:pt x="310896" y="774192"/>
                  </a:lnTo>
                  <a:lnTo>
                    <a:pt x="313944" y="774192"/>
                  </a:lnTo>
                  <a:lnTo>
                    <a:pt x="313944" y="771144"/>
                  </a:lnTo>
                  <a:lnTo>
                    <a:pt x="316992" y="771144"/>
                  </a:lnTo>
                  <a:lnTo>
                    <a:pt x="316992" y="768096"/>
                  </a:lnTo>
                  <a:lnTo>
                    <a:pt x="320040" y="768096"/>
                  </a:lnTo>
                  <a:lnTo>
                    <a:pt x="320040" y="765048"/>
                  </a:lnTo>
                  <a:lnTo>
                    <a:pt x="323088" y="765048"/>
                  </a:lnTo>
                </a:path>
                <a:path w="1009015" h="802004">
                  <a:moveTo>
                    <a:pt x="323088" y="765048"/>
                  </a:moveTo>
                  <a:lnTo>
                    <a:pt x="323088" y="762000"/>
                  </a:lnTo>
                  <a:lnTo>
                    <a:pt x="326136" y="762000"/>
                  </a:lnTo>
                  <a:lnTo>
                    <a:pt x="326136" y="758952"/>
                  </a:lnTo>
                  <a:lnTo>
                    <a:pt x="329184" y="758952"/>
                  </a:lnTo>
                  <a:lnTo>
                    <a:pt x="329184" y="755904"/>
                  </a:lnTo>
                  <a:lnTo>
                    <a:pt x="332231" y="755904"/>
                  </a:lnTo>
                  <a:lnTo>
                    <a:pt x="332231" y="752856"/>
                  </a:lnTo>
                  <a:lnTo>
                    <a:pt x="332231" y="749808"/>
                  </a:lnTo>
                  <a:lnTo>
                    <a:pt x="332231" y="749808"/>
                  </a:lnTo>
                  <a:lnTo>
                    <a:pt x="335279" y="749808"/>
                  </a:lnTo>
                  <a:lnTo>
                    <a:pt x="335279" y="746760"/>
                  </a:lnTo>
                  <a:lnTo>
                    <a:pt x="338327" y="746760"/>
                  </a:lnTo>
                  <a:lnTo>
                    <a:pt x="338327" y="743712"/>
                  </a:lnTo>
                  <a:lnTo>
                    <a:pt x="341375" y="743712"/>
                  </a:lnTo>
                  <a:lnTo>
                    <a:pt x="341375" y="740664"/>
                  </a:lnTo>
                </a:path>
                <a:path w="1009015" h="802004">
                  <a:moveTo>
                    <a:pt x="341375" y="740664"/>
                  </a:moveTo>
                  <a:lnTo>
                    <a:pt x="344424" y="740664"/>
                  </a:lnTo>
                  <a:lnTo>
                    <a:pt x="344424" y="737616"/>
                  </a:lnTo>
                  <a:lnTo>
                    <a:pt x="344424" y="734568"/>
                  </a:lnTo>
                  <a:lnTo>
                    <a:pt x="344424" y="734568"/>
                  </a:lnTo>
                  <a:lnTo>
                    <a:pt x="347472" y="734568"/>
                  </a:lnTo>
                  <a:lnTo>
                    <a:pt x="347472" y="731520"/>
                  </a:lnTo>
                  <a:lnTo>
                    <a:pt x="350520" y="731520"/>
                  </a:lnTo>
                  <a:lnTo>
                    <a:pt x="350520" y="725424"/>
                  </a:lnTo>
                  <a:lnTo>
                    <a:pt x="353568" y="725424"/>
                  </a:lnTo>
                  <a:lnTo>
                    <a:pt x="353568" y="722376"/>
                  </a:lnTo>
                  <a:lnTo>
                    <a:pt x="356616" y="722376"/>
                  </a:lnTo>
                  <a:lnTo>
                    <a:pt x="356616" y="716280"/>
                  </a:lnTo>
                  <a:lnTo>
                    <a:pt x="359664" y="716280"/>
                  </a:lnTo>
                  <a:lnTo>
                    <a:pt x="359664" y="713232"/>
                  </a:lnTo>
                  <a:lnTo>
                    <a:pt x="362712" y="713232"/>
                  </a:lnTo>
                  <a:lnTo>
                    <a:pt x="362712" y="710184"/>
                  </a:lnTo>
                </a:path>
                <a:path w="1009015" h="802004">
                  <a:moveTo>
                    <a:pt x="362712" y="710184"/>
                  </a:moveTo>
                  <a:lnTo>
                    <a:pt x="362712" y="707136"/>
                  </a:lnTo>
                  <a:lnTo>
                    <a:pt x="362712" y="707136"/>
                  </a:lnTo>
                  <a:lnTo>
                    <a:pt x="365760" y="707136"/>
                  </a:lnTo>
                  <a:lnTo>
                    <a:pt x="365760" y="704088"/>
                  </a:lnTo>
                  <a:lnTo>
                    <a:pt x="368808" y="704088"/>
                  </a:lnTo>
                  <a:lnTo>
                    <a:pt x="368808" y="697992"/>
                  </a:lnTo>
                  <a:lnTo>
                    <a:pt x="371855" y="697992"/>
                  </a:lnTo>
                  <a:lnTo>
                    <a:pt x="371855" y="691896"/>
                  </a:lnTo>
                  <a:lnTo>
                    <a:pt x="374903" y="691896"/>
                  </a:lnTo>
                  <a:lnTo>
                    <a:pt x="374903" y="688848"/>
                  </a:lnTo>
                  <a:lnTo>
                    <a:pt x="377951" y="688848"/>
                  </a:lnTo>
                  <a:lnTo>
                    <a:pt x="377951" y="682752"/>
                  </a:lnTo>
                  <a:lnTo>
                    <a:pt x="381000" y="682752"/>
                  </a:lnTo>
                  <a:lnTo>
                    <a:pt x="381000" y="679704"/>
                  </a:lnTo>
                  <a:lnTo>
                    <a:pt x="381000" y="676656"/>
                  </a:lnTo>
                </a:path>
                <a:path w="1009015" h="802004">
                  <a:moveTo>
                    <a:pt x="381000" y="676656"/>
                  </a:moveTo>
                  <a:lnTo>
                    <a:pt x="384048" y="676656"/>
                  </a:lnTo>
                  <a:lnTo>
                    <a:pt x="384048" y="676656"/>
                  </a:lnTo>
                  <a:lnTo>
                    <a:pt x="384048" y="670560"/>
                  </a:lnTo>
                  <a:lnTo>
                    <a:pt x="387096" y="670560"/>
                  </a:lnTo>
                  <a:lnTo>
                    <a:pt x="387096" y="664464"/>
                  </a:lnTo>
                  <a:lnTo>
                    <a:pt x="390144" y="664464"/>
                  </a:lnTo>
                  <a:lnTo>
                    <a:pt x="390144" y="661416"/>
                  </a:lnTo>
                  <a:lnTo>
                    <a:pt x="393192" y="658368"/>
                  </a:lnTo>
                  <a:lnTo>
                    <a:pt x="393192" y="655320"/>
                  </a:lnTo>
                  <a:lnTo>
                    <a:pt x="396240" y="655320"/>
                  </a:lnTo>
                  <a:lnTo>
                    <a:pt x="396240" y="652272"/>
                  </a:lnTo>
                  <a:lnTo>
                    <a:pt x="396240" y="649224"/>
                  </a:lnTo>
                  <a:lnTo>
                    <a:pt x="396240" y="649224"/>
                  </a:lnTo>
                  <a:lnTo>
                    <a:pt x="399288" y="649224"/>
                  </a:lnTo>
                  <a:lnTo>
                    <a:pt x="399288" y="643128"/>
                  </a:lnTo>
                  <a:lnTo>
                    <a:pt x="402336" y="643128"/>
                  </a:lnTo>
                  <a:lnTo>
                    <a:pt x="402336" y="640080"/>
                  </a:lnTo>
                </a:path>
                <a:path w="1009015" h="802004">
                  <a:moveTo>
                    <a:pt x="402336" y="640080"/>
                  </a:moveTo>
                  <a:lnTo>
                    <a:pt x="402336" y="637032"/>
                  </a:lnTo>
                  <a:lnTo>
                    <a:pt x="405384" y="637032"/>
                  </a:lnTo>
                  <a:lnTo>
                    <a:pt x="405384" y="630936"/>
                  </a:lnTo>
                  <a:lnTo>
                    <a:pt x="408431" y="630936"/>
                  </a:lnTo>
                  <a:lnTo>
                    <a:pt x="408431" y="627888"/>
                  </a:lnTo>
                  <a:lnTo>
                    <a:pt x="408431" y="624840"/>
                  </a:lnTo>
                  <a:lnTo>
                    <a:pt x="411479" y="621792"/>
                  </a:lnTo>
                  <a:lnTo>
                    <a:pt x="411479" y="618744"/>
                  </a:lnTo>
                  <a:lnTo>
                    <a:pt x="411479" y="615696"/>
                  </a:lnTo>
                  <a:lnTo>
                    <a:pt x="414527" y="615696"/>
                  </a:lnTo>
                  <a:lnTo>
                    <a:pt x="414527" y="612648"/>
                  </a:lnTo>
                  <a:lnTo>
                    <a:pt x="414527" y="609600"/>
                  </a:lnTo>
                  <a:lnTo>
                    <a:pt x="417575" y="609600"/>
                  </a:lnTo>
                  <a:lnTo>
                    <a:pt x="417575" y="603504"/>
                  </a:lnTo>
                  <a:lnTo>
                    <a:pt x="420624" y="603504"/>
                  </a:lnTo>
                  <a:lnTo>
                    <a:pt x="420624" y="600456"/>
                  </a:lnTo>
                  <a:lnTo>
                    <a:pt x="420624" y="597408"/>
                  </a:lnTo>
                  <a:lnTo>
                    <a:pt x="423672" y="597408"/>
                  </a:lnTo>
                </a:path>
                <a:path w="1009015" h="802004">
                  <a:moveTo>
                    <a:pt x="423672" y="597408"/>
                  </a:moveTo>
                  <a:lnTo>
                    <a:pt x="423672" y="594360"/>
                  </a:lnTo>
                  <a:lnTo>
                    <a:pt x="423672" y="591312"/>
                  </a:lnTo>
                  <a:lnTo>
                    <a:pt x="423672" y="591312"/>
                  </a:lnTo>
                  <a:lnTo>
                    <a:pt x="426720" y="591312"/>
                  </a:lnTo>
                  <a:lnTo>
                    <a:pt x="426720" y="585216"/>
                  </a:lnTo>
                  <a:lnTo>
                    <a:pt x="429768" y="585216"/>
                  </a:lnTo>
                  <a:lnTo>
                    <a:pt x="429768" y="582168"/>
                  </a:lnTo>
                  <a:lnTo>
                    <a:pt x="429768" y="579120"/>
                  </a:lnTo>
                  <a:lnTo>
                    <a:pt x="429768" y="576072"/>
                  </a:lnTo>
                  <a:lnTo>
                    <a:pt x="432816" y="576072"/>
                  </a:lnTo>
                  <a:lnTo>
                    <a:pt x="432816" y="573024"/>
                  </a:lnTo>
                  <a:lnTo>
                    <a:pt x="432816" y="569976"/>
                  </a:lnTo>
                  <a:lnTo>
                    <a:pt x="435864" y="569976"/>
                  </a:lnTo>
                  <a:lnTo>
                    <a:pt x="435864" y="563880"/>
                  </a:lnTo>
                  <a:lnTo>
                    <a:pt x="438912" y="563880"/>
                  </a:lnTo>
                  <a:lnTo>
                    <a:pt x="438912" y="557784"/>
                  </a:lnTo>
                  <a:lnTo>
                    <a:pt x="441960" y="557784"/>
                  </a:lnTo>
                  <a:lnTo>
                    <a:pt x="441960" y="554736"/>
                  </a:lnTo>
                  <a:lnTo>
                    <a:pt x="441960" y="551688"/>
                  </a:lnTo>
                </a:path>
                <a:path w="1009015" h="802004">
                  <a:moveTo>
                    <a:pt x="441960" y="551688"/>
                  </a:moveTo>
                  <a:lnTo>
                    <a:pt x="441960" y="548640"/>
                  </a:lnTo>
                  <a:lnTo>
                    <a:pt x="441960" y="548640"/>
                  </a:lnTo>
                  <a:lnTo>
                    <a:pt x="445008" y="548640"/>
                  </a:lnTo>
                  <a:lnTo>
                    <a:pt x="445008" y="542544"/>
                  </a:lnTo>
                  <a:lnTo>
                    <a:pt x="448055" y="542544"/>
                  </a:lnTo>
                  <a:lnTo>
                    <a:pt x="448055" y="536448"/>
                  </a:lnTo>
                  <a:lnTo>
                    <a:pt x="451103" y="536448"/>
                  </a:lnTo>
                  <a:lnTo>
                    <a:pt x="451103" y="533400"/>
                  </a:lnTo>
                  <a:lnTo>
                    <a:pt x="451103" y="530352"/>
                  </a:lnTo>
                  <a:lnTo>
                    <a:pt x="451103" y="527304"/>
                  </a:lnTo>
                  <a:lnTo>
                    <a:pt x="451103" y="527304"/>
                  </a:lnTo>
                  <a:lnTo>
                    <a:pt x="454151" y="527304"/>
                  </a:lnTo>
                  <a:lnTo>
                    <a:pt x="454151" y="521208"/>
                  </a:lnTo>
                  <a:lnTo>
                    <a:pt x="457200" y="521208"/>
                  </a:lnTo>
                  <a:lnTo>
                    <a:pt x="457200" y="515112"/>
                  </a:lnTo>
                  <a:lnTo>
                    <a:pt x="460248" y="512064"/>
                  </a:lnTo>
                  <a:lnTo>
                    <a:pt x="460248" y="505968"/>
                  </a:lnTo>
                  <a:lnTo>
                    <a:pt x="463296" y="505968"/>
                  </a:lnTo>
                </a:path>
                <a:path w="1009015" h="802004">
                  <a:moveTo>
                    <a:pt x="463296" y="505968"/>
                  </a:moveTo>
                  <a:lnTo>
                    <a:pt x="463296" y="502920"/>
                  </a:lnTo>
                  <a:lnTo>
                    <a:pt x="463296" y="499872"/>
                  </a:lnTo>
                  <a:lnTo>
                    <a:pt x="466344" y="499872"/>
                  </a:lnTo>
                  <a:lnTo>
                    <a:pt x="466344" y="490728"/>
                  </a:lnTo>
                  <a:lnTo>
                    <a:pt x="469392" y="490728"/>
                  </a:lnTo>
                  <a:lnTo>
                    <a:pt x="469392" y="484632"/>
                  </a:lnTo>
                  <a:lnTo>
                    <a:pt x="472440" y="484632"/>
                  </a:lnTo>
                  <a:lnTo>
                    <a:pt x="472440" y="475488"/>
                  </a:lnTo>
                  <a:lnTo>
                    <a:pt x="475488" y="475488"/>
                  </a:lnTo>
                  <a:lnTo>
                    <a:pt x="475488" y="469392"/>
                  </a:lnTo>
                  <a:lnTo>
                    <a:pt x="478536" y="469392"/>
                  </a:lnTo>
                  <a:lnTo>
                    <a:pt x="478536" y="466344"/>
                  </a:lnTo>
                  <a:lnTo>
                    <a:pt x="478536" y="463296"/>
                  </a:lnTo>
                  <a:lnTo>
                    <a:pt x="478536" y="460248"/>
                  </a:lnTo>
                  <a:lnTo>
                    <a:pt x="481584" y="460248"/>
                  </a:lnTo>
                  <a:lnTo>
                    <a:pt x="481584" y="457200"/>
                  </a:lnTo>
                </a:path>
                <a:path w="1009015" h="802004">
                  <a:moveTo>
                    <a:pt x="481584" y="457200"/>
                  </a:moveTo>
                  <a:lnTo>
                    <a:pt x="481584" y="454152"/>
                  </a:lnTo>
                  <a:lnTo>
                    <a:pt x="484631" y="454152"/>
                  </a:lnTo>
                  <a:lnTo>
                    <a:pt x="484631" y="448056"/>
                  </a:lnTo>
                  <a:lnTo>
                    <a:pt x="487679" y="445008"/>
                  </a:lnTo>
                  <a:lnTo>
                    <a:pt x="487679" y="438912"/>
                  </a:lnTo>
                  <a:lnTo>
                    <a:pt x="490727" y="438912"/>
                  </a:lnTo>
                  <a:lnTo>
                    <a:pt x="490727" y="432816"/>
                  </a:lnTo>
                  <a:lnTo>
                    <a:pt x="493775" y="429768"/>
                  </a:lnTo>
                  <a:lnTo>
                    <a:pt x="493775" y="423672"/>
                  </a:lnTo>
                  <a:lnTo>
                    <a:pt x="496824" y="423672"/>
                  </a:lnTo>
                  <a:lnTo>
                    <a:pt x="496824" y="417576"/>
                  </a:lnTo>
                  <a:lnTo>
                    <a:pt x="499872" y="417576"/>
                  </a:lnTo>
                  <a:lnTo>
                    <a:pt x="499872" y="414528"/>
                  </a:lnTo>
                  <a:lnTo>
                    <a:pt x="499872" y="411480"/>
                  </a:lnTo>
                  <a:lnTo>
                    <a:pt x="499872" y="408432"/>
                  </a:lnTo>
                  <a:lnTo>
                    <a:pt x="502920" y="408432"/>
                  </a:lnTo>
                  <a:lnTo>
                    <a:pt x="502920" y="405384"/>
                  </a:lnTo>
                </a:path>
                <a:path w="1009015" h="802004">
                  <a:moveTo>
                    <a:pt x="502920" y="405384"/>
                  </a:moveTo>
                  <a:lnTo>
                    <a:pt x="502920" y="402336"/>
                  </a:lnTo>
                  <a:lnTo>
                    <a:pt x="502920" y="402336"/>
                  </a:lnTo>
                  <a:lnTo>
                    <a:pt x="505968" y="399288"/>
                  </a:lnTo>
                  <a:lnTo>
                    <a:pt x="505968" y="393192"/>
                  </a:lnTo>
                  <a:lnTo>
                    <a:pt x="509016" y="393192"/>
                  </a:lnTo>
                  <a:lnTo>
                    <a:pt x="509016" y="387096"/>
                  </a:lnTo>
                  <a:lnTo>
                    <a:pt x="512064" y="384048"/>
                  </a:lnTo>
                  <a:lnTo>
                    <a:pt x="512064" y="377952"/>
                  </a:lnTo>
                  <a:lnTo>
                    <a:pt x="515112" y="377952"/>
                  </a:lnTo>
                  <a:lnTo>
                    <a:pt x="515112" y="371856"/>
                  </a:lnTo>
                  <a:lnTo>
                    <a:pt x="518160" y="371856"/>
                  </a:lnTo>
                  <a:lnTo>
                    <a:pt x="518160" y="368808"/>
                  </a:lnTo>
                  <a:lnTo>
                    <a:pt x="518160" y="365760"/>
                  </a:lnTo>
                  <a:lnTo>
                    <a:pt x="518160" y="362712"/>
                  </a:lnTo>
                  <a:lnTo>
                    <a:pt x="521208" y="362712"/>
                  </a:lnTo>
                  <a:lnTo>
                    <a:pt x="521208" y="359664"/>
                  </a:lnTo>
                  <a:lnTo>
                    <a:pt x="521208" y="356616"/>
                  </a:lnTo>
                </a:path>
                <a:path w="1009015" h="802004">
                  <a:moveTo>
                    <a:pt x="521208" y="356616"/>
                  </a:moveTo>
                  <a:lnTo>
                    <a:pt x="524255" y="353568"/>
                  </a:lnTo>
                  <a:lnTo>
                    <a:pt x="524255" y="347472"/>
                  </a:lnTo>
                  <a:lnTo>
                    <a:pt x="527303" y="347472"/>
                  </a:lnTo>
                  <a:lnTo>
                    <a:pt x="527303" y="341376"/>
                  </a:lnTo>
                  <a:lnTo>
                    <a:pt x="530351" y="341376"/>
                  </a:lnTo>
                  <a:lnTo>
                    <a:pt x="530351" y="338328"/>
                  </a:lnTo>
                  <a:lnTo>
                    <a:pt x="530351" y="335280"/>
                  </a:lnTo>
                  <a:lnTo>
                    <a:pt x="530351" y="332232"/>
                  </a:lnTo>
                  <a:lnTo>
                    <a:pt x="530351" y="332232"/>
                  </a:lnTo>
                  <a:lnTo>
                    <a:pt x="533400" y="332232"/>
                  </a:lnTo>
                  <a:lnTo>
                    <a:pt x="533400" y="326136"/>
                  </a:lnTo>
                  <a:lnTo>
                    <a:pt x="536448" y="326136"/>
                  </a:lnTo>
                  <a:lnTo>
                    <a:pt x="536448" y="316992"/>
                  </a:lnTo>
                  <a:lnTo>
                    <a:pt x="539496" y="316992"/>
                  </a:lnTo>
                  <a:lnTo>
                    <a:pt x="539496" y="310896"/>
                  </a:lnTo>
                  <a:lnTo>
                    <a:pt x="542544" y="310896"/>
                  </a:lnTo>
                  <a:lnTo>
                    <a:pt x="542544" y="307848"/>
                  </a:lnTo>
                </a:path>
                <a:path w="1009015" h="802004">
                  <a:moveTo>
                    <a:pt x="542544" y="307848"/>
                  </a:moveTo>
                  <a:lnTo>
                    <a:pt x="542544" y="304800"/>
                  </a:lnTo>
                  <a:lnTo>
                    <a:pt x="542544" y="301752"/>
                  </a:lnTo>
                  <a:lnTo>
                    <a:pt x="545592" y="301752"/>
                  </a:lnTo>
                  <a:lnTo>
                    <a:pt x="545592" y="295656"/>
                  </a:lnTo>
                  <a:lnTo>
                    <a:pt x="548640" y="295656"/>
                  </a:lnTo>
                  <a:lnTo>
                    <a:pt x="548640" y="289560"/>
                  </a:lnTo>
                  <a:lnTo>
                    <a:pt x="551688" y="286512"/>
                  </a:lnTo>
                  <a:lnTo>
                    <a:pt x="551688" y="280416"/>
                  </a:lnTo>
                  <a:lnTo>
                    <a:pt x="554736" y="280416"/>
                  </a:lnTo>
                  <a:lnTo>
                    <a:pt x="554736" y="274320"/>
                  </a:lnTo>
                  <a:lnTo>
                    <a:pt x="557784" y="274320"/>
                  </a:lnTo>
                  <a:lnTo>
                    <a:pt x="557784" y="271272"/>
                  </a:lnTo>
                  <a:lnTo>
                    <a:pt x="557784" y="268224"/>
                  </a:lnTo>
                  <a:lnTo>
                    <a:pt x="557784" y="265176"/>
                  </a:lnTo>
                  <a:lnTo>
                    <a:pt x="560831" y="265176"/>
                  </a:lnTo>
                  <a:lnTo>
                    <a:pt x="560831" y="262128"/>
                  </a:lnTo>
                  <a:lnTo>
                    <a:pt x="560831" y="259080"/>
                  </a:lnTo>
                  <a:lnTo>
                    <a:pt x="563879" y="259080"/>
                  </a:lnTo>
                </a:path>
                <a:path w="1009015" h="802004">
                  <a:moveTo>
                    <a:pt x="563879" y="259080"/>
                  </a:moveTo>
                  <a:lnTo>
                    <a:pt x="563879" y="256032"/>
                  </a:lnTo>
                  <a:lnTo>
                    <a:pt x="563879" y="252984"/>
                  </a:lnTo>
                  <a:lnTo>
                    <a:pt x="563879" y="252984"/>
                  </a:lnTo>
                  <a:lnTo>
                    <a:pt x="566927" y="252984"/>
                  </a:lnTo>
                  <a:lnTo>
                    <a:pt x="566927" y="243840"/>
                  </a:lnTo>
                  <a:lnTo>
                    <a:pt x="569976" y="243840"/>
                  </a:lnTo>
                  <a:lnTo>
                    <a:pt x="569976" y="237744"/>
                  </a:lnTo>
                  <a:lnTo>
                    <a:pt x="573024" y="237744"/>
                  </a:lnTo>
                  <a:lnTo>
                    <a:pt x="573024" y="231648"/>
                  </a:lnTo>
                  <a:lnTo>
                    <a:pt x="576072" y="231648"/>
                  </a:lnTo>
                  <a:lnTo>
                    <a:pt x="576072" y="225552"/>
                  </a:lnTo>
                  <a:lnTo>
                    <a:pt x="579120" y="222504"/>
                  </a:lnTo>
                  <a:lnTo>
                    <a:pt x="579120" y="216408"/>
                  </a:lnTo>
                  <a:lnTo>
                    <a:pt x="582168" y="216408"/>
                  </a:lnTo>
                  <a:lnTo>
                    <a:pt x="582168" y="213360"/>
                  </a:lnTo>
                </a:path>
                <a:path w="1009015" h="802004">
                  <a:moveTo>
                    <a:pt x="582168" y="213360"/>
                  </a:moveTo>
                  <a:lnTo>
                    <a:pt x="582168" y="210312"/>
                  </a:lnTo>
                  <a:lnTo>
                    <a:pt x="582168" y="210312"/>
                  </a:lnTo>
                  <a:lnTo>
                    <a:pt x="585216" y="210312"/>
                  </a:lnTo>
                  <a:lnTo>
                    <a:pt x="585216" y="204216"/>
                  </a:lnTo>
                  <a:lnTo>
                    <a:pt x="588264" y="204216"/>
                  </a:lnTo>
                  <a:lnTo>
                    <a:pt x="588264" y="198120"/>
                  </a:lnTo>
                  <a:lnTo>
                    <a:pt x="591312" y="198120"/>
                  </a:lnTo>
                  <a:lnTo>
                    <a:pt x="591312" y="192024"/>
                  </a:lnTo>
                  <a:lnTo>
                    <a:pt x="594360" y="192024"/>
                  </a:lnTo>
                  <a:lnTo>
                    <a:pt x="594360" y="188976"/>
                  </a:lnTo>
                  <a:lnTo>
                    <a:pt x="594360" y="185928"/>
                  </a:lnTo>
                  <a:lnTo>
                    <a:pt x="597408" y="182880"/>
                  </a:lnTo>
                  <a:lnTo>
                    <a:pt x="597408" y="179832"/>
                  </a:lnTo>
                  <a:lnTo>
                    <a:pt x="597408" y="176784"/>
                  </a:lnTo>
                  <a:lnTo>
                    <a:pt x="600455" y="176784"/>
                  </a:lnTo>
                  <a:lnTo>
                    <a:pt x="600455" y="173736"/>
                  </a:lnTo>
                  <a:lnTo>
                    <a:pt x="600455" y="170688"/>
                  </a:lnTo>
                  <a:lnTo>
                    <a:pt x="603503" y="170688"/>
                  </a:lnTo>
                </a:path>
                <a:path w="1009015" h="802004">
                  <a:moveTo>
                    <a:pt x="603503" y="170688"/>
                  </a:moveTo>
                  <a:lnTo>
                    <a:pt x="603503" y="167640"/>
                  </a:lnTo>
                  <a:lnTo>
                    <a:pt x="603503" y="164592"/>
                  </a:lnTo>
                  <a:lnTo>
                    <a:pt x="606551" y="164592"/>
                  </a:lnTo>
                  <a:lnTo>
                    <a:pt x="606551" y="158496"/>
                  </a:lnTo>
                  <a:lnTo>
                    <a:pt x="609600" y="158496"/>
                  </a:lnTo>
                  <a:lnTo>
                    <a:pt x="609600" y="152400"/>
                  </a:lnTo>
                  <a:lnTo>
                    <a:pt x="612648" y="152400"/>
                  </a:lnTo>
                  <a:lnTo>
                    <a:pt x="612648" y="146304"/>
                  </a:lnTo>
                  <a:lnTo>
                    <a:pt x="615696" y="146304"/>
                  </a:lnTo>
                  <a:lnTo>
                    <a:pt x="615696" y="140208"/>
                  </a:lnTo>
                  <a:lnTo>
                    <a:pt x="618744" y="140208"/>
                  </a:lnTo>
                  <a:lnTo>
                    <a:pt x="618744" y="137160"/>
                  </a:lnTo>
                  <a:lnTo>
                    <a:pt x="621792" y="134112"/>
                  </a:lnTo>
                  <a:lnTo>
                    <a:pt x="621792" y="131064"/>
                  </a:lnTo>
                </a:path>
                <a:path w="1009015" h="802004">
                  <a:moveTo>
                    <a:pt x="621792" y="131064"/>
                  </a:moveTo>
                  <a:lnTo>
                    <a:pt x="624840" y="131064"/>
                  </a:lnTo>
                  <a:lnTo>
                    <a:pt x="624840" y="128016"/>
                  </a:lnTo>
                  <a:lnTo>
                    <a:pt x="624840" y="124968"/>
                  </a:lnTo>
                  <a:lnTo>
                    <a:pt x="627888" y="124968"/>
                  </a:lnTo>
                  <a:lnTo>
                    <a:pt x="627888" y="118872"/>
                  </a:lnTo>
                  <a:lnTo>
                    <a:pt x="630936" y="118872"/>
                  </a:lnTo>
                  <a:lnTo>
                    <a:pt x="630936" y="112776"/>
                  </a:lnTo>
                  <a:lnTo>
                    <a:pt x="633984" y="112776"/>
                  </a:lnTo>
                  <a:lnTo>
                    <a:pt x="633984" y="109728"/>
                  </a:lnTo>
                  <a:lnTo>
                    <a:pt x="637031" y="106680"/>
                  </a:lnTo>
                  <a:lnTo>
                    <a:pt x="637031" y="103632"/>
                  </a:lnTo>
                  <a:lnTo>
                    <a:pt x="640079" y="103632"/>
                  </a:lnTo>
                  <a:lnTo>
                    <a:pt x="640079" y="97536"/>
                  </a:lnTo>
                  <a:lnTo>
                    <a:pt x="643127" y="97536"/>
                  </a:lnTo>
                  <a:lnTo>
                    <a:pt x="643127" y="94488"/>
                  </a:lnTo>
                </a:path>
                <a:path w="1009015" h="802004">
                  <a:moveTo>
                    <a:pt x="643127" y="94488"/>
                  </a:moveTo>
                  <a:lnTo>
                    <a:pt x="643127" y="94488"/>
                  </a:lnTo>
                  <a:lnTo>
                    <a:pt x="646176" y="91440"/>
                  </a:lnTo>
                  <a:lnTo>
                    <a:pt x="646176" y="88392"/>
                  </a:lnTo>
                  <a:lnTo>
                    <a:pt x="649224" y="88392"/>
                  </a:lnTo>
                  <a:lnTo>
                    <a:pt x="649224" y="82296"/>
                  </a:lnTo>
                  <a:lnTo>
                    <a:pt x="652272" y="82296"/>
                  </a:lnTo>
                  <a:lnTo>
                    <a:pt x="652272" y="79248"/>
                  </a:lnTo>
                  <a:lnTo>
                    <a:pt x="655320" y="79248"/>
                  </a:lnTo>
                  <a:lnTo>
                    <a:pt x="655320" y="73152"/>
                  </a:lnTo>
                  <a:lnTo>
                    <a:pt x="658368" y="73152"/>
                  </a:lnTo>
                  <a:lnTo>
                    <a:pt x="658368" y="70104"/>
                  </a:lnTo>
                  <a:lnTo>
                    <a:pt x="661416" y="70104"/>
                  </a:lnTo>
                  <a:lnTo>
                    <a:pt x="661416" y="67056"/>
                  </a:lnTo>
                </a:path>
                <a:path w="1009015" h="802004">
                  <a:moveTo>
                    <a:pt x="661416" y="67056"/>
                  </a:moveTo>
                  <a:lnTo>
                    <a:pt x="661416" y="67056"/>
                  </a:lnTo>
                  <a:lnTo>
                    <a:pt x="664464" y="64008"/>
                  </a:lnTo>
                  <a:lnTo>
                    <a:pt x="664464" y="60960"/>
                  </a:lnTo>
                  <a:lnTo>
                    <a:pt x="667512" y="60960"/>
                  </a:lnTo>
                  <a:lnTo>
                    <a:pt x="667512" y="57912"/>
                  </a:lnTo>
                  <a:lnTo>
                    <a:pt x="670560" y="57912"/>
                  </a:lnTo>
                  <a:lnTo>
                    <a:pt x="670560" y="54864"/>
                  </a:lnTo>
                  <a:lnTo>
                    <a:pt x="673608" y="54864"/>
                  </a:lnTo>
                  <a:lnTo>
                    <a:pt x="673608" y="51816"/>
                  </a:lnTo>
                  <a:lnTo>
                    <a:pt x="673608" y="48768"/>
                  </a:lnTo>
                  <a:lnTo>
                    <a:pt x="673608" y="48768"/>
                  </a:lnTo>
                  <a:lnTo>
                    <a:pt x="676655" y="48768"/>
                  </a:lnTo>
                  <a:lnTo>
                    <a:pt x="676655" y="45720"/>
                  </a:lnTo>
                  <a:lnTo>
                    <a:pt x="679703" y="45720"/>
                  </a:lnTo>
                  <a:lnTo>
                    <a:pt x="679703" y="42672"/>
                  </a:lnTo>
                  <a:lnTo>
                    <a:pt x="682751" y="42672"/>
                  </a:lnTo>
                  <a:lnTo>
                    <a:pt x="682751" y="39624"/>
                  </a:lnTo>
                </a:path>
                <a:path w="1009015" h="802004">
                  <a:moveTo>
                    <a:pt x="682751" y="39624"/>
                  </a:moveTo>
                  <a:lnTo>
                    <a:pt x="685800" y="39624"/>
                  </a:lnTo>
                  <a:lnTo>
                    <a:pt x="685800" y="36576"/>
                  </a:lnTo>
                  <a:lnTo>
                    <a:pt x="688848" y="36576"/>
                  </a:lnTo>
                  <a:lnTo>
                    <a:pt x="688848" y="33528"/>
                  </a:lnTo>
                  <a:lnTo>
                    <a:pt x="691896" y="33528"/>
                  </a:lnTo>
                  <a:lnTo>
                    <a:pt x="691896" y="30480"/>
                  </a:lnTo>
                  <a:lnTo>
                    <a:pt x="694944" y="30480"/>
                  </a:lnTo>
                  <a:lnTo>
                    <a:pt x="694944" y="27432"/>
                  </a:lnTo>
                  <a:lnTo>
                    <a:pt x="697992" y="27432"/>
                  </a:lnTo>
                  <a:lnTo>
                    <a:pt x="697992" y="24384"/>
                  </a:lnTo>
                  <a:lnTo>
                    <a:pt x="701040" y="24384"/>
                  </a:lnTo>
                  <a:lnTo>
                    <a:pt x="701040" y="21336"/>
                  </a:lnTo>
                  <a:lnTo>
                    <a:pt x="704088" y="21336"/>
                  </a:lnTo>
                </a:path>
                <a:path w="1009015" h="802004">
                  <a:moveTo>
                    <a:pt x="704088" y="21336"/>
                  </a:moveTo>
                  <a:lnTo>
                    <a:pt x="704088" y="18288"/>
                  </a:lnTo>
                  <a:lnTo>
                    <a:pt x="707136" y="18288"/>
                  </a:lnTo>
                  <a:lnTo>
                    <a:pt x="707136" y="15240"/>
                  </a:lnTo>
                  <a:lnTo>
                    <a:pt x="710184" y="15240"/>
                  </a:lnTo>
                  <a:lnTo>
                    <a:pt x="713231" y="15240"/>
                  </a:lnTo>
                  <a:lnTo>
                    <a:pt x="713231" y="12192"/>
                  </a:lnTo>
                  <a:lnTo>
                    <a:pt x="716279" y="12192"/>
                  </a:lnTo>
                  <a:lnTo>
                    <a:pt x="716279" y="9144"/>
                  </a:lnTo>
                  <a:lnTo>
                    <a:pt x="719327" y="9144"/>
                  </a:lnTo>
                  <a:lnTo>
                    <a:pt x="722376" y="9144"/>
                  </a:lnTo>
                  <a:lnTo>
                    <a:pt x="722376" y="6096"/>
                  </a:lnTo>
                </a:path>
                <a:path w="1009015" h="802004">
                  <a:moveTo>
                    <a:pt x="722376" y="6096"/>
                  </a:moveTo>
                  <a:lnTo>
                    <a:pt x="725424" y="6096"/>
                  </a:lnTo>
                  <a:lnTo>
                    <a:pt x="728472" y="6096"/>
                  </a:lnTo>
                  <a:lnTo>
                    <a:pt x="728472" y="3048"/>
                  </a:lnTo>
                  <a:lnTo>
                    <a:pt x="731520" y="3048"/>
                  </a:lnTo>
                  <a:lnTo>
                    <a:pt x="734568" y="3048"/>
                  </a:lnTo>
                  <a:lnTo>
                    <a:pt x="737616" y="3048"/>
                  </a:lnTo>
                  <a:lnTo>
                    <a:pt x="737616" y="0"/>
                  </a:lnTo>
                  <a:lnTo>
                    <a:pt x="740664" y="0"/>
                  </a:lnTo>
                  <a:lnTo>
                    <a:pt x="743712" y="0"/>
                  </a:lnTo>
                </a:path>
                <a:path w="1009015" h="802004">
                  <a:moveTo>
                    <a:pt x="743712" y="0"/>
                  </a:moveTo>
                  <a:lnTo>
                    <a:pt x="746760" y="0"/>
                  </a:lnTo>
                  <a:lnTo>
                    <a:pt x="749808" y="0"/>
                  </a:lnTo>
                  <a:lnTo>
                    <a:pt x="752855" y="0"/>
                  </a:lnTo>
                  <a:lnTo>
                    <a:pt x="755903" y="0"/>
                  </a:lnTo>
                  <a:lnTo>
                    <a:pt x="758951" y="0"/>
                  </a:lnTo>
                  <a:lnTo>
                    <a:pt x="762000" y="0"/>
                  </a:lnTo>
                </a:path>
                <a:path w="1009015" h="802004">
                  <a:moveTo>
                    <a:pt x="762000" y="0"/>
                  </a:moveTo>
                  <a:lnTo>
                    <a:pt x="765048" y="0"/>
                  </a:lnTo>
                  <a:lnTo>
                    <a:pt x="768096" y="0"/>
                  </a:lnTo>
                  <a:lnTo>
                    <a:pt x="771144" y="0"/>
                  </a:lnTo>
                  <a:lnTo>
                    <a:pt x="774192" y="0"/>
                  </a:lnTo>
                  <a:lnTo>
                    <a:pt x="777240" y="0"/>
                  </a:lnTo>
                  <a:lnTo>
                    <a:pt x="777240" y="3048"/>
                  </a:lnTo>
                  <a:lnTo>
                    <a:pt x="780288" y="3048"/>
                  </a:lnTo>
                  <a:lnTo>
                    <a:pt x="783336" y="3048"/>
                  </a:lnTo>
                </a:path>
                <a:path w="1009015" h="802004">
                  <a:moveTo>
                    <a:pt x="783336" y="3048"/>
                  </a:moveTo>
                  <a:lnTo>
                    <a:pt x="783336" y="6096"/>
                  </a:lnTo>
                  <a:lnTo>
                    <a:pt x="786384" y="6096"/>
                  </a:lnTo>
                  <a:lnTo>
                    <a:pt x="789431" y="6096"/>
                  </a:lnTo>
                  <a:lnTo>
                    <a:pt x="789431" y="6096"/>
                  </a:lnTo>
                  <a:lnTo>
                    <a:pt x="792479" y="9144"/>
                  </a:lnTo>
                  <a:lnTo>
                    <a:pt x="795527" y="9144"/>
                  </a:lnTo>
                  <a:lnTo>
                    <a:pt x="795527" y="12192"/>
                  </a:lnTo>
                  <a:lnTo>
                    <a:pt x="798576" y="12192"/>
                  </a:lnTo>
                  <a:lnTo>
                    <a:pt x="801624" y="12192"/>
                  </a:lnTo>
                  <a:lnTo>
                    <a:pt x="801624" y="15240"/>
                  </a:lnTo>
                  <a:lnTo>
                    <a:pt x="804672" y="15240"/>
                  </a:lnTo>
                </a:path>
                <a:path w="1009015" h="802004">
                  <a:moveTo>
                    <a:pt x="804672" y="15240"/>
                  </a:moveTo>
                  <a:lnTo>
                    <a:pt x="804672" y="18288"/>
                  </a:lnTo>
                  <a:lnTo>
                    <a:pt x="804672" y="18288"/>
                  </a:lnTo>
                  <a:lnTo>
                    <a:pt x="807720" y="18288"/>
                  </a:lnTo>
                  <a:lnTo>
                    <a:pt x="810768" y="18288"/>
                  </a:lnTo>
                  <a:lnTo>
                    <a:pt x="810768" y="21336"/>
                  </a:lnTo>
                  <a:lnTo>
                    <a:pt x="813816" y="21336"/>
                  </a:lnTo>
                  <a:lnTo>
                    <a:pt x="813816" y="24384"/>
                  </a:lnTo>
                  <a:lnTo>
                    <a:pt x="816864" y="24384"/>
                  </a:lnTo>
                  <a:lnTo>
                    <a:pt x="816864" y="27432"/>
                  </a:lnTo>
                  <a:lnTo>
                    <a:pt x="819912" y="27432"/>
                  </a:lnTo>
                  <a:lnTo>
                    <a:pt x="819912" y="30480"/>
                  </a:lnTo>
                  <a:lnTo>
                    <a:pt x="822960" y="30480"/>
                  </a:lnTo>
                  <a:lnTo>
                    <a:pt x="822960" y="33528"/>
                  </a:lnTo>
                </a:path>
                <a:path w="1009015" h="802004">
                  <a:moveTo>
                    <a:pt x="822960" y="33528"/>
                  </a:moveTo>
                  <a:lnTo>
                    <a:pt x="826008" y="33528"/>
                  </a:lnTo>
                  <a:lnTo>
                    <a:pt x="826008" y="33528"/>
                  </a:lnTo>
                  <a:lnTo>
                    <a:pt x="826008" y="36576"/>
                  </a:lnTo>
                  <a:lnTo>
                    <a:pt x="829055" y="36576"/>
                  </a:lnTo>
                  <a:lnTo>
                    <a:pt x="829055" y="39624"/>
                  </a:lnTo>
                  <a:lnTo>
                    <a:pt x="832103" y="39624"/>
                  </a:lnTo>
                  <a:lnTo>
                    <a:pt x="832103" y="42672"/>
                  </a:lnTo>
                  <a:lnTo>
                    <a:pt x="835151" y="42672"/>
                  </a:lnTo>
                  <a:lnTo>
                    <a:pt x="835151" y="45720"/>
                  </a:lnTo>
                  <a:lnTo>
                    <a:pt x="838200" y="45720"/>
                  </a:lnTo>
                  <a:lnTo>
                    <a:pt x="838200" y="48768"/>
                  </a:lnTo>
                  <a:lnTo>
                    <a:pt x="838200" y="51816"/>
                  </a:lnTo>
                  <a:lnTo>
                    <a:pt x="841248" y="51816"/>
                  </a:lnTo>
                  <a:lnTo>
                    <a:pt x="841248" y="54864"/>
                  </a:lnTo>
                  <a:lnTo>
                    <a:pt x="844296" y="54864"/>
                  </a:lnTo>
                </a:path>
                <a:path w="1009015" h="802004">
                  <a:moveTo>
                    <a:pt x="844296" y="54864"/>
                  </a:moveTo>
                  <a:lnTo>
                    <a:pt x="844296" y="57912"/>
                  </a:lnTo>
                  <a:lnTo>
                    <a:pt x="847344" y="57912"/>
                  </a:lnTo>
                  <a:lnTo>
                    <a:pt x="847344" y="60960"/>
                  </a:lnTo>
                  <a:lnTo>
                    <a:pt x="847344" y="64008"/>
                  </a:lnTo>
                  <a:lnTo>
                    <a:pt x="850392" y="64008"/>
                  </a:lnTo>
                  <a:lnTo>
                    <a:pt x="850392" y="67056"/>
                  </a:lnTo>
                  <a:lnTo>
                    <a:pt x="850392" y="67056"/>
                  </a:lnTo>
                  <a:lnTo>
                    <a:pt x="853440" y="67056"/>
                  </a:lnTo>
                  <a:lnTo>
                    <a:pt x="853440" y="70104"/>
                  </a:lnTo>
                  <a:lnTo>
                    <a:pt x="856488" y="70104"/>
                  </a:lnTo>
                  <a:lnTo>
                    <a:pt x="856488" y="73152"/>
                  </a:lnTo>
                  <a:lnTo>
                    <a:pt x="856488" y="76200"/>
                  </a:lnTo>
                  <a:lnTo>
                    <a:pt x="859536" y="76200"/>
                  </a:lnTo>
                  <a:lnTo>
                    <a:pt x="859536" y="79248"/>
                  </a:lnTo>
                  <a:lnTo>
                    <a:pt x="862584" y="79248"/>
                  </a:lnTo>
                  <a:lnTo>
                    <a:pt x="862584" y="82296"/>
                  </a:lnTo>
                </a:path>
                <a:path w="1009015" h="802004">
                  <a:moveTo>
                    <a:pt x="862584" y="82296"/>
                  </a:moveTo>
                  <a:lnTo>
                    <a:pt x="862584" y="85344"/>
                  </a:lnTo>
                  <a:lnTo>
                    <a:pt x="862584" y="85344"/>
                  </a:lnTo>
                  <a:lnTo>
                    <a:pt x="865631" y="85344"/>
                  </a:lnTo>
                  <a:lnTo>
                    <a:pt x="865631" y="88392"/>
                  </a:lnTo>
                  <a:lnTo>
                    <a:pt x="868679" y="88392"/>
                  </a:lnTo>
                  <a:lnTo>
                    <a:pt x="868679" y="91440"/>
                  </a:lnTo>
                  <a:lnTo>
                    <a:pt x="868679" y="94488"/>
                  </a:lnTo>
                  <a:lnTo>
                    <a:pt x="871727" y="94488"/>
                  </a:lnTo>
                  <a:lnTo>
                    <a:pt x="871727" y="97536"/>
                  </a:lnTo>
                  <a:lnTo>
                    <a:pt x="871727" y="100584"/>
                  </a:lnTo>
                  <a:lnTo>
                    <a:pt x="874776" y="100584"/>
                  </a:lnTo>
                  <a:lnTo>
                    <a:pt x="874776" y="103632"/>
                  </a:lnTo>
                  <a:lnTo>
                    <a:pt x="877824" y="103632"/>
                  </a:lnTo>
                  <a:lnTo>
                    <a:pt x="877824" y="106680"/>
                  </a:lnTo>
                  <a:lnTo>
                    <a:pt x="877824" y="109728"/>
                  </a:lnTo>
                  <a:lnTo>
                    <a:pt x="880872" y="109728"/>
                  </a:lnTo>
                  <a:lnTo>
                    <a:pt x="880872" y="112776"/>
                  </a:lnTo>
                  <a:lnTo>
                    <a:pt x="880872" y="115824"/>
                  </a:lnTo>
                  <a:lnTo>
                    <a:pt x="883920" y="115824"/>
                  </a:lnTo>
                </a:path>
                <a:path w="1009015" h="802004">
                  <a:moveTo>
                    <a:pt x="883920" y="115824"/>
                  </a:moveTo>
                  <a:lnTo>
                    <a:pt x="883920" y="118872"/>
                  </a:lnTo>
                  <a:lnTo>
                    <a:pt x="883920" y="118872"/>
                  </a:lnTo>
                  <a:lnTo>
                    <a:pt x="886968" y="121920"/>
                  </a:lnTo>
                  <a:lnTo>
                    <a:pt x="886968" y="124968"/>
                  </a:lnTo>
                  <a:lnTo>
                    <a:pt x="890016" y="124968"/>
                  </a:lnTo>
                  <a:lnTo>
                    <a:pt x="890016" y="128016"/>
                  </a:lnTo>
                  <a:lnTo>
                    <a:pt x="890016" y="131064"/>
                  </a:lnTo>
                  <a:lnTo>
                    <a:pt x="893064" y="131064"/>
                  </a:lnTo>
                  <a:lnTo>
                    <a:pt x="893064" y="134112"/>
                  </a:lnTo>
                  <a:lnTo>
                    <a:pt x="893064" y="137160"/>
                  </a:lnTo>
                  <a:lnTo>
                    <a:pt x="896112" y="137160"/>
                  </a:lnTo>
                  <a:lnTo>
                    <a:pt x="896112" y="140208"/>
                  </a:lnTo>
                  <a:lnTo>
                    <a:pt x="896112" y="143256"/>
                  </a:lnTo>
                  <a:lnTo>
                    <a:pt x="899160" y="143256"/>
                  </a:lnTo>
                  <a:lnTo>
                    <a:pt x="899160" y="146304"/>
                  </a:lnTo>
                  <a:lnTo>
                    <a:pt x="899160" y="149352"/>
                  </a:lnTo>
                  <a:lnTo>
                    <a:pt x="902208" y="149352"/>
                  </a:lnTo>
                  <a:lnTo>
                    <a:pt x="902208" y="152400"/>
                  </a:lnTo>
                  <a:lnTo>
                    <a:pt x="902208" y="155448"/>
                  </a:lnTo>
                </a:path>
                <a:path w="1009015" h="802004">
                  <a:moveTo>
                    <a:pt x="902208" y="155448"/>
                  </a:moveTo>
                  <a:lnTo>
                    <a:pt x="905255" y="155448"/>
                  </a:lnTo>
                  <a:lnTo>
                    <a:pt x="905255" y="155448"/>
                  </a:lnTo>
                  <a:lnTo>
                    <a:pt x="905255" y="158496"/>
                  </a:lnTo>
                  <a:lnTo>
                    <a:pt x="905255" y="161544"/>
                  </a:lnTo>
                  <a:lnTo>
                    <a:pt x="908303" y="161544"/>
                  </a:lnTo>
                  <a:lnTo>
                    <a:pt x="908303" y="164592"/>
                  </a:lnTo>
                  <a:lnTo>
                    <a:pt x="908303" y="167640"/>
                  </a:lnTo>
                  <a:lnTo>
                    <a:pt x="911351" y="167640"/>
                  </a:lnTo>
                  <a:lnTo>
                    <a:pt x="911351" y="170688"/>
                  </a:lnTo>
                  <a:lnTo>
                    <a:pt x="911351" y="173736"/>
                  </a:lnTo>
                  <a:lnTo>
                    <a:pt x="914400" y="173736"/>
                  </a:lnTo>
                  <a:lnTo>
                    <a:pt x="914400" y="176784"/>
                  </a:lnTo>
                  <a:lnTo>
                    <a:pt x="914400" y="179832"/>
                  </a:lnTo>
                  <a:lnTo>
                    <a:pt x="917448" y="179832"/>
                  </a:lnTo>
                  <a:lnTo>
                    <a:pt x="917448" y="182880"/>
                  </a:lnTo>
                  <a:lnTo>
                    <a:pt x="917448" y="185928"/>
                  </a:lnTo>
                  <a:lnTo>
                    <a:pt x="920496" y="185928"/>
                  </a:lnTo>
                  <a:lnTo>
                    <a:pt x="920496" y="188976"/>
                  </a:lnTo>
                  <a:lnTo>
                    <a:pt x="920496" y="192024"/>
                  </a:lnTo>
                  <a:lnTo>
                    <a:pt x="923544" y="192024"/>
                  </a:lnTo>
                  <a:lnTo>
                    <a:pt x="923544" y="195072"/>
                  </a:lnTo>
                </a:path>
                <a:path w="1009015" h="802004">
                  <a:moveTo>
                    <a:pt x="923544" y="195072"/>
                  </a:moveTo>
                  <a:lnTo>
                    <a:pt x="923544" y="198120"/>
                  </a:lnTo>
                  <a:lnTo>
                    <a:pt x="926592" y="198120"/>
                  </a:lnTo>
                  <a:lnTo>
                    <a:pt x="926592" y="201168"/>
                  </a:lnTo>
                  <a:lnTo>
                    <a:pt x="926592" y="204216"/>
                  </a:lnTo>
                  <a:lnTo>
                    <a:pt x="926592" y="207264"/>
                  </a:lnTo>
                  <a:lnTo>
                    <a:pt x="929640" y="207264"/>
                  </a:lnTo>
                  <a:lnTo>
                    <a:pt x="929640" y="210312"/>
                  </a:lnTo>
                  <a:lnTo>
                    <a:pt x="929640" y="213360"/>
                  </a:lnTo>
                  <a:lnTo>
                    <a:pt x="932688" y="213360"/>
                  </a:lnTo>
                  <a:lnTo>
                    <a:pt x="932688" y="216408"/>
                  </a:lnTo>
                  <a:lnTo>
                    <a:pt x="932688" y="219456"/>
                  </a:lnTo>
                  <a:lnTo>
                    <a:pt x="935736" y="219456"/>
                  </a:lnTo>
                  <a:lnTo>
                    <a:pt x="935736" y="222504"/>
                  </a:lnTo>
                  <a:lnTo>
                    <a:pt x="935736" y="225552"/>
                  </a:lnTo>
                  <a:lnTo>
                    <a:pt x="938784" y="225552"/>
                  </a:lnTo>
                  <a:lnTo>
                    <a:pt x="938784" y="228600"/>
                  </a:lnTo>
                  <a:lnTo>
                    <a:pt x="938784" y="231648"/>
                  </a:lnTo>
                  <a:lnTo>
                    <a:pt x="941831" y="234696"/>
                  </a:lnTo>
                  <a:lnTo>
                    <a:pt x="941831" y="237744"/>
                  </a:lnTo>
                  <a:lnTo>
                    <a:pt x="941831" y="240792"/>
                  </a:lnTo>
                  <a:lnTo>
                    <a:pt x="944879" y="240792"/>
                  </a:lnTo>
                </a:path>
                <a:path w="1009015" h="802004">
                  <a:moveTo>
                    <a:pt x="944879" y="240792"/>
                  </a:moveTo>
                  <a:lnTo>
                    <a:pt x="944879" y="243840"/>
                  </a:lnTo>
                  <a:lnTo>
                    <a:pt x="944879" y="246888"/>
                  </a:lnTo>
                  <a:lnTo>
                    <a:pt x="944879" y="246888"/>
                  </a:lnTo>
                  <a:lnTo>
                    <a:pt x="947927" y="246888"/>
                  </a:lnTo>
                  <a:lnTo>
                    <a:pt x="947927" y="249936"/>
                  </a:lnTo>
                  <a:lnTo>
                    <a:pt x="947927" y="252984"/>
                  </a:lnTo>
                  <a:lnTo>
                    <a:pt x="950976" y="252984"/>
                  </a:lnTo>
                  <a:lnTo>
                    <a:pt x="950976" y="256032"/>
                  </a:lnTo>
                  <a:lnTo>
                    <a:pt x="950976" y="259080"/>
                  </a:lnTo>
                  <a:lnTo>
                    <a:pt x="950976" y="262128"/>
                  </a:lnTo>
                  <a:lnTo>
                    <a:pt x="950976" y="262128"/>
                  </a:lnTo>
                  <a:lnTo>
                    <a:pt x="954024" y="262128"/>
                  </a:lnTo>
                  <a:lnTo>
                    <a:pt x="954024" y="265176"/>
                  </a:lnTo>
                  <a:lnTo>
                    <a:pt x="954024" y="268224"/>
                  </a:lnTo>
                  <a:lnTo>
                    <a:pt x="957072" y="268224"/>
                  </a:lnTo>
                  <a:lnTo>
                    <a:pt x="957072" y="271272"/>
                  </a:lnTo>
                  <a:lnTo>
                    <a:pt x="957072" y="274320"/>
                  </a:lnTo>
                  <a:lnTo>
                    <a:pt x="960120" y="277368"/>
                  </a:lnTo>
                  <a:lnTo>
                    <a:pt x="960120" y="280416"/>
                  </a:lnTo>
                  <a:lnTo>
                    <a:pt x="960120" y="283464"/>
                  </a:lnTo>
                  <a:lnTo>
                    <a:pt x="963168" y="283464"/>
                  </a:lnTo>
                  <a:lnTo>
                    <a:pt x="963168" y="286512"/>
                  </a:lnTo>
                  <a:lnTo>
                    <a:pt x="963168" y="289560"/>
                  </a:lnTo>
                </a:path>
                <a:path w="1009015" h="802004">
                  <a:moveTo>
                    <a:pt x="963168" y="289560"/>
                  </a:moveTo>
                  <a:lnTo>
                    <a:pt x="966216" y="289560"/>
                  </a:lnTo>
                  <a:lnTo>
                    <a:pt x="966216" y="292608"/>
                  </a:lnTo>
                  <a:lnTo>
                    <a:pt x="966216" y="295656"/>
                  </a:lnTo>
                  <a:lnTo>
                    <a:pt x="966216" y="298704"/>
                  </a:lnTo>
                  <a:lnTo>
                    <a:pt x="969264" y="298704"/>
                  </a:lnTo>
                  <a:lnTo>
                    <a:pt x="969264" y="301752"/>
                  </a:lnTo>
                  <a:lnTo>
                    <a:pt x="969264" y="304800"/>
                  </a:lnTo>
                  <a:lnTo>
                    <a:pt x="972312" y="304800"/>
                  </a:lnTo>
                  <a:lnTo>
                    <a:pt x="972312" y="307848"/>
                  </a:lnTo>
                  <a:lnTo>
                    <a:pt x="972312" y="310896"/>
                  </a:lnTo>
                  <a:lnTo>
                    <a:pt x="975360" y="313944"/>
                  </a:lnTo>
                  <a:lnTo>
                    <a:pt x="975360" y="316992"/>
                  </a:lnTo>
                  <a:lnTo>
                    <a:pt x="975360" y="320040"/>
                  </a:lnTo>
                  <a:lnTo>
                    <a:pt x="978408" y="320040"/>
                  </a:lnTo>
                  <a:lnTo>
                    <a:pt x="978408" y="323088"/>
                  </a:lnTo>
                  <a:lnTo>
                    <a:pt x="978408" y="326136"/>
                  </a:lnTo>
                  <a:lnTo>
                    <a:pt x="981455" y="326136"/>
                  </a:lnTo>
                  <a:lnTo>
                    <a:pt x="981455" y="329184"/>
                  </a:lnTo>
                  <a:lnTo>
                    <a:pt x="981455" y="332232"/>
                  </a:lnTo>
                  <a:lnTo>
                    <a:pt x="981455" y="335280"/>
                  </a:lnTo>
                  <a:lnTo>
                    <a:pt x="984503" y="335280"/>
                  </a:lnTo>
                  <a:lnTo>
                    <a:pt x="984503" y="338328"/>
                  </a:lnTo>
                </a:path>
                <a:path w="1009015" h="802004">
                  <a:moveTo>
                    <a:pt x="984503" y="338328"/>
                  </a:moveTo>
                  <a:lnTo>
                    <a:pt x="984503" y="341376"/>
                  </a:lnTo>
                  <a:lnTo>
                    <a:pt x="987551" y="341376"/>
                  </a:lnTo>
                  <a:lnTo>
                    <a:pt x="987551" y="344424"/>
                  </a:lnTo>
                  <a:lnTo>
                    <a:pt x="987551" y="347472"/>
                  </a:lnTo>
                  <a:lnTo>
                    <a:pt x="987551" y="350520"/>
                  </a:lnTo>
                  <a:lnTo>
                    <a:pt x="987551" y="350520"/>
                  </a:lnTo>
                  <a:lnTo>
                    <a:pt x="990600" y="350520"/>
                  </a:lnTo>
                  <a:lnTo>
                    <a:pt x="990600" y="353568"/>
                  </a:lnTo>
                  <a:lnTo>
                    <a:pt x="990600" y="356616"/>
                  </a:lnTo>
                  <a:lnTo>
                    <a:pt x="993648" y="356616"/>
                  </a:lnTo>
                  <a:lnTo>
                    <a:pt x="993648" y="359664"/>
                  </a:lnTo>
                  <a:lnTo>
                    <a:pt x="993648" y="362712"/>
                  </a:lnTo>
                  <a:lnTo>
                    <a:pt x="993648" y="365760"/>
                  </a:lnTo>
                  <a:lnTo>
                    <a:pt x="996696" y="365760"/>
                  </a:lnTo>
                  <a:lnTo>
                    <a:pt x="996696" y="368808"/>
                  </a:lnTo>
                  <a:lnTo>
                    <a:pt x="996696" y="371856"/>
                  </a:lnTo>
                  <a:lnTo>
                    <a:pt x="999744" y="371856"/>
                  </a:lnTo>
                  <a:lnTo>
                    <a:pt x="999744" y="374904"/>
                  </a:lnTo>
                  <a:lnTo>
                    <a:pt x="999744" y="377952"/>
                  </a:lnTo>
                  <a:lnTo>
                    <a:pt x="999744" y="381000"/>
                  </a:lnTo>
                  <a:lnTo>
                    <a:pt x="1002792" y="381000"/>
                  </a:lnTo>
                  <a:lnTo>
                    <a:pt x="1002792" y="384048"/>
                  </a:lnTo>
                  <a:lnTo>
                    <a:pt x="1002792" y="387096"/>
                  </a:lnTo>
                </a:path>
                <a:path w="1009015" h="802004">
                  <a:moveTo>
                    <a:pt x="1002792" y="387096"/>
                  </a:moveTo>
                  <a:lnTo>
                    <a:pt x="1005840" y="387096"/>
                  </a:lnTo>
                  <a:lnTo>
                    <a:pt x="1005840" y="387096"/>
                  </a:lnTo>
                  <a:lnTo>
                    <a:pt x="1005840" y="390144"/>
                  </a:lnTo>
                  <a:lnTo>
                    <a:pt x="1005840" y="393192"/>
                  </a:lnTo>
                  <a:lnTo>
                    <a:pt x="1005840" y="396240"/>
                  </a:lnTo>
                  <a:lnTo>
                    <a:pt x="1008888" y="396240"/>
                  </a:lnTo>
                  <a:lnTo>
                    <a:pt x="1008888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09488" y="5081016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09488" y="4681727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399288"/>
                  </a:moveTo>
                  <a:lnTo>
                    <a:pt x="0" y="402336"/>
                  </a:lnTo>
                  <a:lnTo>
                    <a:pt x="0" y="402336"/>
                  </a:lnTo>
                  <a:lnTo>
                    <a:pt x="3048" y="402336"/>
                  </a:lnTo>
                  <a:lnTo>
                    <a:pt x="3048" y="405384"/>
                  </a:lnTo>
                  <a:lnTo>
                    <a:pt x="3048" y="408432"/>
                  </a:lnTo>
                  <a:lnTo>
                    <a:pt x="6096" y="411480"/>
                  </a:lnTo>
                  <a:lnTo>
                    <a:pt x="6096" y="414528"/>
                  </a:lnTo>
                  <a:lnTo>
                    <a:pt x="6096" y="417576"/>
                  </a:lnTo>
                  <a:lnTo>
                    <a:pt x="9144" y="417576"/>
                  </a:lnTo>
                  <a:lnTo>
                    <a:pt x="9144" y="420624"/>
                  </a:lnTo>
                  <a:lnTo>
                    <a:pt x="9144" y="423672"/>
                  </a:lnTo>
                  <a:lnTo>
                    <a:pt x="9144" y="426720"/>
                  </a:lnTo>
                  <a:lnTo>
                    <a:pt x="12191" y="426720"/>
                  </a:lnTo>
                  <a:lnTo>
                    <a:pt x="12191" y="429768"/>
                  </a:lnTo>
                  <a:lnTo>
                    <a:pt x="12191" y="432816"/>
                  </a:lnTo>
                  <a:lnTo>
                    <a:pt x="15239" y="432816"/>
                  </a:lnTo>
                  <a:lnTo>
                    <a:pt x="15239" y="435864"/>
                  </a:lnTo>
                  <a:lnTo>
                    <a:pt x="15239" y="438912"/>
                  </a:lnTo>
                  <a:lnTo>
                    <a:pt x="18287" y="441960"/>
                  </a:lnTo>
                  <a:lnTo>
                    <a:pt x="18287" y="445008"/>
                  </a:lnTo>
                  <a:lnTo>
                    <a:pt x="18287" y="448056"/>
                  </a:lnTo>
                  <a:lnTo>
                    <a:pt x="21336" y="448056"/>
                  </a:lnTo>
                </a:path>
                <a:path w="1009015" h="802004">
                  <a:moveTo>
                    <a:pt x="21336" y="448056"/>
                  </a:moveTo>
                  <a:lnTo>
                    <a:pt x="21336" y="451104"/>
                  </a:lnTo>
                  <a:lnTo>
                    <a:pt x="21336" y="454152"/>
                  </a:lnTo>
                  <a:lnTo>
                    <a:pt x="24384" y="454152"/>
                  </a:lnTo>
                  <a:lnTo>
                    <a:pt x="24384" y="457200"/>
                  </a:lnTo>
                  <a:lnTo>
                    <a:pt x="24384" y="460248"/>
                  </a:lnTo>
                  <a:lnTo>
                    <a:pt x="24384" y="463296"/>
                  </a:lnTo>
                  <a:lnTo>
                    <a:pt x="24384" y="463296"/>
                  </a:lnTo>
                  <a:lnTo>
                    <a:pt x="27432" y="463296"/>
                  </a:lnTo>
                  <a:lnTo>
                    <a:pt x="27432" y="466344"/>
                  </a:lnTo>
                  <a:lnTo>
                    <a:pt x="27432" y="469392"/>
                  </a:lnTo>
                  <a:lnTo>
                    <a:pt x="30479" y="469392"/>
                  </a:lnTo>
                  <a:lnTo>
                    <a:pt x="30479" y="472440"/>
                  </a:lnTo>
                  <a:lnTo>
                    <a:pt x="30479" y="475488"/>
                  </a:lnTo>
                  <a:lnTo>
                    <a:pt x="30479" y="478536"/>
                  </a:lnTo>
                  <a:lnTo>
                    <a:pt x="30479" y="478536"/>
                  </a:lnTo>
                  <a:lnTo>
                    <a:pt x="33527" y="478536"/>
                  </a:lnTo>
                  <a:lnTo>
                    <a:pt x="33527" y="481584"/>
                  </a:lnTo>
                  <a:lnTo>
                    <a:pt x="33527" y="484632"/>
                  </a:lnTo>
                  <a:lnTo>
                    <a:pt x="36575" y="484632"/>
                  </a:lnTo>
                  <a:lnTo>
                    <a:pt x="36575" y="487680"/>
                  </a:lnTo>
                  <a:lnTo>
                    <a:pt x="36575" y="490728"/>
                  </a:lnTo>
                  <a:lnTo>
                    <a:pt x="36575" y="493776"/>
                  </a:lnTo>
                  <a:lnTo>
                    <a:pt x="39624" y="493776"/>
                  </a:lnTo>
                  <a:lnTo>
                    <a:pt x="39624" y="496824"/>
                  </a:lnTo>
                  <a:lnTo>
                    <a:pt x="39624" y="499872"/>
                  </a:lnTo>
                </a:path>
                <a:path w="1009015" h="802004">
                  <a:moveTo>
                    <a:pt x="39624" y="499872"/>
                  </a:moveTo>
                  <a:lnTo>
                    <a:pt x="42672" y="499872"/>
                  </a:lnTo>
                  <a:lnTo>
                    <a:pt x="42672" y="502920"/>
                  </a:lnTo>
                  <a:lnTo>
                    <a:pt x="42672" y="505968"/>
                  </a:lnTo>
                  <a:lnTo>
                    <a:pt x="42672" y="509016"/>
                  </a:lnTo>
                  <a:lnTo>
                    <a:pt x="45720" y="509016"/>
                  </a:lnTo>
                  <a:lnTo>
                    <a:pt x="45720" y="512064"/>
                  </a:lnTo>
                  <a:lnTo>
                    <a:pt x="45720" y="515112"/>
                  </a:lnTo>
                  <a:lnTo>
                    <a:pt x="48767" y="515112"/>
                  </a:lnTo>
                  <a:lnTo>
                    <a:pt x="48767" y="518160"/>
                  </a:lnTo>
                  <a:lnTo>
                    <a:pt x="48767" y="521208"/>
                  </a:lnTo>
                  <a:lnTo>
                    <a:pt x="51815" y="521208"/>
                  </a:lnTo>
                  <a:lnTo>
                    <a:pt x="51815" y="524256"/>
                  </a:lnTo>
                  <a:lnTo>
                    <a:pt x="51815" y="527304"/>
                  </a:lnTo>
                  <a:lnTo>
                    <a:pt x="51815" y="530352"/>
                  </a:lnTo>
                  <a:lnTo>
                    <a:pt x="54863" y="530352"/>
                  </a:lnTo>
                  <a:lnTo>
                    <a:pt x="54863" y="533400"/>
                  </a:lnTo>
                  <a:lnTo>
                    <a:pt x="54863" y="536448"/>
                  </a:lnTo>
                  <a:lnTo>
                    <a:pt x="57912" y="536448"/>
                  </a:lnTo>
                  <a:lnTo>
                    <a:pt x="57912" y="539496"/>
                  </a:lnTo>
                  <a:lnTo>
                    <a:pt x="57912" y="542544"/>
                  </a:lnTo>
                  <a:lnTo>
                    <a:pt x="60960" y="542544"/>
                  </a:lnTo>
                  <a:lnTo>
                    <a:pt x="60960" y="545592"/>
                  </a:lnTo>
                  <a:lnTo>
                    <a:pt x="60960" y="545592"/>
                  </a:lnTo>
                </a:path>
                <a:path w="1009015" h="802004">
                  <a:moveTo>
                    <a:pt x="60960" y="545592"/>
                  </a:moveTo>
                  <a:lnTo>
                    <a:pt x="60960" y="548640"/>
                  </a:lnTo>
                  <a:lnTo>
                    <a:pt x="60960" y="551688"/>
                  </a:lnTo>
                  <a:lnTo>
                    <a:pt x="60960" y="551688"/>
                  </a:lnTo>
                  <a:lnTo>
                    <a:pt x="64008" y="551688"/>
                  </a:lnTo>
                  <a:lnTo>
                    <a:pt x="64008" y="554736"/>
                  </a:lnTo>
                  <a:lnTo>
                    <a:pt x="64008" y="557784"/>
                  </a:lnTo>
                  <a:lnTo>
                    <a:pt x="67056" y="557784"/>
                  </a:lnTo>
                  <a:lnTo>
                    <a:pt x="67056" y="560832"/>
                  </a:lnTo>
                  <a:lnTo>
                    <a:pt x="67056" y="563880"/>
                  </a:lnTo>
                  <a:lnTo>
                    <a:pt x="70103" y="563880"/>
                  </a:lnTo>
                  <a:lnTo>
                    <a:pt x="70103" y="566928"/>
                  </a:lnTo>
                  <a:lnTo>
                    <a:pt x="70103" y="569976"/>
                  </a:lnTo>
                  <a:lnTo>
                    <a:pt x="70103" y="573024"/>
                  </a:lnTo>
                  <a:lnTo>
                    <a:pt x="73151" y="573024"/>
                  </a:lnTo>
                  <a:lnTo>
                    <a:pt x="73151" y="576072"/>
                  </a:lnTo>
                  <a:lnTo>
                    <a:pt x="73151" y="579120"/>
                  </a:lnTo>
                  <a:lnTo>
                    <a:pt x="76200" y="579120"/>
                  </a:lnTo>
                  <a:lnTo>
                    <a:pt x="76200" y="582168"/>
                  </a:lnTo>
                  <a:lnTo>
                    <a:pt x="76200" y="585216"/>
                  </a:lnTo>
                  <a:lnTo>
                    <a:pt x="79248" y="585216"/>
                  </a:lnTo>
                  <a:lnTo>
                    <a:pt x="79248" y="588264"/>
                  </a:lnTo>
                  <a:lnTo>
                    <a:pt x="79248" y="591312"/>
                  </a:lnTo>
                </a:path>
                <a:path w="1009015" h="802004">
                  <a:moveTo>
                    <a:pt x="79248" y="591312"/>
                  </a:moveTo>
                  <a:lnTo>
                    <a:pt x="82296" y="591312"/>
                  </a:lnTo>
                  <a:lnTo>
                    <a:pt x="82296" y="591312"/>
                  </a:lnTo>
                  <a:lnTo>
                    <a:pt x="82296" y="594360"/>
                  </a:lnTo>
                  <a:lnTo>
                    <a:pt x="82296" y="597408"/>
                  </a:lnTo>
                  <a:lnTo>
                    <a:pt x="85344" y="600456"/>
                  </a:lnTo>
                  <a:lnTo>
                    <a:pt x="85344" y="603504"/>
                  </a:lnTo>
                  <a:lnTo>
                    <a:pt x="85344" y="606552"/>
                  </a:lnTo>
                  <a:lnTo>
                    <a:pt x="88391" y="606552"/>
                  </a:lnTo>
                  <a:lnTo>
                    <a:pt x="88391" y="609600"/>
                  </a:lnTo>
                  <a:lnTo>
                    <a:pt x="88391" y="612648"/>
                  </a:lnTo>
                  <a:lnTo>
                    <a:pt x="91439" y="612648"/>
                  </a:lnTo>
                  <a:lnTo>
                    <a:pt x="91439" y="615696"/>
                  </a:lnTo>
                  <a:lnTo>
                    <a:pt x="91439" y="618744"/>
                  </a:lnTo>
                  <a:lnTo>
                    <a:pt x="94487" y="618744"/>
                  </a:lnTo>
                  <a:lnTo>
                    <a:pt x="94487" y="621792"/>
                  </a:lnTo>
                  <a:lnTo>
                    <a:pt x="94487" y="624840"/>
                  </a:lnTo>
                  <a:lnTo>
                    <a:pt x="97536" y="624840"/>
                  </a:lnTo>
                  <a:lnTo>
                    <a:pt x="97536" y="627888"/>
                  </a:lnTo>
                  <a:lnTo>
                    <a:pt x="97536" y="630936"/>
                  </a:lnTo>
                  <a:lnTo>
                    <a:pt x="100584" y="630936"/>
                  </a:lnTo>
                  <a:lnTo>
                    <a:pt x="100584" y="633984"/>
                  </a:lnTo>
                </a:path>
                <a:path w="1009015" h="802004">
                  <a:moveTo>
                    <a:pt x="100584" y="633984"/>
                  </a:moveTo>
                  <a:lnTo>
                    <a:pt x="100584" y="637032"/>
                  </a:lnTo>
                  <a:lnTo>
                    <a:pt x="100584" y="637032"/>
                  </a:lnTo>
                  <a:lnTo>
                    <a:pt x="103632" y="637032"/>
                  </a:lnTo>
                  <a:lnTo>
                    <a:pt x="103632" y="640080"/>
                  </a:lnTo>
                  <a:lnTo>
                    <a:pt x="103632" y="643128"/>
                  </a:lnTo>
                  <a:lnTo>
                    <a:pt x="106679" y="643128"/>
                  </a:lnTo>
                  <a:lnTo>
                    <a:pt x="106679" y="646176"/>
                  </a:lnTo>
                  <a:lnTo>
                    <a:pt x="106679" y="649224"/>
                  </a:lnTo>
                  <a:lnTo>
                    <a:pt x="109727" y="649224"/>
                  </a:lnTo>
                  <a:lnTo>
                    <a:pt x="109727" y="652272"/>
                  </a:lnTo>
                  <a:lnTo>
                    <a:pt x="109727" y="655320"/>
                  </a:lnTo>
                  <a:lnTo>
                    <a:pt x="112775" y="655320"/>
                  </a:lnTo>
                  <a:lnTo>
                    <a:pt x="112775" y="658368"/>
                  </a:lnTo>
                  <a:lnTo>
                    <a:pt x="112775" y="661416"/>
                  </a:lnTo>
                  <a:lnTo>
                    <a:pt x="115824" y="661416"/>
                  </a:lnTo>
                  <a:lnTo>
                    <a:pt x="115824" y="664464"/>
                  </a:lnTo>
                  <a:lnTo>
                    <a:pt x="115824" y="667512"/>
                  </a:lnTo>
                  <a:lnTo>
                    <a:pt x="118872" y="667512"/>
                  </a:lnTo>
                  <a:lnTo>
                    <a:pt x="118872" y="670560"/>
                  </a:lnTo>
                  <a:lnTo>
                    <a:pt x="118872" y="673608"/>
                  </a:lnTo>
                  <a:lnTo>
                    <a:pt x="121920" y="673608"/>
                  </a:lnTo>
                </a:path>
                <a:path w="1009015" h="802004">
                  <a:moveTo>
                    <a:pt x="121920" y="673608"/>
                  </a:moveTo>
                  <a:lnTo>
                    <a:pt x="121920" y="676656"/>
                  </a:lnTo>
                  <a:lnTo>
                    <a:pt x="124967" y="676656"/>
                  </a:lnTo>
                  <a:lnTo>
                    <a:pt x="124967" y="679704"/>
                  </a:lnTo>
                  <a:lnTo>
                    <a:pt x="124967" y="682752"/>
                  </a:lnTo>
                  <a:lnTo>
                    <a:pt x="124967" y="682752"/>
                  </a:lnTo>
                  <a:lnTo>
                    <a:pt x="128015" y="682752"/>
                  </a:lnTo>
                  <a:lnTo>
                    <a:pt x="128015" y="685800"/>
                  </a:lnTo>
                  <a:lnTo>
                    <a:pt x="128015" y="688848"/>
                  </a:lnTo>
                  <a:lnTo>
                    <a:pt x="131063" y="688848"/>
                  </a:lnTo>
                  <a:lnTo>
                    <a:pt x="131063" y="691896"/>
                  </a:lnTo>
                  <a:lnTo>
                    <a:pt x="131063" y="694944"/>
                  </a:lnTo>
                  <a:lnTo>
                    <a:pt x="134112" y="694944"/>
                  </a:lnTo>
                  <a:lnTo>
                    <a:pt x="134112" y="697992"/>
                  </a:lnTo>
                  <a:lnTo>
                    <a:pt x="137160" y="697992"/>
                  </a:lnTo>
                  <a:lnTo>
                    <a:pt x="137160" y="701040"/>
                  </a:lnTo>
                  <a:lnTo>
                    <a:pt x="137160" y="704088"/>
                  </a:lnTo>
                  <a:lnTo>
                    <a:pt x="140208" y="704088"/>
                  </a:lnTo>
                  <a:lnTo>
                    <a:pt x="140208" y="707136"/>
                  </a:lnTo>
                </a:path>
                <a:path w="1009015" h="802004">
                  <a:moveTo>
                    <a:pt x="140208" y="707136"/>
                  </a:moveTo>
                  <a:lnTo>
                    <a:pt x="140208" y="710184"/>
                  </a:lnTo>
                  <a:lnTo>
                    <a:pt x="143256" y="710184"/>
                  </a:lnTo>
                  <a:lnTo>
                    <a:pt x="143256" y="713232"/>
                  </a:lnTo>
                  <a:lnTo>
                    <a:pt x="146303" y="713232"/>
                  </a:lnTo>
                  <a:lnTo>
                    <a:pt x="146303" y="716280"/>
                  </a:lnTo>
                  <a:lnTo>
                    <a:pt x="146303" y="719328"/>
                  </a:lnTo>
                  <a:lnTo>
                    <a:pt x="149351" y="719328"/>
                  </a:lnTo>
                  <a:lnTo>
                    <a:pt x="149351" y="722376"/>
                  </a:lnTo>
                  <a:lnTo>
                    <a:pt x="152400" y="722376"/>
                  </a:lnTo>
                  <a:lnTo>
                    <a:pt x="152400" y="725424"/>
                  </a:lnTo>
                  <a:lnTo>
                    <a:pt x="152400" y="728472"/>
                  </a:lnTo>
                  <a:lnTo>
                    <a:pt x="155448" y="728472"/>
                  </a:lnTo>
                  <a:lnTo>
                    <a:pt x="155448" y="731520"/>
                  </a:lnTo>
                  <a:lnTo>
                    <a:pt x="158496" y="731520"/>
                  </a:lnTo>
                  <a:lnTo>
                    <a:pt x="158496" y="734568"/>
                  </a:lnTo>
                  <a:lnTo>
                    <a:pt x="161544" y="737616"/>
                  </a:lnTo>
                </a:path>
                <a:path w="1009015" h="802004">
                  <a:moveTo>
                    <a:pt x="161544" y="737616"/>
                  </a:moveTo>
                  <a:lnTo>
                    <a:pt x="161544" y="740664"/>
                  </a:lnTo>
                  <a:lnTo>
                    <a:pt x="161544" y="740664"/>
                  </a:lnTo>
                  <a:lnTo>
                    <a:pt x="164591" y="740664"/>
                  </a:lnTo>
                  <a:lnTo>
                    <a:pt x="164591" y="743712"/>
                  </a:lnTo>
                  <a:lnTo>
                    <a:pt x="167639" y="743712"/>
                  </a:lnTo>
                  <a:lnTo>
                    <a:pt x="167639" y="746760"/>
                  </a:lnTo>
                  <a:lnTo>
                    <a:pt x="170687" y="746760"/>
                  </a:lnTo>
                  <a:lnTo>
                    <a:pt x="170687" y="749808"/>
                  </a:lnTo>
                  <a:lnTo>
                    <a:pt x="170687" y="752856"/>
                  </a:lnTo>
                  <a:lnTo>
                    <a:pt x="173736" y="752856"/>
                  </a:lnTo>
                  <a:lnTo>
                    <a:pt x="173736" y="755904"/>
                  </a:lnTo>
                  <a:lnTo>
                    <a:pt x="176784" y="755904"/>
                  </a:lnTo>
                  <a:lnTo>
                    <a:pt x="176784" y="758952"/>
                  </a:lnTo>
                  <a:lnTo>
                    <a:pt x="179832" y="758952"/>
                  </a:lnTo>
                  <a:lnTo>
                    <a:pt x="179832" y="762000"/>
                  </a:lnTo>
                </a:path>
                <a:path w="1009015" h="802004">
                  <a:moveTo>
                    <a:pt x="179832" y="762000"/>
                  </a:moveTo>
                  <a:lnTo>
                    <a:pt x="182879" y="762000"/>
                  </a:lnTo>
                  <a:lnTo>
                    <a:pt x="182879" y="765048"/>
                  </a:lnTo>
                  <a:lnTo>
                    <a:pt x="185927" y="765048"/>
                  </a:lnTo>
                  <a:lnTo>
                    <a:pt x="185927" y="768096"/>
                  </a:lnTo>
                  <a:lnTo>
                    <a:pt x="188975" y="768096"/>
                  </a:lnTo>
                  <a:lnTo>
                    <a:pt x="188975" y="771144"/>
                  </a:lnTo>
                  <a:lnTo>
                    <a:pt x="192024" y="771144"/>
                  </a:lnTo>
                  <a:lnTo>
                    <a:pt x="192024" y="774192"/>
                  </a:lnTo>
                  <a:lnTo>
                    <a:pt x="195072" y="774192"/>
                  </a:lnTo>
                  <a:lnTo>
                    <a:pt x="195072" y="777240"/>
                  </a:lnTo>
                  <a:lnTo>
                    <a:pt x="198120" y="777240"/>
                  </a:lnTo>
                  <a:lnTo>
                    <a:pt x="198120" y="780288"/>
                  </a:lnTo>
                  <a:lnTo>
                    <a:pt x="201167" y="780288"/>
                  </a:lnTo>
                </a:path>
                <a:path w="1009015" h="802004">
                  <a:moveTo>
                    <a:pt x="201167" y="780288"/>
                  </a:moveTo>
                  <a:lnTo>
                    <a:pt x="204215" y="780288"/>
                  </a:lnTo>
                  <a:lnTo>
                    <a:pt x="204215" y="780288"/>
                  </a:lnTo>
                  <a:lnTo>
                    <a:pt x="204215" y="783336"/>
                  </a:lnTo>
                  <a:lnTo>
                    <a:pt x="207263" y="783336"/>
                  </a:lnTo>
                  <a:lnTo>
                    <a:pt x="207263" y="786384"/>
                  </a:lnTo>
                  <a:lnTo>
                    <a:pt x="210312" y="786384"/>
                  </a:lnTo>
                  <a:lnTo>
                    <a:pt x="210312" y="789432"/>
                  </a:lnTo>
                  <a:lnTo>
                    <a:pt x="213360" y="789432"/>
                  </a:lnTo>
                  <a:lnTo>
                    <a:pt x="216408" y="789432"/>
                  </a:lnTo>
                  <a:lnTo>
                    <a:pt x="216408" y="792480"/>
                  </a:lnTo>
                  <a:lnTo>
                    <a:pt x="219456" y="792480"/>
                  </a:lnTo>
                  <a:lnTo>
                    <a:pt x="222503" y="792480"/>
                  </a:lnTo>
                </a:path>
                <a:path w="1009015" h="802004">
                  <a:moveTo>
                    <a:pt x="222503" y="792480"/>
                  </a:moveTo>
                  <a:lnTo>
                    <a:pt x="222503" y="795528"/>
                  </a:lnTo>
                  <a:lnTo>
                    <a:pt x="222503" y="795528"/>
                  </a:lnTo>
                  <a:lnTo>
                    <a:pt x="225551" y="795528"/>
                  </a:lnTo>
                  <a:lnTo>
                    <a:pt x="228600" y="795528"/>
                  </a:lnTo>
                  <a:lnTo>
                    <a:pt x="231648" y="795528"/>
                  </a:lnTo>
                  <a:lnTo>
                    <a:pt x="231648" y="798576"/>
                  </a:lnTo>
                  <a:lnTo>
                    <a:pt x="234696" y="798576"/>
                  </a:lnTo>
                  <a:lnTo>
                    <a:pt x="237744" y="798576"/>
                  </a:lnTo>
                  <a:lnTo>
                    <a:pt x="240791" y="798576"/>
                  </a:lnTo>
                </a:path>
                <a:path w="1009015" h="802004">
                  <a:moveTo>
                    <a:pt x="240791" y="798576"/>
                  </a:moveTo>
                  <a:lnTo>
                    <a:pt x="243839" y="798576"/>
                  </a:lnTo>
                  <a:lnTo>
                    <a:pt x="243839" y="801624"/>
                  </a:lnTo>
                  <a:lnTo>
                    <a:pt x="246887" y="801624"/>
                  </a:lnTo>
                  <a:lnTo>
                    <a:pt x="249936" y="801624"/>
                  </a:lnTo>
                  <a:lnTo>
                    <a:pt x="252984" y="801624"/>
                  </a:lnTo>
                  <a:lnTo>
                    <a:pt x="256032" y="801624"/>
                  </a:lnTo>
                  <a:lnTo>
                    <a:pt x="259079" y="801624"/>
                  </a:lnTo>
                  <a:lnTo>
                    <a:pt x="262127" y="801624"/>
                  </a:lnTo>
                </a:path>
                <a:path w="1009015" h="802004">
                  <a:moveTo>
                    <a:pt x="262127" y="801624"/>
                  </a:moveTo>
                  <a:lnTo>
                    <a:pt x="262127" y="798576"/>
                  </a:lnTo>
                  <a:lnTo>
                    <a:pt x="262127" y="798576"/>
                  </a:lnTo>
                  <a:lnTo>
                    <a:pt x="265175" y="798576"/>
                  </a:lnTo>
                  <a:lnTo>
                    <a:pt x="268224" y="798576"/>
                  </a:lnTo>
                  <a:lnTo>
                    <a:pt x="271272" y="798576"/>
                  </a:lnTo>
                  <a:lnTo>
                    <a:pt x="274320" y="798576"/>
                  </a:lnTo>
                  <a:lnTo>
                    <a:pt x="274320" y="795528"/>
                  </a:lnTo>
                  <a:lnTo>
                    <a:pt x="277367" y="795528"/>
                  </a:lnTo>
                  <a:lnTo>
                    <a:pt x="280415" y="795528"/>
                  </a:lnTo>
                </a:path>
                <a:path w="1009015" h="802004">
                  <a:moveTo>
                    <a:pt x="280415" y="795528"/>
                  </a:moveTo>
                  <a:lnTo>
                    <a:pt x="280415" y="792480"/>
                  </a:lnTo>
                  <a:lnTo>
                    <a:pt x="283463" y="792480"/>
                  </a:lnTo>
                  <a:lnTo>
                    <a:pt x="286512" y="792480"/>
                  </a:lnTo>
                  <a:lnTo>
                    <a:pt x="286512" y="789432"/>
                  </a:lnTo>
                  <a:lnTo>
                    <a:pt x="289560" y="789432"/>
                  </a:lnTo>
                  <a:lnTo>
                    <a:pt x="292608" y="789432"/>
                  </a:lnTo>
                  <a:lnTo>
                    <a:pt x="292608" y="786384"/>
                  </a:lnTo>
                  <a:lnTo>
                    <a:pt x="295656" y="786384"/>
                  </a:lnTo>
                  <a:lnTo>
                    <a:pt x="298703" y="786384"/>
                  </a:lnTo>
                  <a:lnTo>
                    <a:pt x="298703" y="783336"/>
                  </a:lnTo>
                  <a:lnTo>
                    <a:pt x="301751" y="783336"/>
                  </a:lnTo>
                </a:path>
                <a:path w="1009015" h="802004">
                  <a:moveTo>
                    <a:pt x="301751" y="783336"/>
                  </a:moveTo>
                  <a:lnTo>
                    <a:pt x="301751" y="780288"/>
                  </a:lnTo>
                  <a:lnTo>
                    <a:pt x="301751" y="780288"/>
                  </a:lnTo>
                  <a:lnTo>
                    <a:pt x="304800" y="780288"/>
                  </a:lnTo>
                  <a:lnTo>
                    <a:pt x="304800" y="777240"/>
                  </a:lnTo>
                  <a:lnTo>
                    <a:pt x="307848" y="777240"/>
                  </a:lnTo>
                  <a:lnTo>
                    <a:pt x="310896" y="774192"/>
                  </a:lnTo>
                  <a:lnTo>
                    <a:pt x="313944" y="774192"/>
                  </a:lnTo>
                  <a:lnTo>
                    <a:pt x="313944" y="771144"/>
                  </a:lnTo>
                  <a:lnTo>
                    <a:pt x="316991" y="771144"/>
                  </a:lnTo>
                  <a:lnTo>
                    <a:pt x="316991" y="768096"/>
                  </a:lnTo>
                  <a:lnTo>
                    <a:pt x="320039" y="768096"/>
                  </a:lnTo>
                  <a:lnTo>
                    <a:pt x="320039" y="765048"/>
                  </a:lnTo>
                </a:path>
                <a:path w="1009015" h="802004">
                  <a:moveTo>
                    <a:pt x="320039" y="765048"/>
                  </a:moveTo>
                  <a:lnTo>
                    <a:pt x="323088" y="765048"/>
                  </a:lnTo>
                  <a:lnTo>
                    <a:pt x="323088" y="762000"/>
                  </a:lnTo>
                  <a:lnTo>
                    <a:pt x="326136" y="762000"/>
                  </a:lnTo>
                  <a:lnTo>
                    <a:pt x="326136" y="758952"/>
                  </a:lnTo>
                  <a:lnTo>
                    <a:pt x="329184" y="755904"/>
                  </a:lnTo>
                  <a:lnTo>
                    <a:pt x="329184" y="752856"/>
                  </a:lnTo>
                  <a:lnTo>
                    <a:pt x="332232" y="752856"/>
                  </a:lnTo>
                  <a:lnTo>
                    <a:pt x="332232" y="749808"/>
                  </a:lnTo>
                  <a:lnTo>
                    <a:pt x="335279" y="749808"/>
                  </a:lnTo>
                  <a:lnTo>
                    <a:pt x="335279" y="746760"/>
                  </a:lnTo>
                  <a:lnTo>
                    <a:pt x="338327" y="746760"/>
                  </a:lnTo>
                  <a:lnTo>
                    <a:pt x="338327" y="743712"/>
                  </a:lnTo>
                  <a:lnTo>
                    <a:pt x="341375" y="743712"/>
                  </a:lnTo>
                  <a:lnTo>
                    <a:pt x="341375" y="740664"/>
                  </a:lnTo>
                </a:path>
                <a:path w="1009015" h="802004">
                  <a:moveTo>
                    <a:pt x="341375" y="740664"/>
                  </a:moveTo>
                  <a:lnTo>
                    <a:pt x="341375" y="737616"/>
                  </a:lnTo>
                  <a:lnTo>
                    <a:pt x="344424" y="737616"/>
                  </a:lnTo>
                  <a:lnTo>
                    <a:pt x="344424" y="734568"/>
                  </a:lnTo>
                  <a:lnTo>
                    <a:pt x="347472" y="734568"/>
                  </a:lnTo>
                  <a:lnTo>
                    <a:pt x="347472" y="731520"/>
                  </a:lnTo>
                  <a:lnTo>
                    <a:pt x="350520" y="731520"/>
                  </a:lnTo>
                  <a:lnTo>
                    <a:pt x="350520" y="725424"/>
                  </a:lnTo>
                  <a:lnTo>
                    <a:pt x="353567" y="725424"/>
                  </a:lnTo>
                  <a:lnTo>
                    <a:pt x="353567" y="722376"/>
                  </a:lnTo>
                  <a:lnTo>
                    <a:pt x="356615" y="722376"/>
                  </a:lnTo>
                  <a:lnTo>
                    <a:pt x="356615" y="716280"/>
                  </a:lnTo>
                  <a:lnTo>
                    <a:pt x="359663" y="716280"/>
                  </a:lnTo>
                  <a:lnTo>
                    <a:pt x="359663" y="713232"/>
                  </a:lnTo>
                  <a:lnTo>
                    <a:pt x="362712" y="713232"/>
                  </a:lnTo>
                  <a:lnTo>
                    <a:pt x="362712" y="710184"/>
                  </a:lnTo>
                </a:path>
                <a:path w="1009015" h="802004">
                  <a:moveTo>
                    <a:pt x="362712" y="710184"/>
                  </a:moveTo>
                  <a:lnTo>
                    <a:pt x="362712" y="707136"/>
                  </a:lnTo>
                  <a:lnTo>
                    <a:pt x="365760" y="707136"/>
                  </a:lnTo>
                  <a:lnTo>
                    <a:pt x="365760" y="704088"/>
                  </a:lnTo>
                  <a:lnTo>
                    <a:pt x="365760" y="701040"/>
                  </a:lnTo>
                  <a:lnTo>
                    <a:pt x="368808" y="701040"/>
                  </a:lnTo>
                  <a:lnTo>
                    <a:pt x="368808" y="697992"/>
                  </a:lnTo>
                  <a:lnTo>
                    <a:pt x="371856" y="697992"/>
                  </a:lnTo>
                  <a:lnTo>
                    <a:pt x="371856" y="691896"/>
                  </a:lnTo>
                  <a:lnTo>
                    <a:pt x="374903" y="691896"/>
                  </a:lnTo>
                  <a:lnTo>
                    <a:pt x="374903" y="685800"/>
                  </a:lnTo>
                  <a:lnTo>
                    <a:pt x="377951" y="685800"/>
                  </a:lnTo>
                  <a:lnTo>
                    <a:pt x="377951" y="682752"/>
                  </a:lnTo>
                  <a:lnTo>
                    <a:pt x="381000" y="682752"/>
                  </a:lnTo>
                  <a:lnTo>
                    <a:pt x="381000" y="679704"/>
                  </a:lnTo>
                  <a:lnTo>
                    <a:pt x="381000" y="676656"/>
                  </a:lnTo>
                </a:path>
                <a:path w="1009015" h="802004">
                  <a:moveTo>
                    <a:pt x="381000" y="676656"/>
                  </a:moveTo>
                  <a:lnTo>
                    <a:pt x="384048" y="676656"/>
                  </a:lnTo>
                  <a:lnTo>
                    <a:pt x="384048" y="676656"/>
                  </a:lnTo>
                  <a:lnTo>
                    <a:pt x="384048" y="670560"/>
                  </a:lnTo>
                  <a:lnTo>
                    <a:pt x="387096" y="670560"/>
                  </a:lnTo>
                  <a:lnTo>
                    <a:pt x="387096" y="664464"/>
                  </a:lnTo>
                  <a:lnTo>
                    <a:pt x="390144" y="664464"/>
                  </a:lnTo>
                  <a:lnTo>
                    <a:pt x="390144" y="658368"/>
                  </a:lnTo>
                  <a:lnTo>
                    <a:pt x="393191" y="658368"/>
                  </a:lnTo>
                  <a:lnTo>
                    <a:pt x="393191" y="652272"/>
                  </a:lnTo>
                  <a:lnTo>
                    <a:pt x="396239" y="652272"/>
                  </a:lnTo>
                  <a:lnTo>
                    <a:pt x="396239" y="646176"/>
                  </a:lnTo>
                  <a:lnTo>
                    <a:pt x="399288" y="646176"/>
                  </a:lnTo>
                  <a:lnTo>
                    <a:pt x="399288" y="640080"/>
                  </a:lnTo>
                  <a:lnTo>
                    <a:pt x="402336" y="640080"/>
                  </a:lnTo>
                </a:path>
                <a:path w="1009015" h="802004">
                  <a:moveTo>
                    <a:pt x="402336" y="640080"/>
                  </a:moveTo>
                  <a:lnTo>
                    <a:pt x="402336" y="637032"/>
                  </a:lnTo>
                  <a:lnTo>
                    <a:pt x="402336" y="633984"/>
                  </a:lnTo>
                  <a:lnTo>
                    <a:pt x="402336" y="633984"/>
                  </a:lnTo>
                  <a:lnTo>
                    <a:pt x="405384" y="633984"/>
                  </a:lnTo>
                  <a:lnTo>
                    <a:pt x="405384" y="627888"/>
                  </a:lnTo>
                  <a:lnTo>
                    <a:pt x="408432" y="627888"/>
                  </a:lnTo>
                  <a:lnTo>
                    <a:pt x="408432" y="621792"/>
                  </a:lnTo>
                  <a:lnTo>
                    <a:pt x="411479" y="621792"/>
                  </a:lnTo>
                  <a:lnTo>
                    <a:pt x="411479" y="615696"/>
                  </a:lnTo>
                  <a:lnTo>
                    <a:pt x="414527" y="615696"/>
                  </a:lnTo>
                  <a:lnTo>
                    <a:pt x="414527" y="609600"/>
                  </a:lnTo>
                  <a:lnTo>
                    <a:pt x="417575" y="609600"/>
                  </a:lnTo>
                  <a:lnTo>
                    <a:pt x="417575" y="603504"/>
                  </a:lnTo>
                  <a:lnTo>
                    <a:pt x="420624" y="603504"/>
                  </a:lnTo>
                  <a:lnTo>
                    <a:pt x="420624" y="600456"/>
                  </a:lnTo>
                  <a:lnTo>
                    <a:pt x="420624" y="597408"/>
                  </a:lnTo>
                </a:path>
                <a:path w="1009015" h="802004">
                  <a:moveTo>
                    <a:pt x="420624" y="597408"/>
                  </a:moveTo>
                  <a:lnTo>
                    <a:pt x="423672" y="597408"/>
                  </a:lnTo>
                  <a:lnTo>
                    <a:pt x="423672" y="594360"/>
                  </a:lnTo>
                  <a:lnTo>
                    <a:pt x="423672" y="591312"/>
                  </a:lnTo>
                  <a:lnTo>
                    <a:pt x="426720" y="588264"/>
                  </a:lnTo>
                  <a:lnTo>
                    <a:pt x="426720" y="582168"/>
                  </a:lnTo>
                  <a:lnTo>
                    <a:pt x="429767" y="582168"/>
                  </a:lnTo>
                  <a:lnTo>
                    <a:pt x="429767" y="576072"/>
                  </a:lnTo>
                  <a:lnTo>
                    <a:pt x="432815" y="576072"/>
                  </a:lnTo>
                  <a:lnTo>
                    <a:pt x="432815" y="569976"/>
                  </a:lnTo>
                  <a:lnTo>
                    <a:pt x="435863" y="569976"/>
                  </a:lnTo>
                  <a:lnTo>
                    <a:pt x="435863" y="563880"/>
                  </a:lnTo>
                  <a:lnTo>
                    <a:pt x="438912" y="560832"/>
                  </a:lnTo>
                  <a:lnTo>
                    <a:pt x="438912" y="554736"/>
                  </a:lnTo>
                  <a:lnTo>
                    <a:pt x="441960" y="554736"/>
                  </a:lnTo>
                  <a:lnTo>
                    <a:pt x="441960" y="551688"/>
                  </a:lnTo>
                </a:path>
                <a:path w="1009015" h="802004">
                  <a:moveTo>
                    <a:pt x="441960" y="551688"/>
                  </a:moveTo>
                  <a:lnTo>
                    <a:pt x="441960" y="548640"/>
                  </a:lnTo>
                  <a:lnTo>
                    <a:pt x="445008" y="548640"/>
                  </a:lnTo>
                  <a:lnTo>
                    <a:pt x="445008" y="542544"/>
                  </a:lnTo>
                  <a:lnTo>
                    <a:pt x="448056" y="542544"/>
                  </a:lnTo>
                  <a:lnTo>
                    <a:pt x="448056" y="533400"/>
                  </a:lnTo>
                  <a:lnTo>
                    <a:pt x="451103" y="533400"/>
                  </a:lnTo>
                  <a:lnTo>
                    <a:pt x="451103" y="527304"/>
                  </a:lnTo>
                  <a:lnTo>
                    <a:pt x="454151" y="527304"/>
                  </a:lnTo>
                  <a:lnTo>
                    <a:pt x="454151" y="521208"/>
                  </a:lnTo>
                  <a:lnTo>
                    <a:pt x="457200" y="518160"/>
                  </a:lnTo>
                  <a:lnTo>
                    <a:pt x="457200" y="512064"/>
                  </a:lnTo>
                  <a:lnTo>
                    <a:pt x="460248" y="512064"/>
                  </a:lnTo>
                  <a:lnTo>
                    <a:pt x="460248" y="509016"/>
                  </a:lnTo>
                  <a:lnTo>
                    <a:pt x="460248" y="505968"/>
                  </a:lnTo>
                </a:path>
                <a:path w="1009015" h="802004">
                  <a:moveTo>
                    <a:pt x="460248" y="505968"/>
                  </a:moveTo>
                  <a:lnTo>
                    <a:pt x="463296" y="505968"/>
                  </a:lnTo>
                  <a:lnTo>
                    <a:pt x="463296" y="505968"/>
                  </a:lnTo>
                  <a:lnTo>
                    <a:pt x="463296" y="496824"/>
                  </a:lnTo>
                  <a:lnTo>
                    <a:pt x="466344" y="496824"/>
                  </a:lnTo>
                  <a:lnTo>
                    <a:pt x="466344" y="490728"/>
                  </a:lnTo>
                  <a:lnTo>
                    <a:pt x="469391" y="490728"/>
                  </a:lnTo>
                  <a:lnTo>
                    <a:pt x="469391" y="487680"/>
                  </a:lnTo>
                  <a:lnTo>
                    <a:pt x="469391" y="484632"/>
                  </a:lnTo>
                  <a:lnTo>
                    <a:pt x="469391" y="481584"/>
                  </a:lnTo>
                  <a:lnTo>
                    <a:pt x="472439" y="481584"/>
                  </a:lnTo>
                  <a:lnTo>
                    <a:pt x="472439" y="478536"/>
                  </a:lnTo>
                  <a:lnTo>
                    <a:pt x="472439" y="475488"/>
                  </a:lnTo>
                  <a:lnTo>
                    <a:pt x="472439" y="475488"/>
                  </a:lnTo>
                  <a:lnTo>
                    <a:pt x="475488" y="475488"/>
                  </a:lnTo>
                  <a:lnTo>
                    <a:pt x="475488" y="469392"/>
                  </a:lnTo>
                  <a:lnTo>
                    <a:pt x="478536" y="466344"/>
                  </a:lnTo>
                  <a:lnTo>
                    <a:pt x="478536" y="460248"/>
                  </a:lnTo>
                  <a:lnTo>
                    <a:pt x="481584" y="460248"/>
                  </a:lnTo>
                  <a:lnTo>
                    <a:pt x="481584" y="457200"/>
                  </a:lnTo>
                </a:path>
                <a:path w="1009015" h="802004">
                  <a:moveTo>
                    <a:pt x="481584" y="457200"/>
                  </a:moveTo>
                  <a:lnTo>
                    <a:pt x="481584" y="454152"/>
                  </a:lnTo>
                  <a:lnTo>
                    <a:pt x="484632" y="454152"/>
                  </a:lnTo>
                  <a:lnTo>
                    <a:pt x="484632" y="451104"/>
                  </a:lnTo>
                  <a:lnTo>
                    <a:pt x="484632" y="448056"/>
                  </a:lnTo>
                  <a:lnTo>
                    <a:pt x="484632" y="445008"/>
                  </a:lnTo>
                  <a:lnTo>
                    <a:pt x="484632" y="445008"/>
                  </a:lnTo>
                  <a:lnTo>
                    <a:pt x="487679" y="445008"/>
                  </a:lnTo>
                  <a:lnTo>
                    <a:pt x="487679" y="438912"/>
                  </a:lnTo>
                  <a:lnTo>
                    <a:pt x="490727" y="438912"/>
                  </a:lnTo>
                  <a:lnTo>
                    <a:pt x="490727" y="435864"/>
                  </a:lnTo>
                  <a:lnTo>
                    <a:pt x="490727" y="432816"/>
                  </a:lnTo>
                  <a:lnTo>
                    <a:pt x="490727" y="429768"/>
                  </a:lnTo>
                  <a:lnTo>
                    <a:pt x="490727" y="429768"/>
                  </a:lnTo>
                  <a:lnTo>
                    <a:pt x="493775" y="429768"/>
                  </a:lnTo>
                  <a:lnTo>
                    <a:pt x="493775" y="423672"/>
                  </a:lnTo>
                  <a:lnTo>
                    <a:pt x="496824" y="423672"/>
                  </a:lnTo>
                  <a:lnTo>
                    <a:pt x="496824" y="414528"/>
                  </a:lnTo>
                  <a:lnTo>
                    <a:pt x="499872" y="414528"/>
                  </a:lnTo>
                  <a:lnTo>
                    <a:pt x="499872" y="408432"/>
                  </a:lnTo>
                  <a:lnTo>
                    <a:pt x="502920" y="408432"/>
                  </a:lnTo>
                  <a:lnTo>
                    <a:pt x="502920" y="405384"/>
                  </a:lnTo>
                </a:path>
                <a:path w="1009015" h="802004">
                  <a:moveTo>
                    <a:pt x="502920" y="405384"/>
                  </a:moveTo>
                  <a:lnTo>
                    <a:pt x="502920" y="402336"/>
                  </a:lnTo>
                  <a:lnTo>
                    <a:pt x="502920" y="399288"/>
                  </a:lnTo>
                  <a:lnTo>
                    <a:pt x="505967" y="399288"/>
                  </a:lnTo>
                  <a:lnTo>
                    <a:pt x="505967" y="393192"/>
                  </a:lnTo>
                  <a:lnTo>
                    <a:pt x="509015" y="393192"/>
                  </a:lnTo>
                  <a:lnTo>
                    <a:pt x="509015" y="390144"/>
                  </a:lnTo>
                  <a:lnTo>
                    <a:pt x="509015" y="387096"/>
                  </a:lnTo>
                  <a:lnTo>
                    <a:pt x="509015" y="384048"/>
                  </a:lnTo>
                  <a:lnTo>
                    <a:pt x="509015" y="384048"/>
                  </a:lnTo>
                  <a:lnTo>
                    <a:pt x="512063" y="384048"/>
                  </a:lnTo>
                  <a:lnTo>
                    <a:pt x="512063" y="377952"/>
                  </a:lnTo>
                  <a:lnTo>
                    <a:pt x="515112" y="377952"/>
                  </a:lnTo>
                  <a:lnTo>
                    <a:pt x="515112" y="374904"/>
                  </a:lnTo>
                  <a:lnTo>
                    <a:pt x="515112" y="371856"/>
                  </a:lnTo>
                  <a:lnTo>
                    <a:pt x="515112" y="368808"/>
                  </a:lnTo>
                  <a:lnTo>
                    <a:pt x="515112" y="368808"/>
                  </a:lnTo>
                  <a:lnTo>
                    <a:pt x="518160" y="368808"/>
                  </a:lnTo>
                  <a:lnTo>
                    <a:pt x="518160" y="362712"/>
                  </a:lnTo>
                  <a:lnTo>
                    <a:pt x="521208" y="362712"/>
                  </a:lnTo>
                  <a:lnTo>
                    <a:pt x="521208" y="359664"/>
                  </a:lnTo>
                  <a:lnTo>
                    <a:pt x="521208" y="356616"/>
                  </a:lnTo>
                </a:path>
                <a:path w="1009015" h="802004">
                  <a:moveTo>
                    <a:pt x="521208" y="356616"/>
                  </a:moveTo>
                  <a:lnTo>
                    <a:pt x="521208" y="353568"/>
                  </a:lnTo>
                  <a:lnTo>
                    <a:pt x="521208" y="353568"/>
                  </a:lnTo>
                  <a:lnTo>
                    <a:pt x="524256" y="353568"/>
                  </a:lnTo>
                  <a:lnTo>
                    <a:pt x="524256" y="347472"/>
                  </a:lnTo>
                  <a:lnTo>
                    <a:pt x="527303" y="347472"/>
                  </a:lnTo>
                  <a:lnTo>
                    <a:pt x="527303" y="338328"/>
                  </a:lnTo>
                  <a:lnTo>
                    <a:pt x="530351" y="338328"/>
                  </a:lnTo>
                  <a:lnTo>
                    <a:pt x="530351" y="332232"/>
                  </a:lnTo>
                  <a:lnTo>
                    <a:pt x="533400" y="332232"/>
                  </a:lnTo>
                  <a:lnTo>
                    <a:pt x="533400" y="323088"/>
                  </a:lnTo>
                  <a:lnTo>
                    <a:pt x="536448" y="323088"/>
                  </a:lnTo>
                  <a:lnTo>
                    <a:pt x="536448" y="316992"/>
                  </a:lnTo>
                  <a:lnTo>
                    <a:pt x="539496" y="316992"/>
                  </a:lnTo>
                  <a:lnTo>
                    <a:pt x="539496" y="307848"/>
                  </a:lnTo>
                  <a:lnTo>
                    <a:pt x="542544" y="307848"/>
                  </a:lnTo>
                </a:path>
                <a:path w="1009015" h="802004">
                  <a:moveTo>
                    <a:pt x="542544" y="307848"/>
                  </a:moveTo>
                  <a:lnTo>
                    <a:pt x="542544" y="304800"/>
                  </a:lnTo>
                  <a:lnTo>
                    <a:pt x="542544" y="301752"/>
                  </a:lnTo>
                  <a:lnTo>
                    <a:pt x="542544" y="301752"/>
                  </a:lnTo>
                  <a:lnTo>
                    <a:pt x="545591" y="301752"/>
                  </a:lnTo>
                  <a:lnTo>
                    <a:pt x="545591" y="295656"/>
                  </a:lnTo>
                  <a:lnTo>
                    <a:pt x="548639" y="295656"/>
                  </a:lnTo>
                  <a:lnTo>
                    <a:pt x="548639" y="292608"/>
                  </a:lnTo>
                  <a:lnTo>
                    <a:pt x="548639" y="289560"/>
                  </a:lnTo>
                  <a:lnTo>
                    <a:pt x="548639" y="286512"/>
                  </a:lnTo>
                  <a:lnTo>
                    <a:pt x="551688" y="286512"/>
                  </a:lnTo>
                  <a:lnTo>
                    <a:pt x="551688" y="280416"/>
                  </a:lnTo>
                  <a:lnTo>
                    <a:pt x="554736" y="280416"/>
                  </a:lnTo>
                  <a:lnTo>
                    <a:pt x="554736" y="271272"/>
                  </a:lnTo>
                  <a:lnTo>
                    <a:pt x="557784" y="271272"/>
                  </a:lnTo>
                  <a:lnTo>
                    <a:pt x="557784" y="265176"/>
                  </a:lnTo>
                  <a:lnTo>
                    <a:pt x="560832" y="265176"/>
                  </a:lnTo>
                  <a:lnTo>
                    <a:pt x="560832" y="262128"/>
                  </a:lnTo>
                  <a:lnTo>
                    <a:pt x="560832" y="259080"/>
                  </a:lnTo>
                </a:path>
                <a:path w="1009015" h="802004">
                  <a:moveTo>
                    <a:pt x="560832" y="259080"/>
                  </a:moveTo>
                  <a:lnTo>
                    <a:pt x="563879" y="259080"/>
                  </a:lnTo>
                  <a:lnTo>
                    <a:pt x="563879" y="256032"/>
                  </a:lnTo>
                  <a:lnTo>
                    <a:pt x="563879" y="252984"/>
                  </a:lnTo>
                  <a:lnTo>
                    <a:pt x="563879" y="249936"/>
                  </a:lnTo>
                  <a:lnTo>
                    <a:pt x="563879" y="249936"/>
                  </a:lnTo>
                  <a:lnTo>
                    <a:pt x="566927" y="249936"/>
                  </a:lnTo>
                  <a:lnTo>
                    <a:pt x="566927" y="243840"/>
                  </a:lnTo>
                  <a:lnTo>
                    <a:pt x="569976" y="243840"/>
                  </a:lnTo>
                  <a:lnTo>
                    <a:pt x="569976" y="237744"/>
                  </a:lnTo>
                  <a:lnTo>
                    <a:pt x="573024" y="237744"/>
                  </a:lnTo>
                  <a:lnTo>
                    <a:pt x="573024" y="234696"/>
                  </a:lnTo>
                  <a:lnTo>
                    <a:pt x="573024" y="231648"/>
                  </a:lnTo>
                  <a:lnTo>
                    <a:pt x="573024" y="228600"/>
                  </a:lnTo>
                  <a:lnTo>
                    <a:pt x="576072" y="228600"/>
                  </a:lnTo>
                  <a:lnTo>
                    <a:pt x="576072" y="225552"/>
                  </a:lnTo>
                  <a:lnTo>
                    <a:pt x="576072" y="222504"/>
                  </a:lnTo>
                  <a:lnTo>
                    <a:pt x="579120" y="222504"/>
                  </a:lnTo>
                  <a:lnTo>
                    <a:pt x="579120" y="216408"/>
                  </a:lnTo>
                  <a:lnTo>
                    <a:pt x="582167" y="216408"/>
                  </a:lnTo>
                  <a:lnTo>
                    <a:pt x="582167" y="213360"/>
                  </a:lnTo>
                </a:path>
                <a:path w="1009015" h="802004">
                  <a:moveTo>
                    <a:pt x="582167" y="213360"/>
                  </a:moveTo>
                  <a:lnTo>
                    <a:pt x="582167" y="210312"/>
                  </a:lnTo>
                  <a:lnTo>
                    <a:pt x="582167" y="210312"/>
                  </a:lnTo>
                  <a:lnTo>
                    <a:pt x="585215" y="210312"/>
                  </a:lnTo>
                  <a:lnTo>
                    <a:pt x="585215" y="204216"/>
                  </a:lnTo>
                  <a:lnTo>
                    <a:pt x="588263" y="201168"/>
                  </a:lnTo>
                  <a:lnTo>
                    <a:pt x="588263" y="195072"/>
                  </a:lnTo>
                  <a:lnTo>
                    <a:pt x="591312" y="195072"/>
                  </a:lnTo>
                  <a:lnTo>
                    <a:pt x="591312" y="188976"/>
                  </a:lnTo>
                  <a:lnTo>
                    <a:pt x="594360" y="188976"/>
                  </a:lnTo>
                  <a:lnTo>
                    <a:pt x="594360" y="182880"/>
                  </a:lnTo>
                  <a:lnTo>
                    <a:pt x="597408" y="182880"/>
                  </a:lnTo>
                  <a:lnTo>
                    <a:pt x="597408" y="176784"/>
                  </a:lnTo>
                  <a:lnTo>
                    <a:pt x="600456" y="176784"/>
                  </a:lnTo>
                  <a:lnTo>
                    <a:pt x="600456" y="170688"/>
                  </a:lnTo>
                  <a:lnTo>
                    <a:pt x="603503" y="170688"/>
                  </a:lnTo>
                </a:path>
                <a:path w="1009015" h="802004">
                  <a:moveTo>
                    <a:pt x="603503" y="170688"/>
                  </a:moveTo>
                  <a:lnTo>
                    <a:pt x="603503" y="167640"/>
                  </a:lnTo>
                  <a:lnTo>
                    <a:pt x="603503" y="164592"/>
                  </a:lnTo>
                  <a:lnTo>
                    <a:pt x="603503" y="164592"/>
                  </a:lnTo>
                  <a:lnTo>
                    <a:pt x="606551" y="164592"/>
                  </a:lnTo>
                  <a:lnTo>
                    <a:pt x="606551" y="158496"/>
                  </a:lnTo>
                  <a:lnTo>
                    <a:pt x="609600" y="158496"/>
                  </a:lnTo>
                  <a:lnTo>
                    <a:pt x="609600" y="152400"/>
                  </a:lnTo>
                  <a:lnTo>
                    <a:pt x="612648" y="152400"/>
                  </a:lnTo>
                  <a:lnTo>
                    <a:pt x="612648" y="146304"/>
                  </a:lnTo>
                  <a:lnTo>
                    <a:pt x="615696" y="146304"/>
                  </a:lnTo>
                  <a:lnTo>
                    <a:pt x="615696" y="140208"/>
                  </a:lnTo>
                  <a:lnTo>
                    <a:pt x="618744" y="140208"/>
                  </a:lnTo>
                  <a:lnTo>
                    <a:pt x="618744" y="134112"/>
                  </a:lnTo>
                  <a:lnTo>
                    <a:pt x="621791" y="134112"/>
                  </a:lnTo>
                  <a:lnTo>
                    <a:pt x="621791" y="131064"/>
                  </a:lnTo>
                </a:path>
                <a:path w="1009015" h="802004">
                  <a:moveTo>
                    <a:pt x="621791" y="131064"/>
                  </a:moveTo>
                  <a:lnTo>
                    <a:pt x="621791" y="128016"/>
                  </a:lnTo>
                  <a:lnTo>
                    <a:pt x="624839" y="128016"/>
                  </a:lnTo>
                  <a:lnTo>
                    <a:pt x="624839" y="124968"/>
                  </a:lnTo>
                  <a:lnTo>
                    <a:pt x="624839" y="121920"/>
                  </a:lnTo>
                  <a:lnTo>
                    <a:pt x="627888" y="121920"/>
                  </a:lnTo>
                  <a:lnTo>
                    <a:pt x="627888" y="118872"/>
                  </a:lnTo>
                  <a:lnTo>
                    <a:pt x="630936" y="118872"/>
                  </a:lnTo>
                  <a:lnTo>
                    <a:pt x="630936" y="112776"/>
                  </a:lnTo>
                  <a:lnTo>
                    <a:pt x="633984" y="112776"/>
                  </a:lnTo>
                  <a:lnTo>
                    <a:pt x="633984" y="106680"/>
                  </a:lnTo>
                  <a:lnTo>
                    <a:pt x="637032" y="106680"/>
                  </a:lnTo>
                  <a:lnTo>
                    <a:pt x="637032" y="103632"/>
                  </a:lnTo>
                  <a:lnTo>
                    <a:pt x="637032" y="100584"/>
                  </a:lnTo>
                  <a:lnTo>
                    <a:pt x="640079" y="100584"/>
                  </a:lnTo>
                  <a:lnTo>
                    <a:pt x="640079" y="97536"/>
                  </a:lnTo>
                  <a:lnTo>
                    <a:pt x="643127" y="97536"/>
                  </a:lnTo>
                  <a:lnTo>
                    <a:pt x="643127" y="94488"/>
                  </a:lnTo>
                </a:path>
                <a:path w="1009015" h="802004">
                  <a:moveTo>
                    <a:pt x="643127" y="94488"/>
                  </a:moveTo>
                  <a:lnTo>
                    <a:pt x="643127" y="91440"/>
                  </a:lnTo>
                  <a:lnTo>
                    <a:pt x="646176" y="91440"/>
                  </a:lnTo>
                  <a:lnTo>
                    <a:pt x="646176" y="88392"/>
                  </a:lnTo>
                  <a:lnTo>
                    <a:pt x="649224" y="88392"/>
                  </a:lnTo>
                  <a:lnTo>
                    <a:pt x="649224" y="82296"/>
                  </a:lnTo>
                  <a:lnTo>
                    <a:pt x="652272" y="82296"/>
                  </a:lnTo>
                  <a:lnTo>
                    <a:pt x="652272" y="79248"/>
                  </a:lnTo>
                  <a:lnTo>
                    <a:pt x="655320" y="79248"/>
                  </a:lnTo>
                  <a:lnTo>
                    <a:pt x="655320" y="73152"/>
                  </a:lnTo>
                  <a:lnTo>
                    <a:pt x="658367" y="73152"/>
                  </a:lnTo>
                  <a:lnTo>
                    <a:pt x="658367" y="70104"/>
                  </a:lnTo>
                  <a:lnTo>
                    <a:pt x="661415" y="70104"/>
                  </a:lnTo>
                  <a:lnTo>
                    <a:pt x="661415" y="67056"/>
                  </a:lnTo>
                </a:path>
                <a:path w="1009015" h="802004">
                  <a:moveTo>
                    <a:pt x="661415" y="67056"/>
                  </a:moveTo>
                  <a:lnTo>
                    <a:pt x="661415" y="64008"/>
                  </a:lnTo>
                  <a:lnTo>
                    <a:pt x="664463" y="64008"/>
                  </a:lnTo>
                  <a:lnTo>
                    <a:pt x="664463" y="60960"/>
                  </a:lnTo>
                  <a:lnTo>
                    <a:pt x="667512" y="60960"/>
                  </a:lnTo>
                  <a:lnTo>
                    <a:pt x="667512" y="57912"/>
                  </a:lnTo>
                  <a:lnTo>
                    <a:pt x="670560" y="57912"/>
                  </a:lnTo>
                  <a:lnTo>
                    <a:pt x="670560" y="51816"/>
                  </a:lnTo>
                  <a:lnTo>
                    <a:pt x="673608" y="51816"/>
                  </a:lnTo>
                  <a:lnTo>
                    <a:pt x="673608" y="48768"/>
                  </a:lnTo>
                  <a:lnTo>
                    <a:pt x="676656" y="48768"/>
                  </a:lnTo>
                  <a:lnTo>
                    <a:pt x="676656" y="45720"/>
                  </a:lnTo>
                  <a:lnTo>
                    <a:pt x="679703" y="45720"/>
                  </a:lnTo>
                  <a:lnTo>
                    <a:pt x="679703" y="42672"/>
                  </a:lnTo>
                  <a:lnTo>
                    <a:pt x="682751" y="42672"/>
                  </a:lnTo>
                  <a:lnTo>
                    <a:pt x="682751" y="39624"/>
                  </a:lnTo>
                </a:path>
                <a:path w="1009015" h="802004">
                  <a:moveTo>
                    <a:pt x="682751" y="39624"/>
                  </a:moveTo>
                  <a:lnTo>
                    <a:pt x="685800" y="39624"/>
                  </a:lnTo>
                  <a:lnTo>
                    <a:pt x="685800" y="36576"/>
                  </a:lnTo>
                  <a:lnTo>
                    <a:pt x="688848" y="36576"/>
                  </a:lnTo>
                  <a:lnTo>
                    <a:pt x="688848" y="33528"/>
                  </a:lnTo>
                  <a:lnTo>
                    <a:pt x="691896" y="33528"/>
                  </a:lnTo>
                  <a:lnTo>
                    <a:pt x="691896" y="30480"/>
                  </a:lnTo>
                  <a:lnTo>
                    <a:pt x="694943" y="30480"/>
                  </a:lnTo>
                  <a:lnTo>
                    <a:pt x="694943" y="30480"/>
                  </a:lnTo>
                  <a:lnTo>
                    <a:pt x="694943" y="27432"/>
                  </a:lnTo>
                  <a:lnTo>
                    <a:pt x="697991" y="27432"/>
                  </a:lnTo>
                  <a:lnTo>
                    <a:pt x="697991" y="24384"/>
                  </a:lnTo>
                  <a:lnTo>
                    <a:pt x="701039" y="24384"/>
                  </a:lnTo>
                  <a:lnTo>
                    <a:pt x="701039" y="21336"/>
                  </a:lnTo>
                </a:path>
                <a:path w="1009015" h="802004">
                  <a:moveTo>
                    <a:pt x="701039" y="21336"/>
                  </a:moveTo>
                  <a:lnTo>
                    <a:pt x="704088" y="21336"/>
                  </a:lnTo>
                  <a:lnTo>
                    <a:pt x="704088" y="18288"/>
                  </a:lnTo>
                  <a:lnTo>
                    <a:pt x="707136" y="18288"/>
                  </a:lnTo>
                  <a:lnTo>
                    <a:pt x="707136" y="15240"/>
                  </a:lnTo>
                  <a:lnTo>
                    <a:pt x="710184" y="15240"/>
                  </a:lnTo>
                  <a:lnTo>
                    <a:pt x="713232" y="15240"/>
                  </a:lnTo>
                  <a:lnTo>
                    <a:pt x="713232" y="12192"/>
                  </a:lnTo>
                  <a:lnTo>
                    <a:pt x="716280" y="12192"/>
                  </a:lnTo>
                  <a:lnTo>
                    <a:pt x="716280" y="9144"/>
                  </a:lnTo>
                  <a:lnTo>
                    <a:pt x="719328" y="9144"/>
                  </a:lnTo>
                  <a:lnTo>
                    <a:pt x="722376" y="9144"/>
                  </a:lnTo>
                  <a:lnTo>
                    <a:pt x="722376" y="6096"/>
                  </a:lnTo>
                </a:path>
                <a:path w="1009015" h="802004">
                  <a:moveTo>
                    <a:pt x="722376" y="6096"/>
                  </a:moveTo>
                  <a:lnTo>
                    <a:pt x="725423" y="6096"/>
                  </a:lnTo>
                  <a:lnTo>
                    <a:pt x="728471" y="6096"/>
                  </a:lnTo>
                  <a:lnTo>
                    <a:pt x="728471" y="3048"/>
                  </a:lnTo>
                  <a:lnTo>
                    <a:pt x="731519" y="3048"/>
                  </a:lnTo>
                  <a:lnTo>
                    <a:pt x="734567" y="3048"/>
                  </a:lnTo>
                  <a:lnTo>
                    <a:pt x="737615" y="3048"/>
                  </a:lnTo>
                  <a:lnTo>
                    <a:pt x="737615" y="0"/>
                  </a:lnTo>
                  <a:lnTo>
                    <a:pt x="740663" y="0"/>
                  </a:lnTo>
                  <a:lnTo>
                    <a:pt x="743712" y="0"/>
                  </a:lnTo>
                </a:path>
                <a:path w="1009015" h="802004">
                  <a:moveTo>
                    <a:pt x="743712" y="0"/>
                  </a:moveTo>
                  <a:lnTo>
                    <a:pt x="743712" y="0"/>
                  </a:lnTo>
                  <a:lnTo>
                    <a:pt x="746760" y="0"/>
                  </a:lnTo>
                  <a:lnTo>
                    <a:pt x="749808" y="0"/>
                  </a:lnTo>
                  <a:lnTo>
                    <a:pt x="752856" y="0"/>
                  </a:lnTo>
                  <a:lnTo>
                    <a:pt x="755904" y="0"/>
                  </a:lnTo>
                  <a:lnTo>
                    <a:pt x="758952" y="0"/>
                  </a:lnTo>
                  <a:lnTo>
                    <a:pt x="762000" y="0"/>
                  </a:lnTo>
                </a:path>
                <a:path w="1009015" h="802004">
                  <a:moveTo>
                    <a:pt x="762000" y="0"/>
                  </a:moveTo>
                  <a:lnTo>
                    <a:pt x="765047" y="0"/>
                  </a:lnTo>
                  <a:lnTo>
                    <a:pt x="768095" y="0"/>
                  </a:lnTo>
                  <a:lnTo>
                    <a:pt x="771143" y="0"/>
                  </a:lnTo>
                  <a:lnTo>
                    <a:pt x="774191" y="0"/>
                  </a:lnTo>
                  <a:lnTo>
                    <a:pt x="777239" y="3048"/>
                  </a:lnTo>
                  <a:lnTo>
                    <a:pt x="780288" y="3048"/>
                  </a:lnTo>
                  <a:lnTo>
                    <a:pt x="783336" y="3048"/>
                  </a:lnTo>
                </a:path>
                <a:path w="1009015" h="802004">
                  <a:moveTo>
                    <a:pt x="783336" y="3048"/>
                  </a:moveTo>
                  <a:lnTo>
                    <a:pt x="783336" y="6096"/>
                  </a:lnTo>
                  <a:lnTo>
                    <a:pt x="783336" y="6096"/>
                  </a:lnTo>
                  <a:lnTo>
                    <a:pt x="786384" y="6096"/>
                  </a:lnTo>
                  <a:lnTo>
                    <a:pt x="789432" y="6096"/>
                  </a:lnTo>
                  <a:lnTo>
                    <a:pt x="789432" y="9144"/>
                  </a:lnTo>
                  <a:lnTo>
                    <a:pt x="792480" y="9144"/>
                  </a:lnTo>
                  <a:lnTo>
                    <a:pt x="795528" y="9144"/>
                  </a:lnTo>
                  <a:lnTo>
                    <a:pt x="795528" y="12192"/>
                  </a:lnTo>
                  <a:lnTo>
                    <a:pt x="798576" y="12192"/>
                  </a:lnTo>
                  <a:lnTo>
                    <a:pt x="801623" y="12192"/>
                  </a:lnTo>
                  <a:lnTo>
                    <a:pt x="801623" y="15240"/>
                  </a:lnTo>
                </a:path>
                <a:path w="1009015" h="802004">
                  <a:moveTo>
                    <a:pt x="801623" y="15240"/>
                  </a:moveTo>
                  <a:lnTo>
                    <a:pt x="804671" y="15240"/>
                  </a:lnTo>
                  <a:lnTo>
                    <a:pt x="804671" y="15240"/>
                  </a:lnTo>
                  <a:lnTo>
                    <a:pt x="804671" y="18288"/>
                  </a:lnTo>
                  <a:lnTo>
                    <a:pt x="807719" y="18288"/>
                  </a:lnTo>
                  <a:lnTo>
                    <a:pt x="807719" y="21336"/>
                  </a:lnTo>
                  <a:lnTo>
                    <a:pt x="810767" y="21336"/>
                  </a:lnTo>
                  <a:lnTo>
                    <a:pt x="813815" y="21336"/>
                  </a:lnTo>
                  <a:lnTo>
                    <a:pt x="813815" y="24384"/>
                  </a:lnTo>
                  <a:lnTo>
                    <a:pt x="816863" y="24384"/>
                  </a:lnTo>
                  <a:lnTo>
                    <a:pt x="816863" y="27432"/>
                  </a:lnTo>
                  <a:lnTo>
                    <a:pt x="819912" y="27432"/>
                  </a:lnTo>
                  <a:lnTo>
                    <a:pt x="819912" y="30480"/>
                  </a:lnTo>
                  <a:lnTo>
                    <a:pt x="822960" y="30480"/>
                  </a:lnTo>
                  <a:lnTo>
                    <a:pt x="822960" y="33528"/>
                  </a:lnTo>
                </a:path>
                <a:path w="1009015" h="802004">
                  <a:moveTo>
                    <a:pt x="822960" y="33528"/>
                  </a:moveTo>
                  <a:lnTo>
                    <a:pt x="826008" y="33528"/>
                  </a:lnTo>
                  <a:lnTo>
                    <a:pt x="826008" y="33528"/>
                  </a:lnTo>
                  <a:lnTo>
                    <a:pt x="826008" y="36576"/>
                  </a:lnTo>
                  <a:lnTo>
                    <a:pt x="829056" y="36576"/>
                  </a:lnTo>
                  <a:lnTo>
                    <a:pt x="829056" y="39624"/>
                  </a:lnTo>
                  <a:lnTo>
                    <a:pt x="832104" y="39624"/>
                  </a:lnTo>
                  <a:lnTo>
                    <a:pt x="832104" y="42672"/>
                  </a:lnTo>
                  <a:lnTo>
                    <a:pt x="835152" y="42672"/>
                  </a:lnTo>
                  <a:lnTo>
                    <a:pt x="835152" y="45720"/>
                  </a:lnTo>
                  <a:lnTo>
                    <a:pt x="835152" y="48768"/>
                  </a:lnTo>
                  <a:lnTo>
                    <a:pt x="835152" y="48768"/>
                  </a:lnTo>
                  <a:lnTo>
                    <a:pt x="838200" y="48768"/>
                  </a:lnTo>
                  <a:lnTo>
                    <a:pt x="838200" y="51816"/>
                  </a:lnTo>
                  <a:lnTo>
                    <a:pt x="841247" y="51816"/>
                  </a:lnTo>
                  <a:lnTo>
                    <a:pt x="841247" y="54864"/>
                  </a:lnTo>
                  <a:lnTo>
                    <a:pt x="844295" y="54864"/>
                  </a:lnTo>
                </a:path>
                <a:path w="1009015" h="802004">
                  <a:moveTo>
                    <a:pt x="844295" y="54864"/>
                  </a:moveTo>
                  <a:lnTo>
                    <a:pt x="844295" y="57912"/>
                  </a:lnTo>
                  <a:lnTo>
                    <a:pt x="844295" y="57912"/>
                  </a:lnTo>
                  <a:lnTo>
                    <a:pt x="847343" y="57912"/>
                  </a:lnTo>
                  <a:lnTo>
                    <a:pt x="847343" y="60960"/>
                  </a:lnTo>
                  <a:lnTo>
                    <a:pt x="847343" y="64008"/>
                  </a:lnTo>
                  <a:lnTo>
                    <a:pt x="850391" y="64008"/>
                  </a:lnTo>
                  <a:lnTo>
                    <a:pt x="850391" y="67056"/>
                  </a:lnTo>
                  <a:lnTo>
                    <a:pt x="853439" y="67056"/>
                  </a:lnTo>
                  <a:lnTo>
                    <a:pt x="853439" y="70104"/>
                  </a:lnTo>
                  <a:lnTo>
                    <a:pt x="853439" y="73152"/>
                  </a:lnTo>
                  <a:lnTo>
                    <a:pt x="856488" y="73152"/>
                  </a:lnTo>
                  <a:lnTo>
                    <a:pt x="856488" y="76200"/>
                  </a:lnTo>
                  <a:lnTo>
                    <a:pt x="859536" y="76200"/>
                  </a:lnTo>
                  <a:lnTo>
                    <a:pt x="859536" y="79248"/>
                  </a:lnTo>
                  <a:lnTo>
                    <a:pt x="862584" y="82296"/>
                  </a:lnTo>
                </a:path>
                <a:path w="1009015" h="802004">
                  <a:moveTo>
                    <a:pt x="862584" y="82296"/>
                  </a:moveTo>
                  <a:lnTo>
                    <a:pt x="862584" y="85344"/>
                  </a:lnTo>
                  <a:lnTo>
                    <a:pt x="865632" y="85344"/>
                  </a:lnTo>
                  <a:lnTo>
                    <a:pt x="865632" y="88392"/>
                  </a:lnTo>
                  <a:lnTo>
                    <a:pt x="865632" y="91440"/>
                  </a:lnTo>
                  <a:lnTo>
                    <a:pt x="868680" y="91440"/>
                  </a:lnTo>
                  <a:lnTo>
                    <a:pt x="868680" y="94488"/>
                  </a:lnTo>
                  <a:lnTo>
                    <a:pt x="871728" y="94488"/>
                  </a:lnTo>
                  <a:lnTo>
                    <a:pt x="871728" y="97536"/>
                  </a:lnTo>
                  <a:lnTo>
                    <a:pt x="871728" y="100584"/>
                  </a:lnTo>
                  <a:lnTo>
                    <a:pt x="874776" y="100584"/>
                  </a:lnTo>
                  <a:lnTo>
                    <a:pt x="874776" y="103632"/>
                  </a:lnTo>
                  <a:lnTo>
                    <a:pt x="874776" y="106680"/>
                  </a:lnTo>
                  <a:lnTo>
                    <a:pt x="877823" y="106680"/>
                  </a:lnTo>
                  <a:lnTo>
                    <a:pt x="877823" y="109728"/>
                  </a:lnTo>
                  <a:lnTo>
                    <a:pt x="880871" y="109728"/>
                  </a:lnTo>
                  <a:lnTo>
                    <a:pt x="880871" y="112776"/>
                  </a:lnTo>
                  <a:lnTo>
                    <a:pt x="880871" y="115824"/>
                  </a:lnTo>
                  <a:lnTo>
                    <a:pt x="883919" y="115824"/>
                  </a:lnTo>
                </a:path>
                <a:path w="1009015" h="802004">
                  <a:moveTo>
                    <a:pt x="883919" y="115824"/>
                  </a:moveTo>
                  <a:lnTo>
                    <a:pt x="883919" y="118872"/>
                  </a:lnTo>
                  <a:lnTo>
                    <a:pt x="883919" y="121920"/>
                  </a:lnTo>
                  <a:lnTo>
                    <a:pt x="886967" y="121920"/>
                  </a:lnTo>
                  <a:lnTo>
                    <a:pt x="886967" y="124968"/>
                  </a:lnTo>
                  <a:lnTo>
                    <a:pt x="886967" y="128016"/>
                  </a:lnTo>
                  <a:lnTo>
                    <a:pt x="890015" y="128016"/>
                  </a:lnTo>
                  <a:lnTo>
                    <a:pt x="890015" y="131064"/>
                  </a:lnTo>
                  <a:lnTo>
                    <a:pt x="893063" y="131064"/>
                  </a:lnTo>
                  <a:lnTo>
                    <a:pt x="893063" y="134112"/>
                  </a:lnTo>
                  <a:lnTo>
                    <a:pt x="893063" y="137160"/>
                  </a:lnTo>
                  <a:lnTo>
                    <a:pt x="896112" y="137160"/>
                  </a:lnTo>
                  <a:lnTo>
                    <a:pt x="896112" y="140208"/>
                  </a:lnTo>
                  <a:lnTo>
                    <a:pt x="896112" y="143256"/>
                  </a:lnTo>
                  <a:lnTo>
                    <a:pt x="899160" y="143256"/>
                  </a:lnTo>
                  <a:lnTo>
                    <a:pt x="899160" y="146304"/>
                  </a:lnTo>
                  <a:lnTo>
                    <a:pt x="899160" y="149352"/>
                  </a:lnTo>
                  <a:lnTo>
                    <a:pt x="902208" y="149352"/>
                  </a:lnTo>
                  <a:lnTo>
                    <a:pt x="902208" y="152400"/>
                  </a:lnTo>
                  <a:lnTo>
                    <a:pt x="902208" y="155448"/>
                  </a:lnTo>
                </a:path>
                <a:path w="1009015" h="802004">
                  <a:moveTo>
                    <a:pt x="902208" y="155448"/>
                  </a:moveTo>
                  <a:lnTo>
                    <a:pt x="905256" y="155448"/>
                  </a:lnTo>
                  <a:lnTo>
                    <a:pt x="905256" y="155448"/>
                  </a:lnTo>
                  <a:lnTo>
                    <a:pt x="905256" y="158496"/>
                  </a:lnTo>
                  <a:lnTo>
                    <a:pt x="905256" y="161544"/>
                  </a:lnTo>
                  <a:lnTo>
                    <a:pt x="908304" y="161544"/>
                  </a:lnTo>
                  <a:lnTo>
                    <a:pt x="908304" y="164592"/>
                  </a:lnTo>
                  <a:lnTo>
                    <a:pt x="908304" y="167640"/>
                  </a:lnTo>
                  <a:lnTo>
                    <a:pt x="911352" y="167640"/>
                  </a:lnTo>
                  <a:lnTo>
                    <a:pt x="911352" y="170688"/>
                  </a:lnTo>
                  <a:lnTo>
                    <a:pt x="911352" y="173736"/>
                  </a:lnTo>
                  <a:lnTo>
                    <a:pt x="914400" y="173736"/>
                  </a:lnTo>
                  <a:lnTo>
                    <a:pt x="914400" y="176784"/>
                  </a:lnTo>
                  <a:lnTo>
                    <a:pt x="914400" y="179832"/>
                  </a:lnTo>
                  <a:lnTo>
                    <a:pt x="917447" y="179832"/>
                  </a:lnTo>
                  <a:lnTo>
                    <a:pt x="917447" y="182880"/>
                  </a:lnTo>
                  <a:lnTo>
                    <a:pt x="917447" y="185928"/>
                  </a:lnTo>
                  <a:lnTo>
                    <a:pt x="920495" y="188976"/>
                  </a:lnTo>
                  <a:lnTo>
                    <a:pt x="920495" y="192024"/>
                  </a:lnTo>
                  <a:lnTo>
                    <a:pt x="920495" y="195072"/>
                  </a:lnTo>
                  <a:lnTo>
                    <a:pt x="923543" y="195072"/>
                  </a:lnTo>
                  <a:lnTo>
                    <a:pt x="923543" y="195072"/>
                  </a:lnTo>
                </a:path>
                <a:path w="1009015" h="802004">
                  <a:moveTo>
                    <a:pt x="923543" y="195072"/>
                  </a:moveTo>
                  <a:lnTo>
                    <a:pt x="923543" y="198120"/>
                  </a:lnTo>
                  <a:lnTo>
                    <a:pt x="923543" y="201168"/>
                  </a:lnTo>
                  <a:lnTo>
                    <a:pt x="923543" y="201168"/>
                  </a:lnTo>
                  <a:lnTo>
                    <a:pt x="926591" y="201168"/>
                  </a:lnTo>
                  <a:lnTo>
                    <a:pt x="926591" y="204216"/>
                  </a:lnTo>
                  <a:lnTo>
                    <a:pt x="926591" y="207264"/>
                  </a:lnTo>
                  <a:lnTo>
                    <a:pt x="929639" y="207264"/>
                  </a:lnTo>
                  <a:lnTo>
                    <a:pt x="929639" y="210312"/>
                  </a:lnTo>
                  <a:lnTo>
                    <a:pt x="929639" y="213360"/>
                  </a:lnTo>
                  <a:lnTo>
                    <a:pt x="932688" y="213360"/>
                  </a:lnTo>
                  <a:lnTo>
                    <a:pt x="932688" y="216408"/>
                  </a:lnTo>
                  <a:lnTo>
                    <a:pt x="932688" y="219456"/>
                  </a:lnTo>
                  <a:lnTo>
                    <a:pt x="935736" y="219456"/>
                  </a:lnTo>
                  <a:lnTo>
                    <a:pt x="935736" y="222504"/>
                  </a:lnTo>
                  <a:lnTo>
                    <a:pt x="935736" y="225552"/>
                  </a:lnTo>
                  <a:lnTo>
                    <a:pt x="935736" y="228600"/>
                  </a:lnTo>
                  <a:lnTo>
                    <a:pt x="938784" y="228600"/>
                  </a:lnTo>
                  <a:lnTo>
                    <a:pt x="938784" y="231648"/>
                  </a:lnTo>
                  <a:lnTo>
                    <a:pt x="938784" y="234696"/>
                  </a:lnTo>
                  <a:lnTo>
                    <a:pt x="941832" y="234696"/>
                  </a:lnTo>
                  <a:lnTo>
                    <a:pt x="941832" y="237744"/>
                  </a:lnTo>
                  <a:lnTo>
                    <a:pt x="941832" y="240792"/>
                  </a:lnTo>
                </a:path>
                <a:path w="1009015" h="802004">
                  <a:moveTo>
                    <a:pt x="941832" y="240792"/>
                  </a:moveTo>
                  <a:lnTo>
                    <a:pt x="944880" y="240792"/>
                  </a:lnTo>
                  <a:lnTo>
                    <a:pt x="944880" y="243840"/>
                  </a:lnTo>
                  <a:lnTo>
                    <a:pt x="944880" y="246888"/>
                  </a:lnTo>
                  <a:lnTo>
                    <a:pt x="947928" y="249936"/>
                  </a:lnTo>
                  <a:lnTo>
                    <a:pt x="947928" y="252984"/>
                  </a:lnTo>
                  <a:lnTo>
                    <a:pt x="947928" y="256032"/>
                  </a:lnTo>
                  <a:lnTo>
                    <a:pt x="950976" y="256032"/>
                  </a:lnTo>
                  <a:lnTo>
                    <a:pt x="950976" y="259080"/>
                  </a:lnTo>
                  <a:lnTo>
                    <a:pt x="950976" y="262128"/>
                  </a:lnTo>
                  <a:lnTo>
                    <a:pt x="954023" y="262128"/>
                  </a:lnTo>
                  <a:lnTo>
                    <a:pt x="954023" y="265176"/>
                  </a:lnTo>
                  <a:lnTo>
                    <a:pt x="954023" y="268224"/>
                  </a:lnTo>
                  <a:lnTo>
                    <a:pt x="957071" y="271272"/>
                  </a:lnTo>
                  <a:lnTo>
                    <a:pt x="957071" y="274320"/>
                  </a:lnTo>
                  <a:lnTo>
                    <a:pt x="957071" y="277368"/>
                  </a:lnTo>
                  <a:lnTo>
                    <a:pt x="960119" y="277368"/>
                  </a:lnTo>
                  <a:lnTo>
                    <a:pt x="960119" y="280416"/>
                  </a:lnTo>
                  <a:lnTo>
                    <a:pt x="960119" y="283464"/>
                  </a:lnTo>
                  <a:lnTo>
                    <a:pt x="963167" y="283464"/>
                  </a:lnTo>
                  <a:lnTo>
                    <a:pt x="963167" y="286512"/>
                  </a:lnTo>
                  <a:lnTo>
                    <a:pt x="963167" y="289560"/>
                  </a:lnTo>
                </a:path>
                <a:path w="1009015" h="802004">
                  <a:moveTo>
                    <a:pt x="963167" y="289560"/>
                  </a:moveTo>
                  <a:lnTo>
                    <a:pt x="963167" y="292608"/>
                  </a:lnTo>
                  <a:lnTo>
                    <a:pt x="966215" y="292608"/>
                  </a:lnTo>
                  <a:lnTo>
                    <a:pt x="966215" y="295656"/>
                  </a:lnTo>
                  <a:lnTo>
                    <a:pt x="966215" y="298704"/>
                  </a:lnTo>
                  <a:lnTo>
                    <a:pt x="969263" y="298704"/>
                  </a:lnTo>
                  <a:lnTo>
                    <a:pt x="969263" y="301752"/>
                  </a:lnTo>
                  <a:lnTo>
                    <a:pt x="969263" y="304800"/>
                  </a:lnTo>
                  <a:lnTo>
                    <a:pt x="972312" y="307848"/>
                  </a:lnTo>
                  <a:lnTo>
                    <a:pt x="972312" y="310896"/>
                  </a:lnTo>
                  <a:lnTo>
                    <a:pt x="972312" y="313944"/>
                  </a:lnTo>
                  <a:lnTo>
                    <a:pt x="975360" y="313944"/>
                  </a:lnTo>
                  <a:lnTo>
                    <a:pt x="975360" y="316992"/>
                  </a:lnTo>
                  <a:lnTo>
                    <a:pt x="975360" y="320040"/>
                  </a:lnTo>
                  <a:lnTo>
                    <a:pt x="978408" y="320040"/>
                  </a:lnTo>
                  <a:lnTo>
                    <a:pt x="978408" y="323088"/>
                  </a:lnTo>
                  <a:lnTo>
                    <a:pt x="978408" y="326136"/>
                  </a:lnTo>
                  <a:lnTo>
                    <a:pt x="978408" y="329184"/>
                  </a:lnTo>
                  <a:lnTo>
                    <a:pt x="981456" y="329184"/>
                  </a:lnTo>
                  <a:lnTo>
                    <a:pt x="981456" y="332232"/>
                  </a:lnTo>
                  <a:lnTo>
                    <a:pt x="981456" y="335280"/>
                  </a:lnTo>
                  <a:lnTo>
                    <a:pt x="984504" y="335280"/>
                  </a:lnTo>
                  <a:lnTo>
                    <a:pt x="984504" y="338328"/>
                  </a:lnTo>
                </a:path>
                <a:path w="1009015" h="802004">
                  <a:moveTo>
                    <a:pt x="984504" y="338328"/>
                  </a:moveTo>
                  <a:lnTo>
                    <a:pt x="984504" y="341376"/>
                  </a:lnTo>
                  <a:lnTo>
                    <a:pt x="984504" y="344424"/>
                  </a:lnTo>
                  <a:lnTo>
                    <a:pt x="984504" y="344424"/>
                  </a:lnTo>
                  <a:lnTo>
                    <a:pt x="987552" y="344424"/>
                  </a:lnTo>
                  <a:lnTo>
                    <a:pt x="987552" y="347472"/>
                  </a:lnTo>
                  <a:lnTo>
                    <a:pt x="987552" y="350520"/>
                  </a:lnTo>
                  <a:lnTo>
                    <a:pt x="990600" y="350520"/>
                  </a:lnTo>
                  <a:lnTo>
                    <a:pt x="990600" y="353568"/>
                  </a:lnTo>
                  <a:lnTo>
                    <a:pt x="990600" y="356616"/>
                  </a:lnTo>
                  <a:lnTo>
                    <a:pt x="990600" y="359664"/>
                  </a:lnTo>
                  <a:lnTo>
                    <a:pt x="993647" y="359664"/>
                  </a:lnTo>
                  <a:lnTo>
                    <a:pt x="993647" y="362712"/>
                  </a:lnTo>
                  <a:lnTo>
                    <a:pt x="993647" y="365760"/>
                  </a:lnTo>
                  <a:lnTo>
                    <a:pt x="996695" y="365760"/>
                  </a:lnTo>
                  <a:lnTo>
                    <a:pt x="996695" y="368808"/>
                  </a:lnTo>
                  <a:lnTo>
                    <a:pt x="996695" y="371856"/>
                  </a:lnTo>
                  <a:lnTo>
                    <a:pt x="996695" y="374904"/>
                  </a:lnTo>
                  <a:lnTo>
                    <a:pt x="999743" y="374904"/>
                  </a:lnTo>
                  <a:lnTo>
                    <a:pt x="999743" y="377952"/>
                  </a:lnTo>
                  <a:lnTo>
                    <a:pt x="999743" y="381000"/>
                  </a:lnTo>
                  <a:lnTo>
                    <a:pt x="1002791" y="381000"/>
                  </a:lnTo>
                  <a:lnTo>
                    <a:pt x="1002791" y="384048"/>
                  </a:lnTo>
                  <a:lnTo>
                    <a:pt x="1002791" y="387096"/>
                  </a:lnTo>
                </a:path>
                <a:path w="1009015" h="802004">
                  <a:moveTo>
                    <a:pt x="1002791" y="387096"/>
                  </a:moveTo>
                  <a:lnTo>
                    <a:pt x="1002791" y="390144"/>
                  </a:lnTo>
                  <a:lnTo>
                    <a:pt x="1002791" y="390144"/>
                  </a:lnTo>
                  <a:lnTo>
                    <a:pt x="1005839" y="390144"/>
                  </a:lnTo>
                  <a:lnTo>
                    <a:pt x="1005839" y="393192"/>
                  </a:lnTo>
                  <a:lnTo>
                    <a:pt x="1005839" y="396240"/>
                  </a:lnTo>
                  <a:lnTo>
                    <a:pt x="1008888" y="396240"/>
                  </a:lnTo>
                  <a:lnTo>
                    <a:pt x="1008888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70632" y="2642616"/>
              <a:ext cx="990600" cy="55244"/>
            </a:xfrm>
            <a:custGeom>
              <a:avLst/>
              <a:gdLst/>
              <a:ahLst/>
              <a:cxnLst/>
              <a:rect l="l" t="t" r="r" b="b"/>
              <a:pathLst>
                <a:path w="990600" h="55244">
                  <a:moveTo>
                    <a:pt x="99060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990600" y="54863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91968" y="6248400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>
                  <a:moveTo>
                    <a:pt x="0" y="0"/>
                  </a:moveTo>
                  <a:lnTo>
                    <a:pt x="1005840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91968" y="5849111"/>
              <a:ext cx="1005840" cy="802005"/>
            </a:xfrm>
            <a:custGeom>
              <a:avLst/>
              <a:gdLst/>
              <a:ahLst/>
              <a:cxnLst/>
              <a:rect l="l" t="t" r="r" b="b"/>
              <a:pathLst>
                <a:path w="1005839" h="802004">
                  <a:moveTo>
                    <a:pt x="0" y="399288"/>
                  </a:moveTo>
                  <a:lnTo>
                    <a:pt x="0" y="396240"/>
                  </a:lnTo>
                  <a:lnTo>
                    <a:pt x="0" y="393191"/>
                  </a:lnTo>
                  <a:lnTo>
                    <a:pt x="3048" y="393191"/>
                  </a:lnTo>
                  <a:lnTo>
                    <a:pt x="3048" y="387096"/>
                  </a:lnTo>
                  <a:lnTo>
                    <a:pt x="6095" y="384047"/>
                  </a:lnTo>
                  <a:lnTo>
                    <a:pt x="6095" y="377951"/>
                  </a:lnTo>
                  <a:lnTo>
                    <a:pt x="9143" y="377951"/>
                  </a:lnTo>
                  <a:lnTo>
                    <a:pt x="9143" y="371856"/>
                  </a:lnTo>
                  <a:lnTo>
                    <a:pt x="12192" y="368807"/>
                  </a:lnTo>
                  <a:lnTo>
                    <a:pt x="12192" y="362712"/>
                  </a:lnTo>
                  <a:lnTo>
                    <a:pt x="15239" y="362712"/>
                  </a:lnTo>
                  <a:lnTo>
                    <a:pt x="15239" y="356616"/>
                  </a:lnTo>
                  <a:lnTo>
                    <a:pt x="18287" y="353568"/>
                  </a:lnTo>
                  <a:lnTo>
                    <a:pt x="18287" y="350519"/>
                  </a:lnTo>
                </a:path>
                <a:path w="1005839" h="802004">
                  <a:moveTo>
                    <a:pt x="18287" y="350519"/>
                  </a:moveTo>
                  <a:lnTo>
                    <a:pt x="18287" y="347472"/>
                  </a:lnTo>
                  <a:lnTo>
                    <a:pt x="21336" y="347472"/>
                  </a:lnTo>
                  <a:lnTo>
                    <a:pt x="21336" y="341375"/>
                  </a:lnTo>
                  <a:lnTo>
                    <a:pt x="24383" y="341375"/>
                  </a:lnTo>
                  <a:lnTo>
                    <a:pt x="24383" y="338328"/>
                  </a:lnTo>
                  <a:lnTo>
                    <a:pt x="24383" y="335279"/>
                  </a:lnTo>
                  <a:lnTo>
                    <a:pt x="24383" y="332231"/>
                  </a:lnTo>
                  <a:lnTo>
                    <a:pt x="27431" y="332231"/>
                  </a:lnTo>
                  <a:lnTo>
                    <a:pt x="27431" y="326135"/>
                  </a:lnTo>
                  <a:lnTo>
                    <a:pt x="30480" y="326135"/>
                  </a:lnTo>
                  <a:lnTo>
                    <a:pt x="30480" y="323088"/>
                  </a:lnTo>
                  <a:lnTo>
                    <a:pt x="30480" y="320040"/>
                  </a:lnTo>
                  <a:lnTo>
                    <a:pt x="30480" y="316991"/>
                  </a:lnTo>
                  <a:lnTo>
                    <a:pt x="30480" y="316991"/>
                  </a:lnTo>
                  <a:lnTo>
                    <a:pt x="33527" y="316991"/>
                  </a:lnTo>
                  <a:lnTo>
                    <a:pt x="33527" y="310896"/>
                  </a:lnTo>
                  <a:lnTo>
                    <a:pt x="36575" y="310896"/>
                  </a:lnTo>
                  <a:lnTo>
                    <a:pt x="36575" y="301751"/>
                  </a:lnTo>
                  <a:lnTo>
                    <a:pt x="39624" y="301751"/>
                  </a:lnTo>
                </a:path>
                <a:path w="1005839" h="802004">
                  <a:moveTo>
                    <a:pt x="39624" y="301751"/>
                  </a:moveTo>
                  <a:lnTo>
                    <a:pt x="39624" y="298703"/>
                  </a:lnTo>
                  <a:lnTo>
                    <a:pt x="39624" y="295656"/>
                  </a:lnTo>
                  <a:lnTo>
                    <a:pt x="42671" y="295656"/>
                  </a:lnTo>
                  <a:lnTo>
                    <a:pt x="42671" y="289560"/>
                  </a:lnTo>
                  <a:lnTo>
                    <a:pt x="45719" y="286512"/>
                  </a:lnTo>
                  <a:lnTo>
                    <a:pt x="45719" y="280415"/>
                  </a:lnTo>
                  <a:lnTo>
                    <a:pt x="48768" y="280415"/>
                  </a:lnTo>
                  <a:lnTo>
                    <a:pt x="48768" y="274319"/>
                  </a:lnTo>
                  <a:lnTo>
                    <a:pt x="51815" y="274319"/>
                  </a:lnTo>
                  <a:lnTo>
                    <a:pt x="51815" y="265175"/>
                  </a:lnTo>
                  <a:lnTo>
                    <a:pt x="54863" y="265175"/>
                  </a:lnTo>
                  <a:lnTo>
                    <a:pt x="54863" y="259080"/>
                  </a:lnTo>
                  <a:lnTo>
                    <a:pt x="57912" y="259080"/>
                  </a:lnTo>
                  <a:lnTo>
                    <a:pt x="57912" y="256031"/>
                  </a:lnTo>
                  <a:lnTo>
                    <a:pt x="57912" y="252983"/>
                  </a:lnTo>
                </a:path>
                <a:path w="1005839" h="802004">
                  <a:moveTo>
                    <a:pt x="57912" y="252983"/>
                  </a:moveTo>
                  <a:lnTo>
                    <a:pt x="60959" y="252983"/>
                  </a:lnTo>
                  <a:lnTo>
                    <a:pt x="60959" y="252983"/>
                  </a:lnTo>
                  <a:lnTo>
                    <a:pt x="60959" y="243839"/>
                  </a:lnTo>
                  <a:lnTo>
                    <a:pt x="64007" y="243839"/>
                  </a:lnTo>
                  <a:lnTo>
                    <a:pt x="64007" y="237744"/>
                  </a:lnTo>
                  <a:lnTo>
                    <a:pt x="67056" y="237744"/>
                  </a:lnTo>
                  <a:lnTo>
                    <a:pt x="67056" y="231648"/>
                  </a:lnTo>
                  <a:lnTo>
                    <a:pt x="70104" y="231648"/>
                  </a:lnTo>
                  <a:lnTo>
                    <a:pt x="70104" y="225551"/>
                  </a:lnTo>
                  <a:lnTo>
                    <a:pt x="73151" y="222504"/>
                  </a:lnTo>
                  <a:lnTo>
                    <a:pt x="73151" y="216407"/>
                  </a:lnTo>
                  <a:lnTo>
                    <a:pt x="76200" y="216407"/>
                  </a:lnTo>
                  <a:lnTo>
                    <a:pt x="76200" y="210312"/>
                  </a:lnTo>
                  <a:lnTo>
                    <a:pt x="79248" y="210312"/>
                  </a:lnTo>
                  <a:lnTo>
                    <a:pt x="79248" y="207263"/>
                  </a:lnTo>
                </a:path>
                <a:path w="1005839" h="802004">
                  <a:moveTo>
                    <a:pt x="79248" y="207263"/>
                  </a:moveTo>
                  <a:lnTo>
                    <a:pt x="79248" y="204215"/>
                  </a:lnTo>
                  <a:lnTo>
                    <a:pt x="82295" y="204215"/>
                  </a:lnTo>
                  <a:lnTo>
                    <a:pt x="82295" y="198119"/>
                  </a:lnTo>
                  <a:lnTo>
                    <a:pt x="85343" y="198119"/>
                  </a:lnTo>
                  <a:lnTo>
                    <a:pt x="85343" y="192024"/>
                  </a:lnTo>
                  <a:lnTo>
                    <a:pt x="88392" y="192024"/>
                  </a:lnTo>
                  <a:lnTo>
                    <a:pt x="88392" y="188975"/>
                  </a:lnTo>
                  <a:lnTo>
                    <a:pt x="88392" y="185927"/>
                  </a:lnTo>
                  <a:lnTo>
                    <a:pt x="91439" y="182880"/>
                  </a:lnTo>
                  <a:lnTo>
                    <a:pt x="91439" y="179831"/>
                  </a:lnTo>
                  <a:lnTo>
                    <a:pt x="91439" y="176783"/>
                  </a:lnTo>
                  <a:lnTo>
                    <a:pt x="94487" y="176783"/>
                  </a:lnTo>
                  <a:lnTo>
                    <a:pt x="94487" y="173736"/>
                  </a:lnTo>
                  <a:lnTo>
                    <a:pt x="94487" y="170687"/>
                  </a:lnTo>
                  <a:lnTo>
                    <a:pt x="97536" y="170687"/>
                  </a:lnTo>
                  <a:lnTo>
                    <a:pt x="97536" y="167639"/>
                  </a:lnTo>
                </a:path>
                <a:path w="1005839" h="802004">
                  <a:moveTo>
                    <a:pt x="97536" y="167639"/>
                  </a:moveTo>
                  <a:lnTo>
                    <a:pt x="97536" y="164592"/>
                  </a:lnTo>
                  <a:lnTo>
                    <a:pt x="100583" y="164592"/>
                  </a:lnTo>
                  <a:lnTo>
                    <a:pt x="100583" y="158495"/>
                  </a:lnTo>
                  <a:lnTo>
                    <a:pt x="103631" y="158495"/>
                  </a:lnTo>
                  <a:lnTo>
                    <a:pt x="103631" y="152400"/>
                  </a:lnTo>
                  <a:lnTo>
                    <a:pt x="106680" y="152400"/>
                  </a:lnTo>
                  <a:lnTo>
                    <a:pt x="106680" y="146304"/>
                  </a:lnTo>
                  <a:lnTo>
                    <a:pt x="109727" y="146304"/>
                  </a:lnTo>
                  <a:lnTo>
                    <a:pt x="109727" y="140207"/>
                  </a:lnTo>
                  <a:lnTo>
                    <a:pt x="112775" y="140207"/>
                  </a:lnTo>
                  <a:lnTo>
                    <a:pt x="112775" y="137160"/>
                  </a:lnTo>
                  <a:lnTo>
                    <a:pt x="115824" y="134112"/>
                  </a:lnTo>
                  <a:lnTo>
                    <a:pt x="115824" y="131063"/>
                  </a:lnTo>
                  <a:lnTo>
                    <a:pt x="118871" y="131063"/>
                  </a:lnTo>
                  <a:lnTo>
                    <a:pt x="118871" y="128015"/>
                  </a:lnTo>
                </a:path>
                <a:path w="1005839" h="802004">
                  <a:moveTo>
                    <a:pt x="118871" y="128015"/>
                  </a:moveTo>
                  <a:lnTo>
                    <a:pt x="118871" y="124968"/>
                  </a:lnTo>
                  <a:lnTo>
                    <a:pt x="118871" y="124968"/>
                  </a:lnTo>
                  <a:lnTo>
                    <a:pt x="121919" y="124968"/>
                  </a:lnTo>
                  <a:lnTo>
                    <a:pt x="121919" y="118871"/>
                  </a:lnTo>
                  <a:lnTo>
                    <a:pt x="124968" y="118871"/>
                  </a:lnTo>
                  <a:lnTo>
                    <a:pt x="124968" y="112775"/>
                  </a:lnTo>
                  <a:lnTo>
                    <a:pt x="128015" y="112775"/>
                  </a:lnTo>
                  <a:lnTo>
                    <a:pt x="128015" y="109727"/>
                  </a:lnTo>
                  <a:lnTo>
                    <a:pt x="131063" y="109727"/>
                  </a:lnTo>
                  <a:lnTo>
                    <a:pt x="131063" y="106680"/>
                  </a:lnTo>
                  <a:lnTo>
                    <a:pt x="131063" y="103631"/>
                  </a:lnTo>
                  <a:lnTo>
                    <a:pt x="134112" y="103631"/>
                  </a:lnTo>
                  <a:lnTo>
                    <a:pt x="134112" y="97536"/>
                  </a:lnTo>
                  <a:lnTo>
                    <a:pt x="137159" y="97536"/>
                  </a:lnTo>
                  <a:lnTo>
                    <a:pt x="137159" y="94487"/>
                  </a:lnTo>
                  <a:lnTo>
                    <a:pt x="140207" y="94487"/>
                  </a:lnTo>
                  <a:lnTo>
                    <a:pt x="140207" y="91439"/>
                  </a:lnTo>
                </a:path>
                <a:path w="1005839" h="802004">
                  <a:moveTo>
                    <a:pt x="140207" y="91439"/>
                  </a:moveTo>
                  <a:lnTo>
                    <a:pt x="140207" y="88392"/>
                  </a:lnTo>
                  <a:lnTo>
                    <a:pt x="143256" y="88392"/>
                  </a:lnTo>
                  <a:lnTo>
                    <a:pt x="143256" y="85343"/>
                  </a:lnTo>
                  <a:lnTo>
                    <a:pt x="143256" y="82295"/>
                  </a:lnTo>
                  <a:lnTo>
                    <a:pt x="146304" y="82295"/>
                  </a:lnTo>
                  <a:lnTo>
                    <a:pt x="146304" y="79248"/>
                  </a:lnTo>
                  <a:lnTo>
                    <a:pt x="149351" y="79248"/>
                  </a:lnTo>
                  <a:lnTo>
                    <a:pt x="149351" y="76200"/>
                  </a:lnTo>
                  <a:lnTo>
                    <a:pt x="149351" y="73151"/>
                  </a:lnTo>
                  <a:lnTo>
                    <a:pt x="152400" y="73151"/>
                  </a:lnTo>
                  <a:lnTo>
                    <a:pt x="152400" y="70104"/>
                  </a:lnTo>
                  <a:lnTo>
                    <a:pt x="155448" y="70104"/>
                  </a:lnTo>
                  <a:lnTo>
                    <a:pt x="155448" y="67056"/>
                  </a:lnTo>
                  <a:lnTo>
                    <a:pt x="158495" y="67056"/>
                  </a:lnTo>
                  <a:lnTo>
                    <a:pt x="158495" y="64007"/>
                  </a:lnTo>
                </a:path>
                <a:path w="1005839" h="802004">
                  <a:moveTo>
                    <a:pt x="158495" y="64007"/>
                  </a:moveTo>
                  <a:lnTo>
                    <a:pt x="158495" y="60960"/>
                  </a:lnTo>
                  <a:lnTo>
                    <a:pt x="161544" y="60960"/>
                  </a:lnTo>
                  <a:lnTo>
                    <a:pt x="161544" y="57912"/>
                  </a:lnTo>
                  <a:lnTo>
                    <a:pt x="164592" y="57912"/>
                  </a:lnTo>
                  <a:lnTo>
                    <a:pt x="164592" y="54863"/>
                  </a:lnTo>
                  <a:lnTo>
                    <a:pt x="167639" y="54863"/>
                  </a:lnTo>
                  <a:lnTo>
                    <a:pt x="167639" y="51815"/>
                  </a:lnTo>
                  <a:lnTo>
                    <a:pt x="167639" y="48768"/>
                  </a:lnTo>
                  <a:lnTo>
                    <a:pt x="170687" y="48768"/>
                  </a:lnTo>
                  <a:lnTo>
                    <a:pt x="170687" y="45719"/>
                  </a:lnTo>
                  <a:lnTo>
                    <a:pt x="170687" y="45719"/>
                  </a:lnTo>
                  <a:lnTo>
                    <a:pt x="173736" y="45719"/>
                  </a:lnTo>
                  <a:lnTo>
                    <a:pt x="173736" y="42671"/>
                  </a:lnTo>
                  <a:lnTo>
                    <a:pt x="176783" y="42671"/>
                  </a:lnTo>
                  <a:lnTo>
                    <a:pt x="176783" y="39624"/>
                  </a:lnTo>
                  <a:lnTo>
                    <a:pt x="179831" y="39624"/>
                  </a:lnTo>
                </a:path>
                <a:path w="1005839" h="802004">
                  <a:moveTo>
                    <a:pt x="179831" y="39624"/>
                  </a:moveTo>
                  <a:lnTo>
                    <a:pt x="179831" y="36575"/>
                  </a:lnTo>
                  <a:lnTo>
                    <a:pt x="182880" y="36575"/>
                  </a:lnTo>
                  <a:lnTo>
                    <a:pt x="182880" y="33527"/>
                  </a:lnTo>
                  <a:lnTo>
                    <a:pt x="185927" y="33527"/>
                  </a:lnTo>
                  <a:lnTo>
                    <a:pt x="185927" y="30480"/>
                  </a:lnTo>
                  <a:lnTo>
                    <a:pt x="188975" y="30480"/>
                  </a:lnTo>
                  <a:lnTo>
                    <a:pt x="188975" y="27431"/>
                  </a:lnTo>
                  <a:lnTo>
                    <a:pt x="192024" y="27431"/>
                  </a:lnTo>
                  <a:lnTo>
                    <a:pt x="192024" y="24383"/>
                  </a:lnTo>
                  <a:lnTo>
                    <a:pt x="195071" y="24383"/>
                  </a:lnTo>
                  <a:lnTo>
                    <a:pt x="195071" y="21336"/>
                  </a:lnTo>
                  <a:lnTo>
                    <a:pt x="198119" y="21336"/>
                  </a:lnTo>
                </a:path>
                <a:path w="1005839" h="802004">
                  <a:moveTo>
                    <a:pt x="198119" y="21336"/>
                  </a:moveTo>
                  <a:lnTo>
                    <a:pt x="198119" y="18287"/>
                  </a:lnTo>
                  <a:lnTo>
                    <a:pt x="198119" y="18287"/>
                  </a:lnTo>
                  <a:lnTo>
                    <a:pt x="201168" y="18287"/>
                  </a:lnTo>
                  <a:lnTo>
                    <a:pt x="204215" y="18287"/>
                  </a:lnTo>
                  <a:lnTo>
                    <a:pt x="204215" y="15239"/>
                  </a:lnTo>
                  <a:lnTo>
                    <a:pt x="207263" y="15239"/>
                  </a:lnTo>
                  <a:lnTo>
                    <a:pt x="207263" y="12192"/>
                  </a:lnTo>
                  <a:lnTo>
                    <a:pt x="210312" y="12192"/>
                  </a:lnTo>
                  <a:lnTo>
                    <a:pt x="213359" y="12192"/>
                  </a:lnTo>
                  <a:lnTo>
                    <a:pt x="213359" y="9143"/>
                  </a:lnTo>
                  <a:lnTo>
                    <a:pt x="216407" y="9143"/>
                  </a:lnTo>
                  <a:lnTo>
                    <a:pt x="219456" y="9143"/>
                  </a:lnTo>
                  <a:lnTo>
                    <a:pt x="219456" y="6095"/>
                  </a:lnTo>
                </a:path>
                <a:path w="1005839" h="802004">
                  <a:moveTo>
                    <a:pt x="219456" y="6095"/>
                  </a:moveTo>
                  <a:lnTo>
                    <a:pt x="222504" y="6095"/>
                  </a:lnTo>
                  <a:lnTo>
                    <a:pt x="225551" y="6095"/>
                  </a:lnTo>
                  <a:lnTo>
                    <a:pt x="225551" y="3048"/>
                  </a:lnTo>
                  <a:lnTo>
                    <a:pt x="228600" y="3048"/>
                  </a:lnTo>
                  <a:lnTo>
                    <a:pt x="231648" y="3048"/>
                  </a:lnTo>
                  <a:lnTo>
                    <a:pt x="234695" y="3048"/>
                  </a:lnTo>
                  <a:lnTo>
                    <a:pt x="234695" y="0"/>
                  </a:lnTo>
                  <a:lnTo>
                    <a:pt x="237744" y="0"/>
                  </a:lnTo>
                </a:path>
                <a:path w="1005839" h="802004">
                  <a:moveTo>
                    <a:pt x="237744" y="0"/>
                  </a:moveTo>
                  <a:lnTo>
                    <a:pt x="240792" y="0"/>
                  </a:lnTo>
                  <a:lnTo>
                    <a:pt x="243839" y="0"/>
                  </a:lnTo>
                  <a:lnTo>
                    <a:pt x="246887" y="0"/>
                  </a:lnTo>
                  <a:lnTo>
                    <a:pt x="249936" y="0"/>
                  </a:lnTo>
                  <a:lnTo>
                    <a:pt x="252983" y="0"/>
                  </a:lnTo>
                  <a:lnTo>
                    <a:pt x="256031" y="0"/>
                  </a:lnTo>
                  <a:lnTo>
                    <a:pt x="259080" y="0"/>
                  </a:lnTo>
                </a:path>
                <a:path w="1005839" h="802004">
                  <a:moveTo>
                    <a:pt x="259080" y="0"/>
                  </a:moveTo>
                  <a:lnTo>
                    <a:pt x="262127" y="0"/>
                  </a:lnTo>
                  <a:lnTo>
                    <a:pt x="265175" y="0"/>
                  </a:lnTo>
                  <a:lnTo>
                    <a:pt x="265175" y="0"/>
                  </a:lnTo>
                  <a:lnTo>
                    <a:pt x="265175" y="3048"/>
                  </a:lnTo>
                  <a:lnTo>
                    <a:pt x="268224" y="3048"/>
                  </a:lnTo>
                  <a:lnTo>
                    <a:pt x="271271" y="3048"/>
                  </a:lnTo>
                  <a:lnTo>
                    <a:pt x="274319" y="3048"/>
                  </a:lnTo>
                  <a:lnTo>
                    <a:pt x="277368" y="6095"/>
                  </a:lnTo>
                  <a:lnTo>
                    <a:pt x="280415" y="6095"/>
                  </a:lnTo>
                </a:path>
                <a:path w="1005839" h="802004">
                  <a:moveTo>
                    <a:pt x="280415" y="6095"/>
                  </a:moveTo>
                  <a:lnTo>
                    <a:pt x="283463" y="6095"/>
                  </a:lnTo>
                  <a:lnTo>
                    <a:pt x="283463" y="6095"/>
                  </a:lnTo>
                  <a:lnTo>
                    <a:pt x="283463" y="9143"/>
                  </a:lnTo>
                  <a:lnTo>
                    <a:pt x="286512" y="9143"/>
                  </a:lnTo>
                  <a:lnTo>
                    <a:pt x="289559" y="9143"/>
                  </a:lnTo>
                  <a:lnTo>
                    <a:pt x="289559" y="12192"/>
                  </a:lnTo>
                  <a:lnTo>
                    <a:pt x="292607" y="12192"/>
                  </a:lnTo>
                  <a:lnTo>
                    <a:pt x="292607" y="15239"/>
                  </a:lnTo>
                  <a:lnTo>
                    <a:pt x="295656" y="15239"/>
                  </a:lnTo>
                  <a:lnTo>
                    <a:pt x="298704" y="15239"/>
                  </a:lnTo>
                  <a:lnTo>
                    <a:pt x="298704" y="18287"/>
                  </a:lnTo>
                </a:path>
                <a:path w="1005839" h="802004">
                  <a:moveTo>
                    <a:pt x="298704" y="18287"/>
                  </a:moveTo>
                  <a:lnTo>
                    <a:pt x="301751" y="18287"/>
                  </a:lnTo>
                  <a:lnTo>
                    <a:pt x="301751" y="18287"/>
                  </a:lnTo>
                  <a:lnTo>
                    <a:pt x="301751" y="21336"/>
                  </a:lnTo>
                  <a:lnTo>
                    <a:pt x="304800" y="21336"/>
                  </a:lnTo>
                  <a:lnTo>
                    <a:pt x="304800" y="24383"/>
                  </a:lnTo>
                  <a:lnTo>
                    <a:pt x="307848" y="24383"/>
                  </a:lnTo>
                  <a:lnTo>
                    <a:pt x="307848" y="27431"/>
                  </a:lnTo>
                  <a:lnTo>
                    <a:pt x="310895" y="27431"/>
                  </a:lnTo>
                  <a:lnTo>
                    <a:pt x="310895" y="30480"/>
                  </a:lnTo>
                  <a:lnTo>
                    <a:pt x="313944" y="30480"/>
                  </a:lnTo>
                  <a:lnTo>
                    <a:pt x="313944" y="33527"/>
                  </a:lnTo>
                  <a:lnTo>
                    <a:pt x="316992" y="33527"/>
                  </a:lnTo>
                  <a:lnTo>
                    <a:pt x="316992" y="36575"/>
                  </a:lnTo>
                  <a:lnTo>
                    <a:pt x="320039" y="36575"/>
                  </a:lnTo>
                  <a:lnTo>
                    <a:pt x="320039" y="36575"/>
                  </a:lnTo>
                </a:path>
                <a:path w="1005839" h="802004">
                  <a:moveTo>
                    <a:pt x="320039" y="36575"/>
                  </a:moveTo>
                  <a:lnTo>
                    <a:pt x="320039" y="39624"/>
                  </a:lnTo>
                  <a:lnTo>
                    <a:pt x="323088" y="39624"/>
                  </a:lnTo>
                  <a:lnTo>
                    <a:pt x="323088" y="42671"/>
                  </a:lnTo>
                  <a:lnTo>
                    <a:pt x="326136" y="42671"/>
                  </a:lnTo>
                  <a:lnTo>
                    <a:pt x="326136" y="45719"/>
                  </a:lnTo>
                  <a:lnTo>
                    <a:pt x="329183" y="45719"/>
                  </a:lnTo>
                  <a:lnTo>
                    <a:pt x="329183" y="48768"/>
                  </a:lnTo>
                  <a:lnTo>
                    <a:pt x="332231" y="48768"/>
                  </a:lnTo>
                  <a:lnTo>
                    <a:pt x="332231" y="51815"/>
                  </a:lnTo>
                  <a:lnTo>
                    <a:pt x="335280" y="51815"/>
                  </a:lnTo>
                  <a:lnTo>
                    <a:pt x="335280" y="54863"/>
                  </a:lnTo>
                  <a:lnTo>
                    <a:pt x="338327" y="54863"/>
                  </a:lnTo>
                  <a:lnTo>
                    <a:pt x="338327" y="57912"/>
                  </a:lnTo>
                  <a:lnTo>
                    <a:pt x="338327" y="60960"/>
                  </a:lnTo>
                </a:path>
                <a:path w="1005839" h="802004">
                  <a:moveTo>
                    <a:pt x="338327" y="60960"/>
                  </a:moveTo>
                  <a:lnTo>
                    <a:pt x="341375" y="60960"/>
                  </a:lnTo>
                  <a:lnTo>
                    <a:pt x="341375" y="60960"/>
                  </a:lnTo>
                  <a:lnTo>
                    <a:pt x="341375" y="64007"/>
                  </a:lnTo>
                  <a:lnTo>
                    <a:pt x="344424" y="64007"/>
                  </a:lnTo>
                  <a:lnTo>
                    <a:pt x="344424" y="67056"/>
                  </a:lnTo>
                  <a:lnTo>
                    <a:pt x="347471" y="70104"/>
                  </a:lnTo>
                  <a:lnTo>
                    <a:pt x="347471" y="73151"/>
                  </a:lnTo>
                  <a:lnTo>
                    <a:pt x="350519" y="73151"/>
                  </a:lnTo>
                  <a:lnTo>
                    <a:pt x="350519" y="76200"/>
                  </a:lnTo>
                  <a:lnTo>
                    <a:pt x="353568" y="76200"/>
                  </a:lnTo>
                  <a:lnTo>
                    <a:pt x="353568" y="79248"/>
                  </a:lnTo>
                  <a:lnTo>
                    <a:pt x="353568" y="82295"/>
                  </a:lnTo>
                  <a:lnTo>
                    <a:pt x="356615" y="82295"/>
                  </a:lnTo>
                  <a:lnTo>
                    <a:pt x="356615" y="85343"/>
                  </a:lnTo>
                  <a:lnTo>
                    <a:pt x="359663" y="85343"/>
                  </a:lnTo>
                  <a:lnTo>
                    <a:pt x="359663" y="88392"/>
                  </a:lnTo>
                </a:path>
                <a:path w="1005839" h="802004">
                  <a:moveTo>
                    <a:pt x="359663" y="88392"/>
                  </a:moveTo>
                  <a:lnTo>
                    <a:pt x="359663" y="91439"/>
                  </a:lnTo>
                  <a:lnTo>
                    <a:pt x="362712" y="91439"/>
                  </a:lnTo>
                  <a:lnTo>
                    <a:pt x="362712" y="94487"/>
                  </a:lnTo>
                  <a:lnTo>
                    <a:pt x="362712" y="97536"/>
                  </a:lnTo>
                  <a:lnTo>
                    <a:pt x="365759" y="97536"/>
                  </a:lnTo>
                  <a:lnTo>
                    <a:pt x="365759" y="100583"/>
                  </a:lnTo>
                  <a:lnTo>
                    <a:pt x="365759" y="100583"/>
                  </a:lnTo>
                  <a:lnTo>
                    <a:pt x="368807" y="100583"/>
                  </a:lnTo>
                  <a:lnTo>
                    <a:pt x="368807" y="103631"/>
                  </a:lnTo>
                  <a:lnTo>
                    <a:pt x="368807" y="106680"/>
                  </a:lnTo>
                  <a:lnTo>
                    <a:pt x="371856" y="106680"/>
                  </a:lnTo>
                  <a:lnTo>
                    <a:pt x="371856" y="109727"/>
                  </a:lnTo>
                  <a:lnTo>
                    <a:pt x="371856" y="112775"/>
                  </a:lnTo>
                  <a:lnTo>
                    <a:pt x="374904" y="112775"/>
                  </a:lnTo>
                  <a:lnTo>
                    <a:pt x="374904" y="115824"/>
                  </a:lnTo>
                  <a:lnTo>
                    <a:pt x="377951" y="115824"/>
                  </a:lnTo>
                  <a:lnTo>
                    <a:pt x="377951" y="118871"/>
                  </a:lnTo>
                  <a:lnTo>
                    <a:pt x="377951" y="121919"/>
                  </a:lnTo>
                  <a:lnTo>
                    <a:pt x="381000" y="121919"/>
                  </a:lnTo>
                </a:path>
                <a:path w="1005839" h="802004">
                  <a:moveTo>
                    <a:pt x="381000" y="121919"/>
                  </a:moveTo>
                  <a:lnTo>
                    <a:pt x="381000" y="124968"/>
                  </a:lnTo>
                  <a:lnTo>
                    <a:pt x="381000" y="128015"/>
                  </a:lnTo>
                  <a:lnTo>
                    <a:pt x="381000" y="128015"/>
                  </a:lnTo>
                  <a:lnTo>
                    <a:pt x="384048" y="128015"/>
                  </a:lnTo>
                  <a:lnTo>
                    <a:pt x="384048" y="131063"/>
                  </a:lnTo>
                  <a:lnTo>
                    <a:pt x="384048" y="134112"/>
                  </a:lnTo>
                  <a:lnTo>
                    <a:pt x="387095" y="134112"/>
                  </a:lnTo>
                  <a:lnTo>
                    <a:pt x="387095" y="137160"/>
                  </a:lnTo>
                  <a:lnTo>
                    <a:pt x="387095" y="140207"/>
                  </a:lnTo>
                  <a:lnTo>
                    <a:pt x="390144" y="140207"/>
                  </a:lnTo>
                  <a:lnTo>
                    <a:pt x="390144" y="143256"/>
                  </a:lnTo>
                  <a:lnTo>
                    <a:pt x="390144" y="146304"/>
                  </a:lnTo>
                  <a:lnTo>
                    <a:pt x="393192" y="146304"/>
                  </a:lnTo>
                  <a:lnTo>
                    <a:pt x="393192" y="149351"/>
                  </a:lnTo>
                  <a:lnTo>
                    <a:pt x="396239" y="152400"/>
                  </a:lnTo>
                  <a:lnTo>
                    <a:pt x="396239" y="155448"/>
                  </a:lnTo>
                  <a:lnTo>
                    <a:pt x="399288" y="158495"/>
                  </a:lnTo>
                  <a:lnTo>
                    <a:pt x="399288" y="161544"/>
                  </a:lnTo>
                </a:path>
                <a:path w="1005839" h="802004">
                  <a:moveTo>
                    <a:pt x="399288" y="161544"/>
                  </a:moveTo>
                  <a:lnTo>
                    <a:pt x="402336" y="164592"/>
                  </a:lnTo>
                  <a:lnTo>
                    <a:pt x="402336" y="167639"/>
                  </a:lnTo>
                  <a:lnTo>
                    <a:pt x="405383" y="170687"/>
                  </a:lnTo>
                  <a:lnTo>
                    <a:pt x="405383" y="173736"/>
                  </a:lnTo>
                  <a:lnTo>
                    <a:pt x="405383" y="176783"/>
                  </a:lnTo>
                  <a:lnTo>
                    <a:pt x="408431" y="176783"/>
                  </a:lnTo>
                  <a:lnTo>
                    <a:pt x="408431" y="179831"/>
                  </a:lnTo>
                  <a:lnTo>
                    <a:pt x="408431" y="182880"/>
                  </a:lnTo>
                  <a:lnTo>
                    <a:pt x="408431" y="182880"/>
                  </a:lnTo>
                  <a:lnTo>
                    <a:pt x="411480" y="182880"/>
                  </a:lnTo>
                  <a:lnTo>
                    <a:pt x="411480" y="185927"/>
                  </a:lnTo>
                  <a:lnTo>
                    <a:pt x="411480" y="188975"/>
                  </a:lnTo>
                  <a:lnTo>
                    <a:pt x="414527" y="188975"/>
                  </a:lnTo>
                  <a:lnTo>
                    <a:pt x="414527" y="192024"/>
                  </a:lnTo>
                  <a:lnTo>
                    <a:pt x="414527" y="195071"/>
                  </a:lnTo>
                  <a:lnTo>
                    <a:pt x="417575" y="195071"/>
                  </a:lnTo>
                  <a:lnTo>
                    <a:pt x="417575" y="198119"/>
                  </a:lnTo>
                  <a:lnTo>
                    <a:pt x="417575" y="201168"/>
                  </a:lnTo>
                  <a:lnTo>
                    <a:pt x="420624" y="201168"/>
                  </a:lnTo>
                  <a:lnTo>
                    <a:pt x="420624" y="204215"/>
                  </a:lnTo>
                </a:path>
                <a:path w="1005839" h="802004">
                  <a:moveTo>
                    <a:pt x="420624" y="204215"/>
                  </a:moveTo>
                  <a:lnTo>
                    <a:pt x="420624" y="207263"/>
                  </a:lnTo>
                  <a:lnTo>
                    <a:pt x="420624" y="207263"/>
                  </a:lnTo>
                  <a:lnTo>
                    <a:pt x="423671" y="207263"/>
                  </a:lnTo>
                  <a:lnTo>
                    <a:pt x="423671" y="210312"/>
                  </a:lnTo>
                  <a:lnTo>
                    <a:pt x="423671" y="213360"/>
                  </a:lnTo>
                  <a:lnTo>
                    <a:pt x="426719" y="216407"/>
                  </a:lnTo>
                  <a:lnTo>
                    <a:pt x="426719" y="219456"/>
                  </a:lnTo>
                  <a:lnTo>
                    <a:pt x="426719" y="222504"/>
                  </a:lnTo>
                  <a:lnTo>
                    <a:pt x="429768" y="222504"/>
                  </a:lnTo>
                  <a:lnTo>
                    <a:pt x="429768" y="225551"/>
                  </a:lnTo>
                  <a:lnTo>
                    <a:pt x="429768" y="228600"/>
                  </a:lnTo>
                  <a:lnTo>
                    <a:pt x="432815" y="228600"/>
                  </a:lnTo>
                  <a:lnTo>
                    <a:pt x="432815" y="231648"/>
                  </a:lnTo>
                  <a:lnTo>
                    <a:pt x="432815" y="234695"/>
                  </a:lnTo>
                  <a:lnTo>
                    <a:pt x="435863" y="234695"/>
                  </a:lnTo>
                  <a:lnTo>
                    <a:pt x="435863" y="237744"/>
                  </a:lnTo>
                  <a:lnTo>
                    <a:pt x="435863" y="240792"/>
                  </a:lnTo>
                  <a:lnTo>
                    <a:pt x="438912" y="240792"/>
                  </a:lnTo>
                  <a:lnTo>
                    <a:pt x="438912" y="243839"/>
                  </a:lnTo>
                  <a:lnTo>
                    <a:pt x="438912" y="246887"/>
                  </a:lnTo>
                </a:path>
                <a:path w="1005839" h="802004">
                  <a:moveTo>
                    <a:pt x="438912" y="246887"/>
                  </a:moveTo>
                  <a:lnTo>
                    <a:pt x="438912" y="249936"/>
                  </a:lnTo>
                  <a:lnTo>
                    <a:pt x="438912" y="249936"/>
                  </a:lnTo>
                  <a:lnTo>
                    <a:pt x="441959" y="249936"/>
                  </a:lnTo>
                  <a:lnTo>
                    <a:pt x="441959" y="252983"/>
                  </a:lnTo>
                  <a:lnTo>
                    <a:pt x="441959" y="256031"/>
                  </a:lnTo>
                  <a:lnTo>
                    <a:pt x="445007" y="256031"/>
                  </a:lnTo>
                  <a:lnTo>
                    <a:pt x="445007" y="259080"/>
                  </a:lnTo>
                  <a:lnTo>
                    <a:pt x="445007" y="262127"/>
                  </a:lnTo>
                  <a:lnTo>
                    <a:pt x="448056" y="262127"/>
                  </a:lnTo>
                  <a:lnTo>
                    <a:pt x="448056" y="265175"/>
                  </a:lnTo>
                  <a:lnTo>
                    <a:pt x="448056" y="268224"/>
                  </a:lnTo>
                  <a:lnTo>
                    <a:pt x="448056" y="271271"/>
                  </a:lnTo>
                  <a:lnTo>
                    <a:pt x="448056" y="271271"/>
                  </a:lnTo>
                  <a:lnTo>
                    <a:pt x="451104" y="271271"/>
                  </a:lnTo>
                  <a:lnTo>
                    <a:pt x="451104" y="274319"/>
                  </a:lnTo>
                  <a:lnTo>
                    <a:pt x="451104" y="277368"/>
                  </a:lnTo>
                  <a:lnTo>
                    <a:pt x="454151" y="277368"/>
                  </a:lnTo>
                  <a:lnTo>
                    <a:pt x="454151" y="280415"/>
                  </a:lnTo>
                  <a:lnTo>
                    <a:pt x="454151" y="283463"/>
                  </a:lnTo>
                  <a:lnTo>
                    <a:pt x="454151" y="286512"/>
                  </a:lnTo>
                  <a:lnTo>
                    <a:pt x="457200" y="286512"/>
                  </a:lnTo>
                  <a:lnTo>
                    <a:pt x="457200" y="289560"/>
                  </a:lnTo>
                  <a:lnTo>
                    <a:pt x="457200" y="292607"/>
                  </a:lnTo>
                  <a:lnTo>
                    <a:pt x="460247" y="292607"/>
                  </a:lnTo>
                  <a:lnTo>
                    <a:pt x="460247" y="295656"/>
                  </a:lnTo>
                </a:path>
                <a:path w="1005839" h="802004">
                  <a:moveTo>
                    <a:pt x="460247" y="295656"/>
                  </a:moveTo>
                  <a:lnTo>
                    <a:pt x="460247" y="298703"/>
                  </a:lnTo>
                  <a:lnTo>
                    <a:pt x="460247" y="298703"/>
                  </a:lnTo>
                  <a:lnTo>
                    <a:pt x="463295" y="298703"/>
                  </a:lnTo>
                  <a:lnTo>
                    <a:pt x="463295" y="301751"/>
                  </a:lnTo>
                  <a:lnTo>
                    <a:pt x="463295" y="304800"/>
                  </a:lnTo>
                  <a:lnTo>
                    <a:pt x="463295" y="307847"/>
                  </a:lnTo>
                  <a:lnTo>
                    <a:pt x="466344" y="307847"/>
                  </a:lnTo>
                  <a:lnTo>
                    <a:pt x="466344" y="310896"/>
                  </a:lnTo>
                  <a:lnTo>
                    <a:pt x="466344" y="313944"/>
                  </a:lnTo>
                  <a:lnTo>
                    <a:pt x="469392" y="313944"/>
                  </a:lnTo>
                  <a:lnTo>
                    <a:pt x="469392" y="316991"/>
                  </a:lnTo>
                  <a:lnTo>
                    <a:pt x="469392" y="320040"/>
                  </a:lnTo>
                  <a:lnTo>
                    <a:pt x="469392" y="323088"/>
                  </a:lnTo>
                  <a:lnTo>
                    <a:pt x="472440" y="323088"/>
                  </a:lnTo>
                  <a:lnTo>
                    <a:pt x="472440" y="326135"/>
                  </a:lnTo>
                  <a:lnTo>
                    <a:pt x="472440" y="329184"/>
                  </a:lnTo>
                  <a:lnTo>
                    <a:pt x="475487" y="329184"/>
                  </a:lnTo>
                  <a:lnTo>
                    <a:pt x="475487" y="332231"/>
                  </a:lnTo>
                  <a:lnTo>
                    <a:pt x="475487" y="335279"/>
                  </a:lnTo>
                  <a:lnTo>
                    <a:pt x="475487" y="338328"/>
                  </a:lnTo>
                  <a:lnTo>
                    <a:pt x="478535" y="338328"/>
                  </a:lnTo>
                  <a:lnTo>
                    <a:pt x="478535" y="341375"/>
                  </a:lnTo>
                  <a:lnTo>
                    <a:pt x="478535" y="344424"/>
                  </a:lnTo>
                </a:path>
                <a:path w="1005839" h="802004">
                  <a:moveTo>
                    <a:pt x="478535" y="344424"/>
                  </a:moveTo>
                  <a:lnTo>
                    <a:pt x="481583" y="344424"/>
                  </a:lnTo>
                  <a:lnTo>
                    <a:pt x="481583" y="347472"/>
                  </a:lnTo>
                  <a:lnTo>
                    <a:pt x="481583" y="350519"/>
                  </a:lnTo>
                  <a:lnTo>
                    <a:pt x="481583" y="353568"/>
                  </a:lnTo>
                  <a:lnTo>
                    <a:pt x="484631" y="353568"/>
                  </a:lnTo>
                  <a:lnTo>
                    <a:pt x="484631" y="356616"/>
                  </a:lnTo>
                  <a:lnTo>
                    <a:pt x="484631" y="359663"/>
                  </a:lnTo>
                  <a:lnTo>
                    <a:pt x="487680" y="359663"/>
                  </a:lnTo>
                  <a:lnTo>
                    <a:pt x="487680" y="362712"/>
                  </a:lnTo>
                  <a:lnTo>
                    <a:pt x="487680" y="365759"/>
                  </a:lnTo>
                  <a:lnTo>
                    <a:pt x="487680" y="368807"/>
                  </a:lnTo>
                  <a:lnTo>
                    <a:pt x="490728" y="368807"/>
                  </a:lnTo>
                  <a:lnTo>
                    <a:pt x="490728" y="371856"/>
                  </a:lnTo>
                  <a:lnTo>
                    <a:pt x="490728" y="374903"/>
                  </a:lnTo>
                  <a:lnTo>
                    <a:pt x="493776" y="374903"/>
                  </a:lnTo>
                  <a:lnTo>
                    <a:pt x="493776" y="377951"/>
                  </a:lnTo>
                  <a:lnTo>
                    <a:pt x="493776" y="381000"/>
                  </a:lnTo>
                  <a:lnTo>
                    <a:pt x="496823" y="384047"/>
                  </a:lnTo>
                  <a:lnTo>
                    <a:pt x="496823" y="387096"/>
                  </a:lnTo>
                  <a:lnTo>
                    <a:pt x="496823" y="390144"/>
                  </a:lnTo>
                  <a:lnTo>
                    <a:pt x="499871" y="390144"/>
                  </a:lnTo>
                  <a:lnTo>
                    <a:pt x="499871" y="393191"/>
                  </a:lnTo>
                </a:path>
                <a:path w="1005839" h="802004">
                  <a:moveTo>
                    <a:pt x="499871" y="393191"/>
                  </a:moveTo>
                  <a:lnTo>
                    <a:pt x="499871" y="396240"/>
                  </a:lnTo>
                  <a:lnTo>
                    <a:pt x="502919" y="399288"/>
                  </a:lnTo>
                  <a:lnTo>
                    <a:pt x="502919" y="402335"/>
                  </a:lnTo>
                  <a:lnTo>
                    <a:pt x="502919" y="405384"/>
                  </a:lnTo>
                  <a:lnTo>
                    <a:pt x="505968" y="405384"/>
                  </a:lnTo>
                  <a:lnTo>
                    <a:pt x="505968" y="408431"/>
                  </a:lnTo>
                  <a:lnTo>
                    <a:pt x="505968" y="411479"/>
                  </a:lnTo>
                  <a:lnTo>
                    <a:pt x="509016" y="414528"/>
                  </a:lnTo>
                  <a:lnTo>
                    <a:pt x="509016" y="417575"/>
                  </a:lnTo>
                  <a:lnTo>
                    <a:pt x="509016" y="420624"/>
                  </a:lnTo>
                  <a:lnTo>
                    <a:pt x="512064" y="420624"/>
                  </a:lnTo>
                  <a:lnTo>
                    <a:pt x="512064" y="423672"/>
                  </a:lnTo>
                  <a:lnTo>
                    <a:pt x="512064" y="426719"/>
                  </a:lnTo>
                  <a:lnTo>
                    <a:pt x="515111" y="429768"/>
                  </a:lnTo>
                  <a:lnTo>
                    <a:pt x="515111" y="432816"/>
                  </a:lnTo>
                  <a:lnTo>
                    <a:pt x="515111" y="435863"/>
                  </a:lnTo>
                  <a:lnTo>
                    <a:pt x="518159" y="435863"/>
                  </a:lnTo>
                  <a:lnTo>
                    <a:pt x="518159" y="438912"/>
                  </a:lnTo>
                  <a:lnTo>
                    <a:pt x="518159" y="441959"/>
                  </a:lnTo>
                  <a:lnTo>
                    <a:pt x="521207" y="445007"/>
                  </a:lnTo>
                </a:path>
                <a:path w="1005839" h="802004">
                  <a:moveTo>
                    <a:pt x="521207" y="445007"/>
                  </a:moveTo>
                  <a:lnTo>
                    <a:pt x="521207" y="448056"/>
                  </a:lnTo>
                  <a:lnTo>
                    <a:pt x="521207" y="451103"/>
                  </a:lnTo>
                  <a:lnTo>
                    <a:pt x="524256" y="451103"/>
                  </a:lnTo>
                  <a:lnTo>
                    <a:pt x="524256" y="454151"/>
                  </a:lnTo>
                  <a:lnTo>
                    <a:pt x="524256" y="457200"/>
                  </a:lnTo>
                  <a:lnTo>
                    <a:pt x="527304" y="460247"/>
                  </a:lnTo>
                  <a:lnTo>
                    <a:pt x="527304" y="463296"/>
                  </a:lnTo>
                  <a:lnTo>
                    <a:pt x="527304" y="466344"/>
                  </a:lnTo>
                  <a:lnTo>
                    <a:pt x="530352" y="466344"/>
                  </a:lnTo>
                  <a:lnTo>
                    <a:pt x="530352" y="469391"/>
                  </a:lnTo>
                  <a:lnTo>
                    <a:pt x="530352" y="472440"/>
                  </a:lnTo>
                  <a:lnTo>
                    <a:pt x="533399" y="472440"/>
                  </a:lnTo>
                  <a:lnTo>
                    <a:pt x="533399" y="475488"/>
                  </a:lnTo>
                  <a:lnTo>
                    <a:pt x="533399" y="478535"/>
                  </a:lnTo>
                  <a:lnTo>
                    <a:pt x="533399" y="481584"/>
                  </a:lnTo>
                  <a:lnTo>
                    <a:pt x="536447" y="481584"/>
                  </a:lnTo>
                  <a:lnTo>
                    <a:pt x="536447" y="484631"/>
                  </a:lnTo>
                  <a:lnTo>
                    <a:pt x="536447" y="487679"/>
                  </a:lnTo>
                  <a:lnTo>
                    <a:pt x="539495" y="487679"/>
                  </a:lnTo>
                  <a:lnTo>
                    <a:pt x="539495" y="490728"/>
                  </a:lnTo>
                  <a:lnTo>
                    <a:pt x="539495" y="493775"/>
                  </a:lnTo>
                </a:path>
                <a:path w="1005839" h="802004">
                  <a:moveTo>
                    <a:pt x="539495" y="493775"/>
                  </a:moveTo>
                  <a:lnTo>
                    <a:pt x="539495" y="496824"/>
                  </a:lnTo>
                  <a:lnTo>
                    <a:pt x="542544" y="496824"/>
                  </a:lnTo>
                  <a:lnTo>
                    <a:pt x="542544" y="499872"/>
                  </a:lnTo>
                  <a:lnTo>
                    <a:pt x="542544" y="502919"/>
                  </a:lnTo>
                  <a:lnTo>
                    <a:pt x="545592" y="502919"/>
                  </a:lnTo>
                  <a:lnTo>
                    <a:pt x="545592" y="505968"/>
                  </a:lnTo>
                  <a:lnTo>
                    <a:pt x="545592" y="509016"/>
                  </a:lnTo>
                  <a:lnTo>
                    <a:pt x="548640" y="512063"/>
                  </a:lnTo>
                  <a:lnTo>
                    <a:pt x="548640" y="515112"/>
                  </a:lnTo>
                  <a:lnTo>
                    <a:pt x="548640" y="518159"/>
                  </a:lnTo>
                  <a:lnTo>
                    <a:pt x="551687" y="518159"/>
                  </a:lnTo>
                  <a:lnTo>
                    <a:pt x="551687" y="521207"/>
                  </a:lnTo>
                  <a:lnTo>
                    <a:pt x="551687" y="524256"/>
                  </a:lnTo>
                  <a:lnTo>
                    <a:pt x="554735" y="524256"/>
                  </a:lnTo>
                  <a:lnTo>
                    <a:pt x="554735" y="527304"/>
                  </a:lnTo>
                  <a:lnTo>
                    <a:pt x="554735" y="530351"/>
                  </a:lnTo>
                  <a:lnTo>
                    <a:pt x="554735" y="533400"/>
                  </a:lnTo>
                  <a:lnTo>
                    <a:pt x="557783" y="533400"/>
                  </a:lnTo>
                  <a:lnTo>
                    <a:pt x="557783" y="536447"/>
                  </a:lnTo>
                  <a:lnTo>
                    <a:pt x="557783" y="539496"/>
                  </a:lnTo>
                  <a:lnTo>
                    <a:pt x="560832" y="539496"/>
                  </a:lnTo>
                  <a:lnTo>
                    <a:pt x="560832" y="542544"/>
                  </a:lnTo>
                </a:path>
                <a:path w="1005839" h="802004">
                  <a:moveTo>
                    <a:pt x="560832" y="542544"/>
                  </a:moveTo>
                  <a:lnTo>
                    <a:pt x="560832" y="545591"/>
                  </a:lnTo>
                  <a:lnTo>
                    <a:pt x="563880" y="545591"/>
                  </a:lnTo>
                  <a:lnTo>
                    <a:pt x="563880" y="548640"/>
                  </a:lnTo>
                  <a:lnTo>
                    <a:pt x="563880" y="551688"/>
                  </a:lnTo>
                  <a:lnTo>
                    <a:pt x="563880" y="554735"/>
                  </a:lnTo>
                  <a:lnTo>
                    <a:pt x="566928" y="554735"/>
                  </a:lnTo>
                  <a:lnTo>
                    <a:pt x="566928" y="557784"/>
                  </a:lnTo>
                  <a:lnTo>
                    <a:pt x="566928" y="560832"/>
                  </a:lnTo>
                  <a:lnTo>
                    <a:pt x="569976" y="560832"/>
                  </a:lnTo>
                  <a:lnTo>
                    <a:pt x="569976" y="563879"/>
                  </a:lnTo>
                  <a:lnTo>
                    <a:pt x="569976" y="566928"/>
                  </a:lnTo>
                  <a:lnTo>
                    <a:pt x="573023" y="566928"/>
                  </a:lnTo>
                  <a:lnTo>
                    <a:pt x="573023" y="569976"/>
                  </a:lnTo>
                  <a:lnTo>
                    <a:pt x="573023" y="573024"/>
                  </a:lnTo>
                  <a:lnTo>
                    <a:pt x="573023" y="576072"/>
                  </a:lnTo>
                  <a:lnTo>
                    <a:pt x="576071" y="576072"/>
                  </a:lnTo>
                  <a:lnTo>
                    <a:pt x="576071" y="579119"/>
                  </a:lnTo>
                  <a:lnTo>
                    <a:pt x="576071" y="582168"/>
                  </a:lnTo>
                  <a:lnTo>
                    <a:pt x="579119" y="582168"/>
                  </a:lnTo>
                  <a:lnTo>
                    <a:pt x="579119" y="585216"/>
                  </a:lnTo>
                  <a:lnTo>
                    <a:pt x="579119" y="588263"/>
                  </a:lnTo>
                </a:path>
                <a:path w="1005839" h="802004">
                  <a:moveTo>
                    <a:pt x="579119" y="588263"/>
                  </a:moveTo>
                  <a:lnTo>
                    <a:pt x="582168" y="588263"/>
                  </a:lnTo>
                  <a:lnTo>
                    <a:pt x="582168" y="591312"/>
                  </a:lnTo>
                  <a:lnTo>
                    <a:pt x="582168" y="594360"/>
                  </a:lnTo>
                  <a:lnTo>
                    <a:pt x="585216" y="594360"/>
                  </a:lnTo>
                  <a:lnTo>
                    <a:pt x="585216" y="597407"/>
                  </a:lnTo>
                  <a:lnTo>
                    <a:pt x="585216" y="600456"/>
                  </a:lnTo>
                  <a:lnTo>
                    <a:pt x="588264" y="600456"/>
                  </a:lnTo>
                  <a:lnTo>
                    <a:pt x="588264" y="603504"/>
                  </a:lnTo>
                  <a:lnTo>
                    <a:pt x="588264" y="606551"/>
                  </a:lnTo>
                  <a:lnTo>
                    <a:pt x="588264" y="609600"/>
                  </a:lnTo>
                  <a:lnTo>
                    <a:pt x="591311" y="609600"/>
                  </a:lnTo>
                  <a:lnTo>
                    <a:pt x="591311" y="612647"/>
                  </a:lnTo>
                  <a:lnTo>
                    <a:pt x="591311" y="615696"/>
                  </a:lnTo>
                  <a:lnTo>
                    <a:pt x="594359" y="615696"/>
                  </a:lnTo>
                  <a:lnTo>
                    <a:pt x="594359" y="618744"/>
                  </a:lnTo>
                  <a:lnTo>
                    <a:pt x="594359" y="621791"/>
                  </a:lnTo>
                  <a:lnTo>
                    <a:pt x="597407" y="621791"/>
                  </a:lnTo>
                  <a:lnTo>
                    <a:pt x="597407" y="624840"/>
                  </a:lnTo>
                  <a:lnTo>
                    <a:pt x="597407" y="627888"/>
                  </a:lnTo>
                  <a:lnTo>
                    <a:pt x="600456" y="627888"/>
                  </a:lnTo>
                  <a:lnTo>
                    <a:pt x="600456" y="630935"/>
                  </a:lnTo>
                </a:path>
                <a:path w="1005839" h="802004">
                  <a:moveTo>
                    <a:pt x="600456" y="630935"/>
                  </a:moveTo>
                  <a:lnTo>
                    <a:pt x="600456" y="633984"/>
                  </a:lnTo>
                  <a:lnTo>
                    <a:pt x="600456" y="633984"/>
                  </a:lnTo>
                  <a:lnTo>
                    <a:pt x="603504" y="633984"/>
                  </a:lnTo>
                  <a:lnTo>
                    <a:pt x="603504" y="637032"/>
                  </a:lnTo>
                  <a:lnTo>
                    <a:pt x="603504" y="640079"/>
                  </a:lnTo>
                  <a:lnTo>
                    <a:pt x="606552" y="640079"/>
                  </a:lnTo>
                  <a:lnTo>
                    <a:pt x="606552" y="643128"/>
                  </a:lnTo>
                  <a:lnTo>
                    <a:pt x="606552" y="646176"/>
                  </a:lnTo>
                  <a:lnTo>
                    <a:pt x="609599" y="646176"/>
                  </a:lnTo>
                  <a:lnTo>
                    <a:pt x="609599" y="649224"/>
                  </a:lnTo>
                  <a:lnTo>
                    <a:pt x="609599" y="652272"/>
                  </a:lnTo>
                  <a:lnTo>
                    <a:pt x="612647" y="652272"/>
                  </a:lnTo>
                  <a:lnTo>
                    <a:pt x="612647" y="655319"/>
                  </a:lnTo>
                  <a:lnTo>
                    <a:pt x="612647" y="658368"/>
                  </a:lnTo>
                  <a:lnTo>
                    <a:pt x="615695" y="658368"/>
                  </a:lnTo>
                  <a:lnTo>
                    <a:pt x="615695" y="661416"/>
                  </a:lnTo>
                  <a:lnTo>
                    <a:pt x="615695" y="664463"/>
                  </a:lnTo>
                  <a:lnTo>
                    <a:pt x="618744" y="664463"/>
                  </a:lnTo>
                  <a:lnTo>
                    <a:pt x="618744" y="667512"/>
                  </a:lnTo>
                  <a:lnTo>
                    <a:pt x="618744" y="670560"/>
                  </a:lnTo>
                  <a:lnTo>
                    <a:pt x="621792" y="670560"/>
                  </a:lnTo>
                </a:path>
                <a:path w="1005839" h="802004">
                  <a:moveTo>
                    <a:pt x="621792" y="670560"/>
                  </a:moveTo>
                  <a:lnTo>
                    <a:pt x="621792" y="673607"/>
                  </a:lnTo>
                  <a:lnTo>
                    <a:pt x="624840" y="673607"/>
                  </a:lnTo>
                  <a:lnTo>
                    <a:pt x="624840" y="676656"/>
                  </a:lnTo>
                  <a:lnTo>
                    <a:pt x="624840" y="679704"/>
                  </a:lnTo>
                  <a:lnTo>
                    <a:pt x="627887" y="679704"/>
                  </a:lnTo>
                  <a:lnTo>
                    <a:pt x="627887" y="682751"/>
                  </a:lnTo>
                  <a:lnTo>
                    <a:pt x="627887" y="685800"/>
                  </a:lnTo>
                  <a:lnTo>
                    <a:pt x="630935" y="685800"/>
                  </a:lnTo>
                  <a:lnTo>
                    <a:pt x="630935" y="688847"/>
                  </a:lnTo>
                  <a:lnTo>
                    <a:pt x="630935" y="691897"/>
                  </a:lnTo>
                  <a:lnTo>
                    <a:pt x="633983" y="691897"/>
                  </a:lnTo>
                  <a:lnTo>
                    <a:pt x="633983" y="694944"/>
                  </a:lnTo>
                  <a:lnTo>
                    <a:pt x="637032" y="694944"/>
                  </a:lnTo>
                  <a:lnTo>
                    <a:pt x="637032" y="697991"/>
                  </a:lnTo>
                  <a:lnTo>
                    <a:pt x="637032" y="701040"/>
                  </a:lnTo>
                  <a:lnTo>
                    <a:pt x="640080" y="701040"/>
                  </a:lnTo>
                  <a:lnTo>
                    <a:pt x="640080" y="704088"/>
                  </a:lnTo>
                </a:path>
                <a:path w="1005839" h="802004">
                  <a:moveTo>
                    <a:pt x="640080" y="704088"/>
                  </a:moveTo>
                  <a:lnTo>
                    <a:pt x="640080" y="707135"/>
                  </a:lnTo>
                  <a:lnTo>
                    <a:pt x="640080" y="707135"/>
                  </a:lnTo>
                  <a:lnTo>
                    <a:pt x="643128" y="707135"/>
                  </a:lnTo>
                  <a:lnTo>
                    <a:pt x="643128" y="710184"/>
                  </a:lnTo>
                  <a:lnTo>
                    <a:pt x="646176" y="710184"/>
                  </a:lnTo>
                  <a:lnTo>
                    <a:pt x="646176" y="713232"/>
                  </a:lnTo>
                  <a:lnTo>
                    <a:pt x="646176" y="716279"/>
                  </a:lnTo>
                  <a:lnTo>
                    <a:pt x="649223" y="716279"/>
                  </a:lnTo>
                  <a:lnTo>
                    <a:pt x="649223" y="719328"/>
                  </a:lnTo>
                  <a:lnTo>
                    <a:pt x="652271" y="719328"/>
                  </a:lnTo>
                  <a:lnTo>
                    <a:pt x="652271" y="722376"/>
                  </a:lnTo>
                  <a:lnTo>
                    <a:pt x="652271" y="725425"/>
                  </a:lnTo>
                  <a:lnTo>
                    <a:pt x="655319" y="725425"/>
                  </a:lnTo>
                  <a:lnTo>
                    <a:pt x="655319" y="728472"/>
                  </a:lnTo>
                  <a:lnTo>
                    <a:pt x="658368" y="728472"/>
                  </a:lnTo>
                  <a:lnTo>
                    <a:pt x="658368" y="731519"/>
                  </a:lnTo>
                  <a:lnTo>
                    <a:pt x="658368" y="734568"/>
                  </a:lnTo>
                  <a:lnTo>
                    <a:pt x="661416" y="734568"/>
                  </a:lnTo>
                </a:path>
                <a:path w="1005839" h="802004">
                  <a:moveTo>
                    <a:pt x="661416" y="734568"/>
                  </a:moveTo>
                  <a:lnTo>
                    <a:pt x="661416" y="737616"/>
                  </a:lnTo>
                  <a:lnTo>
                    <a:pt x="661416" y="737616"/>
                  </a:lnTo>
                  <a:lnTo>
                    <a:pt x="664464" y="737616"/>
                  </a:lnTo>
                  <a:lnTo>
                    <a:pt x="664464" y="740663"/>
                  </a:lnTo>
                  <a:lnTo>
                    <a:pt x="667511" y="740663"/>
                  </a:lnTo>
                  <a:lnTo>
                    <a:pt x="667511" y="743712"/>
                  </a:lnTo>
                  <a:lnTo>
                    <a:pt x="667511" y="746760"/>
                  </a:lnTo>
                  <a:lnTo>
                    <a:pt x="667511" y="746760"/>
                  </a:lnTo>
                  <a:lnTo>
                    <a:pt x="670559" y="746760"/>
                  </a:lnTo>
                  <a:lnTo>
                    <a:pt x="670559" y="749807"/>
                  </a:lnTo>
                  <a:lnTo>
                    <a:pt x="673607" y="749807"/>
                  </a:lnTo>
                  <a:lnTo>
                    <a:pt x="673607" y="752856"/>
                  </a:lnTo>
                  <a:lnTo>
                    <a:pt x="676656" y="752856"/>
                  </a:lnTo>
                  <a:lnTo>
                    <a:pt x="676656" y="755904"/>
                  </a:lnTo>
                  <a:lnTo>
                    <a:pt x="679704" y="755904"/>
                  </a:lnTo>
                  <a:lnTo>
                    <a:pt x="679704" y="758951"/>
                  </a:lnTo>
                </a:path>
                <a:path w="1005839" h="802004">
                  <a:moveTo>
                    <a:pt x="679704" y="758951"/>
                  </a:moveTo>
                  <a:lnTo>
                    <a:pt x="679704" y="762000"/>
                  </a:lnTo>
                  <a:lnTo>
                    <a:pt x="682752" y="762000"/>
                  </a:lnTo>
                  <a:lnTo>
                    <a:pt x="682752" y="765047"/>
                  </a:lnTo>
                  <a:lnTo>
                    <a:pt x="685799" y="765047"/>
                  </a:lnTo>
                  <a:lnTo>
                    <a:pt x="685799" y="768097"/>
                  </a:lnTo>
                  <a:lnTo>
                    <a:pt x="688847" y="768097"/>
                  </a:lnTo>
                  <a:lnTo>
                    <a:pt x="688847" y="771144"/>
                  </a:lnTo>
                  <a:lnTo>
                    <a:pt x="691895" y="771144"/>
                  </a:lnTo>
                  <a:lnTo>
                    <a:pt x="691895" y="774191"/>
                  </a:lnTo>
                  <a:lnTo>
                    <a:pt x="694944" y="774191"/>
                  </a:lnTo>
                  <a:lnTo>
                    <a:pt x="697992" y="777240"/>
                  </a:lnTo>
                  <a:lnTo>
                    <a:pt x="701040" y="777240"/>
                  </a:lnTo>
                  <a:lnTo>
                    <a:pt x="701040" y="780288"/>
                  </a:lnTo>
                </a:path>
                <a:path w="1005839" h="802004">
                  <a:moveTo>
                    <a:pt x="701040" y="780288"/>
                  </a:moveTo>
                  <a:lnTo>
                    <a:pt x="704087" y="780288"/>
                  </a:lnTo>
                  <a:lnTo>
                    <a:pt x="704087" y="780288"/>
                  </a:lnTo>
                  <a:lnTo>
                    <a:pt x="704087" y="783335"/>
                  </a:lnTo>
                  <a:lnTo>
                    <a:pt x="707135" y="783335"/>
                  </a:lnTo>
                  <a:lnTo>
                    <a:pt x="707135" y="786384"/>
                  </a:lnTo>
                  <a:lnTo>
                    <a:pt x="710183" y="786384"/>
                  </a:lnTo>
                  <a:lnTo>
                    <a:pt x="713232" y="786384"/>
                  </a:lnTo>
                  <a:lnTo>
                    <a:pt x="713232" y="789432"/>
                  </a:lnTo>
                  <a:lnTo>
                    <a:pt x="716280" y="789432"/>
                  </a:lnTo>
                  <a:lnTo>
                    <a:pt x="716280" y="792479"/>
                  </a:lnTo>
                  <a:lnTo>
                    <a:pt x="719328" y="792479"/>
                  </a:lnTo>
                </a:path>
                <a:path w="1005839" h="802004">
                  <a:moveTo>
                    <a:pt x="719328" y="792479"/>
                  </a:moveTo>
                  <a:lnTo>
                    <a:pt x="722376" y="792479"/>
                  </a:lnTo>
                  <a:lnTo>
                    <a:pt x="722376" y="795528"/>
                  </a:lnTo>
                  <a:lnTo>
                    <a:pt x="725423" y="795528"/>
                  </a:lnTo>
                  <a:lnTo>
                    <a:pt x="728471" y="795528"/>
                  </a:lnTo>
                  <a:lnTo>
                    <a:pt x="731519" y="798576"/>
                  </a:lnTo>
                  <a:lnTo>
                    <a:pt x="734568" y="798576"/>
                  </a:lnTo>
                  <a:lnTo>
                    <a:pt x="737616" y="798576"/>
                  </a:lnTo>
                  <a:lnTo>
                    <a:pt x="740664" y="798576"/>
                  </a:lnTo>
                  <a:lnTo>
                    <a:pt x="740664" y="801625"/>
                  </a:lnTo>
                </a:path>
                <a:path w="1005839" h="802004">
                  <a:moveTo>
                    <a:pt x="740664" y="801625"/>
                  </a:moveTo>
                  <a:lnTo>
                    <a:pt x="740664" y="801625"/>
                  </a:lnTo>
                  <a:lnTo>
                    <a:pt x="743711" y="801625"/>
                  </a:lnTo>
                  <a:lnTo>
                    <a:pt x="746759" y="801625"/>
                  </a:lnTo>
                  <a:lnTo>
                    <a:pt x="749807" y="801625"/>
                  </a:lnTo>
                  <a:lnTo>
                    <a:pt x="752856" y="801625"/>
                  </a:lnTo>
                  <a:lnTo>
                    <a:pt x="755904" y="801625"/>
                  </a:lnTo>
                  <a:lnTo>
                    <a:pt x="758952" y="801625"/>
                  </a:lnTo>
                  <a:lnTo>
                    <a:pt x="761999" y="801625"/>
                  </a:lnTo>
                </a:path>
                <a:path w="1005839" h="802004">
                  <a:moveTo>
                    <a:pt x="761999" y="801625"/>
                  </a:moveTo>
                  <a:lnTo>
                    <a:pt x="765047" y="801625"/>
                  </a:lnTo>
                  <a:lnTo>
                    <a:pt x="768095" y="801625"/>
                  </a:lnTo>
                  <a:lnTo>
                    <a:pt x="768095" y="801625"/>
                  </a:lnTo>
                  <a:lnTo>
                    <a:pt x="768095" y="798576"/>
                  </a:lnTo>
                  <a:lnTo>
                    <a:pt x="771144" y="798576"/>
                  </a:lnTo>
                  <a:lnTo>
                    <a:pt x="774192" y="798576"/>
                  </a:lnTo>
                  <a:lnTo>
                    <a:pt x="777240" y="798576"/>
                  </a:lnTo>
                  <a:lnTo>
                    <a:pt x="780287" y="798576"/>
                  </a:lnTo>
                  <a:lnTo>
                    <a:pt x="780287" y="795528"/>
                  </a:lnTo>
                </a:path>
                <a:path w="1005839" h="802004">
                  <a:moveTo>
                    <a:pt x="780287" y="795528"/>
                  </a:moveTo>
                  <a:lnTo>
                    <a:pt x="783335" y="795528"/>
                  </a:lnTo>
                  <a:lnTo>
                    <a:pt x="786383" y="795528"/>
                  </a:lnTo>
                  <a:lnTo>
                    <a:pt x="786383" y="792479"/>
                  </a:lnTo>
                  <a:lnTo>
                    <a:pt x="789432" y="792479"/>
                  </a:lnTo>
                  <a:lnTo>
                    <a:pt x="792480" y="792479"/>
                  </a:lnTo>
                  <a:lnTo>
                    <a:pt x="792480" y="789432"/>
                  </a:lnTo>
                  <a:lnTo>
                    <a:pt x="795528" y="789432"/>
                  </a:lnTo>
                  <a:lnTo>
                    <a:pt x="795528" y="786384"/>
                  </a:lnTo>
                  <a:lnTo>
                    <a:pt x="798576" y="786384"/>
                  </a:lnTo>
                  <a:lnTo>
                    <a:pt x="801623" y="786384"/>
                  </a:lnTo>
                </a:path>
                <a:path w="1005839" h="802004">
                  <a:moveTo>
                    <a:pt x="801623" y="786384"/>
                  </a:moveTo>
                  <a:lnTo>
                    <a:pt x="801623" y="783335"/>
                  </a:lnTo>
                  <a:lnTo>
                    <a:pt x="801623" y="783335"/>
                  </a:lnTo>
                  <a:lnTo>
                    <a:pt x="804671" y="783335"/>
                  </a:lnTo>
                  <a:lnTo>
                    <a:pt x="804671" y="780288"/>
                  </a:lnTo>
                  <a:lnTo>
                    <a:pt x="807719" y="780288"/>
                  </a:lnTo>
                  <a:lnTo>
                    <a:pt x="807719" y="777240"/>
                  </a:lnTo>
                  <a:lnTo>
                    <a:pt x="810768" y="777240"/>
                  </a:lnTo>
                  <a:lnTo>
                    <a:pt x="813816" y="777240"/>
                  </a:lnTo>
                  <a:lnTo>
                    <a:pt x="813816" y="774191"/>
                  </a:lnTo>
                  <a:lnTo>
                    <a:pt x="816864" y="774191"/>
                  </a:lnTo>
                  <a:lnTo>
                    <a:pt x="816864" y="771144"/>
                  </a:lnTo>
                  <a:lnTo>
                    <a:pt x="819911" y="771144"/>
                  </a:lnTo>
                  <a:lnTo>
                    <a:pt x="819911" y="768097"/>
                  </a:lnTo>
                </a:path>
                <a:path w="1005839" h="802004">
                  <a:moveTo>
                    <a:pt x="819911" y="768097"/>
                  </a:moveTo>
                  <a:lnTo>
                    <a:pt x="822959" y="768097"/>
                  </a:lnTo>
                  <a:lnTo>
                    <a:pt x="822959" y="768097"/>
                  </a:lnTo>
                  <a:lnTo>
                    <a:pt x="822959" y="765047"/>
                  </a:lnTo>
                  <a:lnTo>
                    <a:pt x="826007" y="765047"/>
                  </a:lnTo>
                  <a:lnTo>
                    <a:pt x="826007" y="762000"/>
                  </a:lnTo>
                  <a:lnTo>
                    <a:pt x="829056" y="762000"/>
                  </a:lnTo>
                  <a:lnTo>
                    <a:pt x="829056" y="758951"/>
                  </a:lnTo>
                  <a:lnTo>
                    <a:pt x="832104" y="758951"/>
                  </a:lnTo>
                  <a:lnTo>
                    <a:pt x="832104" y="755904"/>
                  </a:lnTo>
                  <a:lnTo>
                    <a:pt x="832104" y="752856"/>
                  </a:lnTo>
                  <a:lnTo>
                    <a:pt x="832104" y="752856"/>
                  </a:lnTo>
                  <a:lnTo>
                    <a:pt x="835152" y="752856"/>
                  </a:lnTo>
                  <a:lnTo>
                    <a:pt x="835152" y="749807"/>
                  </a:lnTo>
                  <a:lnTo>
                    <a:pt x="838199" y="749807"/>
                  </a:lnTo>
                  <a:lnTo>
                    <a:pt x="838199" y="746760"/>
                  </a:lnTo>
                  <a:lnTo>
                    <a:pt x="841247" y="746760"/>
                  </a:lnTo>
                  <a:lnTo>
                    <a:pt x="841247" y="743712"/>
                  </a:lnTo>
                </a:path>
                <a:path w="1005839" h="802004">
                  <a:moveTo>
                    <a:pt x="841247" y="743712"/>
                  </a:moveTo>
                  <a:lnTo>
                    <a:pt x="844295" y="743712"/>
                  </a:lnTo>
                  <a:lnTo>
                    <a:pt x="844295" y="743712"/>
                  </a:lnTo>
                  <a:lnTo>
                    <a:pt x="844295" y="737616"/>
                  </a:lnTo>
                  <a:lnTo>
                    <a:pt x="847344" y="737616"/>
                  </a:lnTo>
                  <a:lnTo>
                    <a:pt x="847344" y="734568"/>
                  </a:lnTo>
                  <a:lnTo>
                    <a:pt x="850392" y="734568"/>
                  </a:lnTo>
                  <a:lnTo>
                    <a:pt x="850392" y="731519"/>
                  </a:lnTo>
                  <a:lnTo>
                    <a:pt x="853440" y="731519"/>
                  </a:lnTo>
                  <a:lnTo>
                    <a:pt x="853440" y="728472"/>
                  </a:lnTo>
                  <a:lnTo>
                    <a:pt x="853440" y="725425"/>
                  </a:lnTo>
                  <a:lnTo>
                    <a:pt x="856487" y="725425"/>
                  </a:lnTo>
                  <a:lnTo>
                    <a:pt x="856487" y="722376"/>
                  </a:lnTo>
                  <a:lnTo>
                    <a:pt x="859535" y="722376"/>
                  </a:lnTo>
                  <a:lnTo>
                    <a:pt x="859535" y="719328"/>
                  </a:lnTo>
                  <a:lnTo>
                    <a:pt x="859535" y="716279"/>
                  </a:lnTo>
                  <a:lnTo>
                    <a:pt x="862583" y="716279"/>
                  </a:lnTo>
                </a:path>
                <a:path w="1005839" h="802004">
                  <a:moveTo>
                    <a:pt x="862583" y="716279"/>
                  </a:moveTo>
                  <a:lnTo>
                    <a:pt x="862583" y="713232"/>
                  </a:lnTo>
                  <a:lnTo>
                    <a:pt x="865632" y="713232"/>
                  </a:lnTo>
                  <a:lnTo>
                    <a:pt x="865632" y="710184"/>
                  </a:lnTo>
                  <a:lnTo>
                    <a:pt x="865632" y="707135"/>
                  </a:lnTo>
                  <a:lnTo>
                    <a:pt x="868680" y="707135"/>
                  </a:lnTo>
                  <a:lnTo>
                    <a:pt x="868680" y="701040"/>
                  </a:lnTo>
                  <a:lnTo>
                    <a:pt x="871728" y="701040"/>
                  </a:lnTo>
                  <a:lnTo>
                    <a:pt x="871728" y="697991"/>
                  </a:lnTo>
                  <a:lnTo>
                    <a:pt x="874776" y="697991"/>
                  </a:lnTo>
                  <a:lnTo>
                    <a:pt x="874776" y="691897"/>
                  </a:lnTo>
                  <a:lnTo>
                    <a:pt x="877823" y="691897"/>
                  </a:lnTo>
                  <a:lnTo>
                    <a:pt x="877823" y="685800"/>
                  </a:lnTo>
                  <a:lnTo>
                    <a:pt x="880871" y="685800"/>
                  </a:lnTo>
                  <a:lnTo>
                    <a:pt x="880871" y="682751"/>
                  </a:lnTo>
                </a:path>
                <a:path w="1005839" h="802004">
                  <a:moveTo>
                    <a:pt x="880871" y="682751"/>
                  </a:moveTo>
                  <a:lnTo>
                    <a:pt x="880871" y="679704"/>
                  </a:lnTo>
                  <a:lnTo>
                    <a:pt x="880871" y="679704"/>
                  </a:lnTo>
                  <a:lnTo>
                    <a:pt x="883919" y="679704"/>
                  </a:lnTo>
                  <a:lnTo>
                    <a:pt x="883919" y="676656"/>
                  </a:lnTo>
                  <a:lnTo>
                    <a:pt x="886968" y="676656"/>
                  </a:lnTo>
                  <a:lnTo>
                    <a:pt x="886968" y="670560"/>
                  </a:lnTo>
                  <a:lnTo>
                    <a:pt x="890016" y="670560"/>
                  </a:lnTo>
                  <a:lnTo>
                    <a:pt x="890016" y="664463"/>
                  </a:lnTo>
                  <a:lnTo>
                    <a:pt x="893064" y="664463"/>
                  </a:lnTo>
                  <a:lnTo>
                    <a:pt x="893064" y="658368"/>
                  </a:lnTo>
                  <a:lnTo>
                    <a:pt x="896111" y="658368"/>
                  </a:lnTo>
                  <a:lnTo>
                    <a:pt x="896111" y="652272"/>
                  </a:lnTo>
                  <a:lnTo>
                    <a:pt x="899159" y="652272"/>
                  </a:lnTo>
                  <a:lnTo>
                    <a:pt x="899159" y="646176"/>
                  </a:lnTo>
                  <a:lnTo>
                    <a:pt x="902207" y="646176"/>
                  </a:lnTo>
                </a:path>
                <a:path w="1005839" h="802004">
                  <a:moveTo>
                    <a:pt x="902207" y="646176"/>
                  </a:moveTo>
                  <a:lnTo>
                    <a:pt x="902207" y="643128"/>
                  </a:lnTo>
                  <a:lnTo>
                    <a:pt x="902207" y="640079"/>
                  </a:lnTo>
                  <a:lnTo>
                    <a:pt x="902207" y="640079"/>
                  </a:lnTo>
                  <a:lnTo>
                    <a:pt x="905256" y="640079"/>
                  </a:lnTo>
                  <a:lnTo>
                    <a:pt x="905256" y="633984"/>
                  </a:lnTo>
                  <a:lnTo>
                    <a:pt x="908304" y="633984"/>
                  </a:lnTo>
                  <a:lnTo>
                    <a:pt x="908304" y="627888"/>
                  </a:lnTo>
                  <a:lnTo>
                    <a:pt x="911352" y="627888"/>
                  </a:lnTo>
                  <a:lnTo>
                    <a:pt x="911352" y="621791"/>
                  </a:lnTo>
                  <a:lnTo>
                    <a:pt x="914399" y="621791"/>
                  </a:lnTo>
                  <a:lnTo>
                    <a:pt x="914399" y="615696"/>
                  </a:lnTo>
                  <a:lnTo>
                    <a:pt x="917447" y="615696"/>
                  </a:lnTo>
                  <a:lnTo>
                    <a:pt x="917447" y="609600"/>
                  </a:lnTo>
                  <a:lnTo>
                    <a:pt x="920495" y="609600"/>
                  </a:lnTo>
                  <a:lnTo>
                    <a:pt x="920495" y="606551"/>
                  </a:lnTo>
                  <a:lnTo>
                    <a:pt x="920495" y="603504"/>
                  </a:lnTo>
                </a:path>
                <a:path w="1005839" h="802004">
                  <a:moveTo>
                    <a:pt x="920495" y="603504"/>
                  </a:moveTo>
                  <a:lnTo>
                    <a:pt x="923544" y="603504"/>
                  </a:lnTo>
                  <a:lnTo>
                    <a:pt x="923544" y="600456"/>
                  </a:lnTo>
                  <a:lnTo>
                    <a:pt x="923544" y="597407"/>
                  </a:lnTo>
                  <a:lnTo>
                    <a:pt x="923544" y="594360"/>
                  </a:lnTo>
                  <a:lnTo>
                    <a:pt x="926592" y="594360"/>
                  </a:lnTo>
                  <a:lnTo>
                    <a:pt x="926592" y="591312"/>
                  </a:lnTo>
                  <a:lnTo>
                    <a:pt x="926592" y="588263"/>
                  </a:lnTo>
                  <a:lnTo>
                    <a:pt x="929640" y="588263"/>
                  </a:lnTo>
                  <a:lnTo>
                    <a:pt x="929640" y="582168"/>
                  </a:lnTo>
                  <a:lnTo>
                    <a:pt x="932687" y="582168"/>
                  </a:lnTo>
                  <a:lnTo>
                    <a:pt x="932687" y="576072"/>
                  </a:lnTo>
                  <a:lnTo>
                    <a:pt x="935735" y="576072"/>
                  </a:lnTo>
                  <a:lnTo>
                    <a:pt x="935735" y="569976"/>
                  </a:lnTo>
                  <a:lnTo>
                    <a:pt x="938783" y="569976"/>
                  </a:lnTo>
                  <a:lnTo>
                    <a:pt x="938783" y="566928"/>
                  </a:lnTo>
                  <a:lnTo>
                    <a:pt x="938783" y="563879"/>
                  </a:lnTo>
                  <a:lnTo>
                    <a:pt x="938783" y="560832"/>
                  </a:lnTo>
                  <a:lnTo>
                    <a:pt x="941832" y="560832"/>
                  </a:lnTo>
                  <a:lnTo>
                    <a:pt x="941832" y="557784"/>
                  </a:lnTo>
                </a:path>
                <a:path w="1005839" h="802004">
                  <a:moveTo>
                    <a:pt x="941832" y="557784"/>
                  </a:moveTo>
                  <a:lnTo>
                    <a:pt x="941832" y="554735"/>
                  </a:lnTo>
                  <a:lnTo>
                    <a:pt x="941832" y="554735"/>
                  </a:lnTo>
                  <a:lnTo>
                    <a:pt x="944880" y="554735"/>
                  </a:lnTo>
                  <a:lnTo>
                    <a:pt x="944880" y="548640"/>
                  </a:lnTo>
                  <a:lnTo>
                    <a:pt x="947928" y="548640"/>
                  </a:lnTo>
                  <a:lnTo>
                    <a:pt x="947928" y="545591"/>
                  </a:lnTo>
                  <a:lnTo>
                    <a:pt x="947928" y="542544"/>
                  </a:lnTo>
                  <a:lnTo>
                    <a:pt x="947928" y="539496"/>
                  </a:lnTo>
                  <a:lnTo>
                    <a:pt x="947928" y="539496"/>
                  </a:lnTo>
                  <a:lnTo>
                    <a:pt x="950976" y="539496"/>
                  </a:lnTo>
                  <a:lnTo>
                    <a:pt x="950976" y="533400"/>
                  </a:lnTo>
                  <a:lnTo>
                    <a:pt x="954023" y="533400"/>
                  </a:lnTo>
                  <a:lnTo>
                    <a:pt x="954023" y="527304"/>
                  </a:lnTo>
                  <a:lnTo>
                    <a:pt x="957071" y="527304"/>
                  </a:lnTo>
                  <a:lnTo>
                    <a:pt x="957071" y="518159"/>
                  </a:lnTo>
                  <a:lnTo>
                    <a:pt x="960119" y="518159"/>
                  </a:lnTo>
                  <a:lnTo>
                    <a:pt x="960119" y="515112"/>
                  </a:lnTo>
                  <a:lnTo>
                    <a:pt x="960119" y="512063"/>
                  </a:lnTo>
                </a:path>
                <a:path w="1005839" h="802004">
                  <a:moveTo>
                    <a:pt x="960119" y="512063"/>
                  </a:moveTo>
                  <a:lnTo>
                    <a:pt x="963168" y="512063"/>
                  </a:lnTo>
                  <a:lnTo>
                    <a:pt x="963168" y="509016"/>
                  </a:lnTo>
                  <a:lnTo>
                    <a:pt x="963168" y="505968"/>
                  </a:lnTo>
                  <a:lnTo>
                    <a:pt x="963168" y="502919"/>
                  </a:lnTo>
                  <a:lnTo>
                    <a:pt x="966216" y="502919"/>
                  </a:lnTo>
                  <a:lnTo>
                    <a:pt x="966216" y="499872"/>
                  </a:lnTo>
                  <a:lnTo>
                    <a:pt x="966216" y="496824"/>
                  </a:lnTo>
                  <a:lnTo>
                    <a:pt x="969264" y="496824"/>
                  </a:lnTo>
                  <a:lnTo>
                    <a:pt x="969264" y="490728"/>
                  </a:lnTo>
                  <a:lnTo>
                    <a:pt x="972311" y="490728"/>
                  </a:lnTo>
                  <a:lnTo>
                    <a:pt x="972311" y="487679"/>
                  </a:lnTo>
                  <a:lnTo>
                    <a:pt x="972311" y="484631"/>
                  </a:lnTo>
                  <a:lnTo>
                    <a:pt x="972311" y="481584"/>
                  </a:lnTo>
                  <a:lnTo>
                    <a:pt x="975359" y="481584"/>
                  </a:lnTo>
                  <a:lnTo>
                    <a:pt x="975359" y="475488"/>
                  </a:lnTo>
                  <a:lnTo>
                    <a:pt x="978407" y="475488"/>
                  </a:lnTo>
                  <a:lnTo>
                    <a:pt x="978407" y="466344"/>
                  </a:lnTo>
                  <a:lnTo>
                    <a:pt x="981456" y="466344"/>
                  </a:lnTo>
                  <a:lnTo>
                    <a:pt x="981456" y="463296"/>
                  </a:lnTo>
                </a:path>
                <a:path w="1005839" h="802004">
                  <a:moveTo>
                    <a:pt x="981456" y="463296"/>
                  </a:moveTo>
                  <a:lnTo>
                    <a:pt x="981456" y="460247"/>
                  </a:lnTo>
                  <a:lnTo>
                    <a:pt x="981456" y="460247"/>
                  </a:lnTo>
                  <a:lnTo>
                    <a:pt x="984504" y="460247"/>
                  </a:lnTo>
                  <a:lnTo>
                    <a:pt x="984504" y="451103"/>
                  </a:lnTo>
                  <a:lnTo>
                    <a:pt x="987552" y="451103"/>
                  </a:lnTo>
                  <a:lnTo>
                    <a:pt x="987552" y="445007"/>
                  </a:lnTo>
                  <a:lnTo>
                    <a:pt x="990599" y="445007"/>
                  </a:lnTo>
                  <a:lnTo>
                    <a:pt x="990599" y="435863"/>
                  </a:lnTo>
                  <a:lnTo>
                    <a:pt x="993647" y="435863"/>
                  </a:lnTo>
                  <a:lnTo>
                    <a:pt x="993647" y="429768"/>
                  </a:lnTo>
                  <a:lnTo>
                    <a:pt x="996695" y="429768"/>
                  </a:lnTo>
                  <a:lnTo>
                    <a:pt x="996695" y="420624"/>
                  </a:lnTo>
                  <a:lnTo>
                    <a:pt x="999744" y="420624"/>
                  </a:lnTo>
                  <a:lnTo>
                    <a:pt x="999744" y="414528"/>
                  </a:lnTo>
                  <a:lnTo>
                    <a:pt x="1002792" y="414528"/>
                  </a:lnTo>
                </a:path>
                <a:path w="1005839" h="802004">
                  <a:moveTo>
                    <a:pt x="1002792" y="414528"/>
                  </a:moveTo>
                  <a:lnTo>
                    <a:pt x="1002792" y="411479"/>
                  </a:lnTo>
                  <a:lnTo>
                    <a:pt x="1002792" y="408431"/>
                  </a:lnTo>
                  <a:lnTo>
                    <a:pt x="1002792" y="405384"/>
                  </a:lnTo>
                  <a:lnTo>
                    <a:pt x="1005840" y="405384"/>
                  </a:lnTo>
                  <a:lnTo>
                    <a:pt x="1005840" y="402335"/>
                  </a:lnTo>
                  <a:lnTo>
                    <a:pt x="1005840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03904" y="6275831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03904" y="5873495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4" h="802004">
                  <a:moveTo>
                    <a:pt x="0" y="402335"/>
                  </a:moveTo>
                  <a:lnTo>
                    <a:pt x="0" y="399287"/>
                  </a:lnTo>
                  <a:lnTo>
                    <a:pt x="0" y="396239"/>
                  </a:lnTo>
                  <a:lnTo>
                    <a:pt x="0" y="396239"/>
                  </a:lnTo>
                  <a:lnTo>
                    <a:pt x="3048" y="396239"/>
                  </a:lnTo>
                  <a:lnTo>
                    <a:pt x="3048" y="390143"/>
                  </a:lnTo>
                  <a:lnTo>
                    <a:pt x="6096" y="387095"/>
                  </a:lnTo>
                  <a:lnTo>
                    <a:pt x="6096" y="380999"/>
                  </a:lnTo>
                  <a:lnTo>
                    <a:pt x="9144" y="380999"/>
                  </a:lnTo>
                  <a:lnTo>
                    <a:pt x="9144" y="374903"/>
                  </a:lnTo>
                  <a:lnTo>
                    <a:pt x="12192" y="371855"/>
                  </a:lnTo>
                  <a:lnTo>
                    <a:pt x="12192" y="365759"/>
                  </a:lnTo>
                  <a:lnTo>
                    <a:pt x="15240" y="365759"/>
                  </a:lnTo>
                  <a:lnTo>
                    <a:pt x="15240" y="359663"/>
                  </a:lnTo>
                  <a:lnTo>
                    <a:pt x="18287" y="359663"/>
                  </a:lnTo>
                  <a:lnTo>
                    <a:pt x="18287" y="356615"/>
                  </a:lnTo>
                  <a:lnTo>
                    <a:pt x="18287" y="353567"/>
                  </a:lnTo>
                  <a:lnTo>
                    <a:pt x="18287" y="350519"/>
                  </a:lnTo>
                </a:path>
                <a:path w="1009014" h="802004">
                  <a:moveTo>
                    <a:pt x="18287" y="350519"/>
                  </a:moveTo>
                  <a:lnTo>
                    <a:pt x="21336" y="350519"/>
                  </a:lnTo>
                  <a:lnTo>
                    <a:pt x="21336" y="347471"/>
                  </a:lnTo>
                  <a:lnTo>
                    <a:pt x="21336" y="344423"/>
                  </a:lnTo>
                  <a:lnTo>
                    <a:pt x="24384" y="344423"/>
                  </a:lnTo>
                  <a:lnTo>
                    <a:pt x="24384" y="335279"/>
                  </a:lnTo>
                  <a:lnTo>
                    <a:pt x="27432" y="335279"/>
                  </a:lnTo>
                  <a:lnTo>
                    <a:pt x="27432" y="329183"/>
                  </a:lnTo>
                  <a:lnTo>
                    <a:pt x="30480" y="329183"/>
                  </a:lnTo>
                  <a:lnTo>
                    <a:pt x="30480" y="320039"/>
                  </a:lnTo>
                  <a:lnTo>
                    <a:pt x="33528" y="320039"/>
                  </a:lnTo>
                  <a:lnTo>
                    <a:pt x="33528" y="313943"/>
                  </a:lnTo>
                  <a:lnTo>
                    <a:pt x="36575" y="313943"/>
                  </a:lnTo>
                  <a:lnTo>
                    <a:pt x="36575" y="304799"/>
                  </a:lnTo>
                  <a:lnTo>
                    <a:pt x="39624" y="304799"/>
                  </a:lnTo>
                  <a:lnTo>
                    <a:pt x="39624" y="301751"/>
                  </a:lnTo>
                </a:path>
                <a:path w="1009014" h="802004">
                  <a:moveTo>
                    <a:pt x="39624" y="301751"/>
                  </a:moveTo>
                  <a:lnTo>
                    <a:pt x="39624" y="298703"/>
                  </a:lnTo>
                  <a:lnTo>
                    <a:pt x="42672" y="298703"/>
                  </a:lnTo>
                  <a:lnTo>
                    <a:pt x="42672" y="292607"/>
                  </a:lnTo>
                  <a:lnTo>
                    <a:pt x="45720" y="289559"/>
                  </a:lnTo>
                  <a:lnTo>
                    <a:pt x="45720" y="283463"/>
                  </a:lnTo>
                  <a:lnTo>
                    <a:pt x="48768" y="283463"/>
                  </a:lnTo>
                  <a:lnTo>
                    <a:pt x="48768" y="277367"/>
                  </a:lnTo>
                  <a:lnTo>
                    <a:pt x="51816" y="277367"/>
                  </a:lnTo>
                  <a:lnTo>
                    <a:pt x="51816" y="268223"/>
                  </a:lnTo>
                  <a:lnTo>
                    <a:pt x="54863" y="268223"/>
                  </a:lnTo>
                  <a:lnTo>
                    <a:pt x="54863" y="262127"/>
                  </a:lnTo>
                  <a:lnTo>
                    <a:pt x="57912" y="262127"/>
                  </a:lnTo>
                  <a:lnTo>
                    <a:pt x="57912" y="259079"/>
                  </a:lnTo>
                  <a:lnTo>
                    <a:pt x="57912" y="256031"/>
                  </a:lnTo>
                  <a:lnTo>
                    <a:pt x="60960" y="256031"/>
                  </a:lnTo>
                </a:path>
                <a:path w="1009014" h="802004">
                  <a:moveTo>
                    <a:pt x="60960" y="256031"/>
                  </a:moveTo>
                  <a:lnTo>
                    <a:pt x="60960" y="252983"/>
                  </a:lnTo>
                  <a:lnTo>
                    <a:pt x="60960" y="249935"/>
                  </a:lnTo>
                  <a:lnTo>
                    <a:pt x="60960" y="246887"/>
                  </a:lnTo>
                  <a:lnTo>
                    <a:pt x="60960" y="246887"/>
                  </a:lnTo>
                  <a:lnTo>
                    <a:pt x="64008" y="246887"/>
                  </a:lnTo>
                  <a:lnTo>
                    <a:pt x="64008" y="240791"/>
                  </a:lnTo>
                  <a:lnTo>
                    <a:pt x="67056" y="240791"/>
                  </a:lnTo>
                  <a:lnTo>
                    <a:pt x="67056" y="234695"/>
                  </a:lnTo>
                  <a:lnTo>
                    <a:pt x="70104" y="234695"/>
                  </a:lnTo>
                  <a:lnTo>
                    <a:pt x="70104" y="228599"/>
                  </a:lnTo>
                  <a:lnTo>
                    <a:pt x="73151" y="228599"/>
                  </a:lnTo>
                  <a:lnTo>
                    <a:pt x="73151" y="225551"/>
                  </a:lnTo>
                  <a:lnTo>
                    <a:pt x="73151" y="222503"/>
                  </a:lnTo>
                  <a:lnTo>
                    <a:pt x="73151" y="219455"/>
                  </a:lnTo>
                  <a:lnTo>
                    <a:pt x="73151" y="219455"/>
                  </a:lnTo>
                  <a:lnTo>
                    <a:pt x="76200" y="219455"/>
                  </a:lnTo>
                  <a:lnTo>
                    <a:pt x="76200" y="213359"/>
                  </a:lnTo>
                  <a:lnTo>
                    <a:pt x="79248" y="213359"/>
                  </a:lnTo>
                  <a:lnTo>
                    <a:pt x="79248" y="210311"/>
                  </a:lnTo>
                </a:path>
                <a:path w="1009014" h="802004">
                  <a:moveTo>
                    <a:pt x="79248" y="210311"/>
                  </a:moveTo>
                  <a:lnTo>
                    <a:pt x="79248" y="207263"/>
                  </a:lnTo>
                  <a:lnTo>
                    <a:pt x="79248" y="207263"/>
                  </a:lnTo>
                  <a:lnTo>
                    <a:pt x="82296" y="207263"/>
                  </a:lnTo>
                  <a:lnTo>
                    <a:pt x="82296" y="201167"/>
                  </a:lnTo>
                  <a:lnTo>
                    <a:pt x="85344" y="201167"/>
                  </a:lnTo>
                  <a:lnTo>
                    <a:pt x="85344" y="195071"/>
                  </a:lnTo>
                  <a:lnTo>
                    <a:pt x="88392" y="195071"/>
                  </a:lnTo>
                  <a:lnTo>
                    <a:pt x="88392" y="192023"/>
                  </a:lnTo>
                  <a:lnTo>
                    <a:pt x="88392" y="188975"/>
                  </a:lnTo>
                  <a:lnTo>
                    <a:pt x="88392" y="185927"/>
                  </a:lnTo>
                  <a:lnTo>
                    <a:pt x="91440" y="185927"/>
                  </a:lnTo>
                  <a:lnTo>
                    <a:pt x="91440" y="182879"/>
                  </a:lnTo>
                  <a:lnTo>
                    <a:pt x="91440" y="179831"/>
                  </a:lnTo>
                  <a:lnTo>
                    <a:pt x="91440" y="179831"/>
                  </a:lnTo>
                  <a:lnTo>
                    <a:pt x="94487" y="179831"/>
                  </a:lnTo>
                  <a:lnTo>
                    <a:pt x="94487" y="173735"/>
                  </a:lnTo>
                  <a:lnTo>
                    <a:pt x="97536" y="173735"/>
                  </a:lnTo>
                  <a:lnTo>
                    <a:pt x="97536" y="167639"/>
                  </a:lnTo>
                  <a:lnTo>
                    <a:pt x="100584" y="167639"/>
                  </a:lnTo>
                </a:path>
                <a:path w="1009014" h="802004">
                  <a:moveTo>
                    <a:pt x="100584" y="167639"/>
                  </a:moveTo>
                  <a:lnTo>
                    <a:pt x="100584" y="164591"/>
                  </a:lnTo>
                  <a:lnTo>
                    <a:pt x="100584" y="161543"/>
                  </a:lnTo>
                  <a:lnTo>
                    <a:pt x="100584" y="161543"/>
                  </a:lnTo>
                  <a:lnTo>
                    <a:pt x="103632" y="161543"/>
                  </a:lnTo>
                  <a:lnTo>
                    <a:pt x="103632" y="155447"/>
                  </a:lnTo>
                  <a:lnTo>
                    <a:pt x="106680" y="155447"/>
                  </a:lnTo>
                  <a:lnTo>
                    <a:pt x="106680" y="149351"/>
                  </a:lnTo>
                  <a:lnTo>
                    <a:pt x="109728" y="149351"/>
                  </a:lnTo>
                  <a:lnTo>
                    <a:pt x="109728" y="143255"/>
                  </a:lnTo>
                  <a:lnTo>
                    <a:pt x="112775" y="143255"/>
                  </a:lnTo>
                  <a:lnTo>
                    <a:pt x="112775" y="140207"/>
                  </a:lnTo>
                  <a:lnTo>
                    <a:pt x="112775" y="137159"/>
                  </a:lnTo>
                  <a:lnTo>
                    <a:pt x="115824" y="137159"/>
                  </a:lnTo>
                  <a:lnTo>
                    <a:pt x="115824" y="134111"/>
                  </a:lnTo>
                  <a:lnTo>
                    <a:pt x="118872" y="131063"/>
                  </a:lnTo>
                  <a:lnTo>
                    <a:pt x="118872" y="128015"/>
                  </a:lnTo>
                </a:path>
                <a:path w="1009014" h="802004">
                  <a:moveTo>
                    <a:pt x="118872" y="128015"/>
                  </a:moveTo>
                  <a:lnTo>
                    <a:pt x="121920" y="128015"/>
                  </a:lnTo>
                  <a:lnTo>
                    <a:pt x="121920" y="128015"/>
                  </a:lnTo>
                  <a:lnTo>
                    <a:pt x="121920" y="121919"/>
                  </a:lnTo>
                  <a:lnTo>
                    <a:pt x="124968" y="121919"/>
                  </a:lnTo>
                  <a:lnTo>
                    <a:pt x="124968" y="115823"/>
                  </a:lnTo>
                  <a:lnTo>
                    <a:pt x="128016" y="115823"/>
                  </a:lnTo>
                  <a:lnTo>
                    <a:pt x="128016" y="109727"/>
                  </a:lnTo>
                  <a:lnTo>
                    <a:pt x="131063" y="109727"/>
                  </a:lnTo>
                  <a:lnTo>
                    <a:pt x="131063" y="106679"/>
                  </a:lnTo>
                  <a:lnTo>
                    <a:pt x="134112" y="106679"/>
                  </a:lnTo>
                  <a:lnTo>
                    <a:pt x="134112" y="100583"/>
                  </a:lnTo>
                  <a:lnTo>
                    <a:pt x="137160" y="100583"/>
                  </a:lnTo>
                  <a:lnTo>
                    <a:pt x="137160" y="94487"/>
                  </a:lnTo>
                  <a:lnTo>
                    <a:pt x="140208" y="94487"/>
                  </a:lnTo>
                </a:path>
                <a:path w="1009014" h="802004">
                  <a:moveTo>
                    <a:pt x="140208" y="94487"/>
                  </a:moveTo>
                  <a:lnTo>
                    <a:pt x="140208" y="91439"/>
                  </a:lnTo>
                  <a:lnTo>
                    <a:pt x="143256" y="91439"/>
                  </a:lnTo>
                  <a:lnTo>
                    <a:pt x="143256" y="85343"/>
                  </a:lnTo>
                  <a:lnTo>
                    <a:pt x="146304" y="85343"/>
                  </a:lnTo>
                  <a:lnTo>
                    <a:pt x="146304" y="82295"/>
                  </a:lnTo>
                  <a:lnTo>
                    <a:pt x="149351" y="82295"/>
                  </a:lnTo>
                  <a:lnTo>
                    <a:pt x="149351" y="76199"/>
                  </a:lnTo>
                  <a:lnTo>
                    <a:pt x="152400" y="76199"/>
                  </a:lnTo>
                  <a:lnTo>
                    <a:pt x="152400" y="73151"/>
                  </a:lnTo>
                  <a:lnTo>
                    <a:pt x="155448" y="73151"/>
                  </a:lnTo>
                  <a:lnTo>
                    <a:pt x="155448" y="67055"/>
                  </a:lnTo>
                  <a:lnTo>
                    <a:pt x="158496" y="67055"/>
                  </a:lnTo>
                  <a:lnTo>
                    <a:pt x="158496" y="64007"/>
                  </a:lnTo>
                </a:path>
                <a:path w="1009014" h="802004">
                  <a:moveTo>
                    <a:pt x="158496" y="64007"/>
                  </a:moveTo>
                  <a:lnTo>
                    <a:pt x="161544" y="64007"/>
                  </a:lnTo>
                  <a:lnTo>
                    <a:pt x="161544" y="60959"/>
                  </a:lnTo>
                  <a:lnTo>
                    <a:pt x="164592" y="60959"/>
                  </a:lnTo>
                  <a:lnTo>
                    <a:pt x="164592" y="54863"/>
                  </a:lnTo>
                  <a:lnTo>
                    <a:pt x="167640" y="54863"/>
                  </a:lnTo>
                  <a:lnTo>
                    <a:pt x="167640" y="51815"/>
                  </a:lnTo>
                  <a:lnTo>
                    <a:pt x="170687" y="51815"/>
                  </a:lnTo>
                  <a:lnTo>
                    <a:pt x="170687" y="48767"/>
                  </a:lnTo>
                  <a:lnTo>
                    <a:pt x="173736" y="48767"/>
                  </a:lnTo>
                  <a:lnTo>
                    <a:pt x="173736" y="45719"/>
                  </a:lnTo>
                  <a:lnTo>
                    <a:pt x="176784" y="45719"/>
                  </a:lnTo>
                  <a:lnTo>
                    <a:pt x="176784" y="42671"/>
                  </a:lnTo>
                  <a:lnTo>
                    <a:pt x="179832" y="42671"/>
                  </a:lnTo>
                  <a:lnTo>
                    <a:pt x="179832" y="39623"/>
                  </a:lnTo>
                </a:path>
                <a:path w="1009014" h="802004">
                  <a:moveTo>
                    <a:pt x="179832" y="39623"/>
                  </a:moveTo>
                  <a:lnTo>
                    <a:pt x="182880" y="39623"/>
                  </a:lnTo>
                  <a:lnTo>
                    <a:pt x="182880" y="36575"/>
                  </a:lnTo>
                  <a:lnTo>
                    <a:pt x="185928" y="33527"/>
                  </a:lnTo>
                  <a:lnTo>
                    <a:pt x="188975" y="33527"/>
                  </a:lnTo>
                  <a:lnTo>
                    <a:pt x="188975" y="30479"/>
                  </a:lnTo>
                  <a:lnTo>
                    <a:pt x="192024" y="30479"/>
                  </a:lnTo>
                  <a:lnTo>
                    <a:pt x="192024" y="27431"/>
                  </a:lnTo>
                  <a:lnTo>
                    <a:pt x="195072" y="27431"/>
                  </a:lnTo>
                  <a:lnTo>
                    <a:pt x="195072" y="24383"/>
                  </a:lnTo>
                  <a:lnTo>
                    <a:pt x="198120" y="24383"/>
                  </a:lnTo>
                  <a:lnTo>
                    <a:pt x="198120" y="21335"/>
                  </a:lnTo>
                  <a:lnTo>
                    <a:pt x="201168" y="21335"/>
                  </a:lnTo>
                </a:path>
                <a:path w="1009014" h="802004">
                  <a:moveTo>
                    <a:pt x="201168" y="21335"/>
                  </a:moveTo>
                  <a:lnTo>
                    <a:pt x="201168" y="18287"/>
                  </a:lnTo>
                  <a:lnTo>
                    <a:pt x="204216" y="18287"/>
                  </a:lnTo>
                  <a:lnTo>
                    <a:pt x="207263" y="15239"/>
                  </a:lnTo>
                  <a:lnTo>
                    <a:pt x="210312" y="15239"/>
                  </a:lnTo>
                  <a:lnTo>
                    <a:pt x="210312" y="12191"/>
                  </a:lnTo>
                  <a:lnTo>
                    <a:pt x="213360" y="12191"/>
                  </a:lnTo>
                  <a:lnTo>
                    <a:pt x="216408" y="12191"/>
                  </a:lnTo>
                  <a:lnTo>
                    <a:pt x="216408" y="9143"/>
                  </a:lnTo>
                  <a:lnTo>
                    <a:pt x="219456" y="9143"/>
                  </a:lnTo>
                </a:path>
                <a:path w="1009014" h="802004">
                  <a:moveTo>
                    <a:pt x="219456" y="9143"/>
                  </a:moveTo>
                  <a:lnTo>
                    <a:pt x="222504" y="9143"/>
                  </a:lnTo>
                  <a:lnTo>
                    <a:pt x="222504" y="9143"/>
                  </a:lnTo>
                  <a:lnTo>
                    <a:pt x="222504" y="6095"/>
                  </a:lnTo>
                  <a:lnTo>
                    <a:pt x="225551" y="6095"/>
                  </a:lnTo>
                  <a:lnTo>
                    <a:pt x="228600" y="6095"/>
                  </a:lnTo>
                  <a:lnTo>
                    <a:pt x="228600" y="3047"/>
                  </a:lnTo>
                  <a:lnTo>
                    <a:pt x="231648" y="3047"/>
                  </a:lnTo>
                  <a:lnTo>
                    <a:pt x="234696" y="3047"/>
                  </a:lnTo>
                  <a:lnTo>
                    <a:pt x="237744" y="3047"/>
                  </a:lnTo>
                  <a:lnTo>
                    <a:pt x="240792" y="3047"/>
                  </a:lnTo>
                </a:path>
                <a:path w="1009014" h="802004">
                  <a:moveTo>
                    <a:pt x="240792" y="3047"/>
                  </a:moveTo>
                  <a:lnTo>
                    <a:pt x="240792" y="0"/>
                  </a:lnTo>
                  <a:lnTo>
                    <a:pt x="243840" y="0"/>
                  </a:lnTo>
                  <a:lnTo>
                    <a:pt x="246887" y="0"/>
                  </a:lnTo>
                  <a:lnTo>
                    <a:pt x="249936" y="0"/>
                  </a:lnTo>
                  <a:lnTo>
                    <a:pt x="252984" y="0"/>
                  </a:lnTo>
                  <a:lnTo>
                    <a:pt x="256032" y="0"/>
                  </a:lnTo>
                  <a:lnTo>
                    <a:pt x="259080" y="0"/>
                  </a:lnTo>
                </a:path>
                <a:path w="1009014" h="802004">
                  <a:moveTo>
                    <a:pt x="259080" y="0"/>
                  </a:moveTo>
                  <a:lnTo>
                    <a:pt x="262128" y="0"/>
                  </a:lnTo>
                  <a:lnTo>
                    <a:pt x="262128" y="3047"/>
                  </a:lnTo>
                  <a:lnTo>
                    <a:pt x="265175" y="3047"/>
                  </a:lnTo>
                  <a:lnTo>
                    <a:pt x="268224" y="3047"/>
                  </a:lnTo>
                  <a:lnTo>
                    <a:pt x="271272" y="3047"/>
                  </a:lnTo>
                  <a:lnTo>
                    <a:pt x="274320" y="3047"/>
                  </a:lnTo>
                  <a:lnTo>
                    <a:pt x="274320" y="6095"/>
                  </a:lnTo>
                  <a:lnTo>
                    <a:pt x="277368" y="6095"/>
                  </a:lnTo>
                  <a:lnTo>
                    <a:pt x="280416" y="6095"/>
                  </a:lnTo>
                </a:path>
                <a:path w="1009014" h="802004">
                  <a:moveTo>
                    <a:pt x="280416" y="6095"/>
                  </a:moveTo>
                  <a:lnTo>
                    <a:pt x="280416" y="9143"/>
                  </a:lnTo>
                  <a:lnTo>
                    <a:pt x="283463" y="9143"/>
                  </a:lnTo>
                  <a:lnTo>
                    <a:pt x="286512" y="9143"/>
                  </a:lnTo>
                  <a:lnTo>
                    <a:pt x="286512" y="12191"/>
                  </a:lnTo>
                  <a:lnTo>
                    <a:pt x="289560" y="12191"/>
                  </a:lnTo>
                  <a:lnTo>
                    <a:pt x="292608" y="12191"/>
                  </a:lnTo>
                  <a:lnTo>
                    <a:pt x="292608" y="15239"/>
                  </a:lnTo>
                  <a:lnTo>
                    <a:pt x="295656" y="15239"/>
                  </a:lnTo>
                  <a:lnTo>
                    <a:pt x="295656" y="18287"/>
                  </a:lnTo>
                  <a:lnTo>
                    <a:pt x="298704" y="18287"/>
                  </a:lnTo>
                  <a:lnTo>
                    <a:pt x="298704" y="18287"/>
                  </a:lnTo>
                </a:path>
                <a:path w="1009014" h="802004">
                  <a:moveTo>
                    <a:pt x="298704" y="18287"/>
                  </a:moveTo>
                  <a:lnTo>
                    <a:pt x="301751" y="18287"/>
                  </a:lnTo>
                  <a:lnTo>
                    <a:pt x="301751" y="21335"/>
                  </a:lnTo>
                  <a:lnTo>
                    <a:pt x="304800" y="21335"/>
                  </a:lnTo>
                  <a:lnTo>
                    <a:pt x="304800" y="24383"/>
                  </a:lnTo>
                  <a:lnTo>
                    <a:pt x="307848" y="24383"/>
                  </a:lnTo>
                  <a:lnTo>
                    <a:pt x="307848" y="27431"/>
                  </a:lnTo>
                  <a:lnTo>
                    <a:pt x="310896" y="27431"/>
                  </a:lnTo>
                  <a:lnTo>
                    <a:pt x="310896" y="30479"/>
                  </a:lnTo>
                  <a:lnTo>
                    <a:pt x="313944" y="30479"/>
                  </a:lnTo>
                  <a:lnTo>
                    <a:pt x="313944" y="33527"/>
                  </a:lnTo>
                  <a:lnTo>
                    <a:pt x="316992" y="33527"/>
                  </a:lnTo>
                  <a:lnTo>
                    <a:pt x="316992" y="36575"/>
                  </a:lnTo>
                  <a:lnTo>
                    <a:pt x="320040" y="36575"/>
                  </a:lnTo>
                </a:path>
                <a:path w="1009014" h="802004">
                  <a:moveTo>
                    <a:pt x="320040" y="36575"/>
                  </a:moveTo>
                  <a:lnTo>
                    <a:pt x="320040" y="39623"/>
                  </a:lnTo>
                  <a:lnTo>
                    <a:pt x="320040" y="39623"/>
                  </a:lnTo>
                  <a:lnTo>
                    <a:pt x="323088" y="39623"/>
                  </a:lnTo>
                  <a:lnTo>
                    <a:pt x="323088" y="42671"/>
                  </a:lnTo>
                  <a:lnTo>
                    <a:pt x="326136" y="42671"/>
                  </a:lnTo>
                  <a:lnTo>
                    <a:pt x="326136" y="45719"/>
                  </a:lnTo>
                  <a:lnTo>
                    <a:pt x="329184" y="45719"/>
                  </a:lnTo>
                  <a:lnTo>
                    <a:pt x="329184" y="48767"/>
                  </a:lnTo>
                  <a:lnTo>
                    <a:pt x="332232" y="48767"/>
                  </a:lnTo>
                  <a:lnTo>
                    <a:pt x="332232" y="51815"/>
                  </a:lnTo>
                  <a:lnTo>
                    <a:pt x="335280" y="51815"/>
                  </a:lnTo>
                  <a:lnTo>
                    <a:pt x="335280" y="54863"/>
                  </a:lnTo>
                  <a:lnTo>
                    <a:pt x="338328" y="54863"/>
                  </a:lnTo>
                  <a:lnTo>
                    <a:pt x="338328" y="57911"/>
                  </a:lnTo>
                  <a:lnTo>
                    <a:pt x="338328" y="60959"/>
                  </a:lnTo>
                  <a:lnTo>
                    <a:pt x="341375" y="60959"/>
                  </a:lnTo>
                </a:path>
                <a:path w="1009014" h="802004">
                  <a:moveTo>
                    <a:pt x="341375" y="60959"/>
                  </a:moveTo>
                  <a:lnTo>
                    <a:pt x="341375" y="64007"/>
                  </a:lnTo>
                  <a:lnTo>
                    <a:pt x="344424" y="64007"/>
                  </a:lnTo>
                  <a:lnTo>
                    <a:pt x="344424" y="67055"/>
                  </a:lnTo>
                  <a:lnTo>
                    <a:pt x="347472" y="67055"/>
                  </a:lnTo>
                  <a:lnTo>
                    <a:pt x="347472" y="70103"/>
                  </a:lnTo>
                  <a:lnTo>
                    <a:pt x="347472" y="73151"/>
                  </a:lnTo>
                  <a:lnTo>
                    <a:pt x="350520" y="73151"/>
                  </a:lnTo>
                  <a:lnTo>
                    <a:pt x="350520" y="76199"/>
                  </a:lnTo>
                  <a:lnTo>
                    <a:pt x="353568" y="76199"/>
                  </a:lnTo>
                  <a:lnTo>
                    <a:pt x="353568" y="79247"/>
                  </a:lnTo>
                  <a:lnTo>
                    <a:pt x="353568" y="82295"/>
                  </a:lnTo>
                  <a:lnTo>
                    <a:pt x="356616" y="82295"/>
                  </a:lnTo>
                  <a:lnTo>
                    <a:pt x="356616" y="85343"/>
                  </a:lnTo>
                  <a:lnTo>
                    <a:pt x="359663" y="85343"/>
                  </a:lnTo>
                  <a:lnTo>
                    <a:pt x="359663" y="88391"/>
                  </a:lnTo>
                </a:path>
                <a:path w="1009014" h="802004">
                  <a:moveTo>
                    <a:pt x="359663" y="88391"/>
                  </a:moveTo>
                  <a:lnTo>
                    <a:pt x="359663" y="91439"/>
                  </a:lnTo>
                  <a:lnTo>
                    <a:pt x="362712" y="91439"/>
                  </a:lnTo>
                  <a:lnTo>
                    <a:pt x="362712" y="94487"/>
                  </a:lnTo>
                  <a:lnTo>
                    <a:pt x="365760" y="94487"/>
                  </a:lnTo>
                  <a:lnTo>
                    <a:pt x="365760" y="97535"/>
                  </a:lnTo>
                  <a:lnTo>
                    <a:pt x="365760" y="100583"/>
                  </a:lnTo>
                  <a:lnTo>
                    <a:pt x="368808" y="100583"/>
                  </a:lnTo>
                  <a:lnTo>
                    <a:pt x="368808" y="103631"/>
                  </a:lnTo>
                  <a:lnTo>
                    <a:pt x="368808" y="106679"/>
                  </a:lnTo>
                  <a:lnTo>
                    <a:pt x="371856" y="106679"/>
                  </a:lnTo>
                  <a:lnTo>
                    <a:pt x="371856" y="109727"/>
                  </a:lnTo>
                  <a:lnTo>
                    <a:pt x="374904" y="109727"/>
                  </a:lnTo>
                  <a:lnTo>
                    <a:pt x="374904" y="112775"/>
                  </a:lnTo>
                  <a:lnTo>
                    <a:pt x="374904" y="115823"/>
                  </a:lnTo>
                  <a:lnTo>
                    <a:pt x="374904" y="115823"/>
                  </a:lnTo>
                  <a:lnTo>
                    <a:pt x="377951" y="115823"/>
                  </a:lnTo>
                  <a:lnTo>
                    <a:pt x="377951" y="118871"/>
                  </a:lnTo>
                  <a:lnTo>
                    <a:pt x="377951" y="121919"/>
                  </a:lnTo>
                  <a:lnTo>
                    <a:pt x="381000" y="121919"/>
                  </a:lnTo>
                  <a:lnTo>
                    <a:pt x="381000" y="124967"/>
                  </a:lnTo>
                </a:path>
                <a:path w="1009014" h="802004">
                  <a:moveTo>
                    <a:pt x="381000" y="124967"/>
                  </a:moveTo>
                  <a:lnTo>
                    <a:pt x="381000" y="128015"/>
                  </a:lnTo>
                  <a:lnTo>
                    <a:pt x="381000" y="128015"/>
                  </a:lnTo>
                  <a:lnTo>
                    <a:pt x="384048" y="128015"/>
                  </a:lnTo>
                  <a:lnTo>
                    <a:pt x="384048" y="131063"/>
                  </a:lnTo>
                  <a:lnTo>
                    <a:pt x="384048" y="134111"/>
                  </a:lnTo>
                  <a:lnTo>
                    <a:pt x="387096" y="134111"/>
                  </a:lnTo>
                  <a:lnTo>
                    <a:pt x="387096" y="137159"/>
                  </a:lnTo>
                  <a:lnTo>
                    <a:pt x="390144" y="137159"/>
                  </a:lnTo>
                  <a:lnTo>
                    <a:pt x="390144" y="140207"/>
                  </a:lnTo>
                  <a:lnTo>
                    <a:pt x="390144" y="143255"/>
                  </a:lnTo>
                  <a:lnTo>
                    <a:pt x="390144" y="143255"/>
                  </a:lnTo>
                  <a:lnTo>
                    <a:pt x="393192" y="143255"/>
                  </a:lnTo>
                  <a:lnTo>
                    <a:pt x="393192" y="146303"/>
                  </a:lnTo>
                  <a:lnTo>
                    <a:pt x="393192" y="149351"/>
                  </a:lnTo>
                  <a:lnTo>
                    <a:pt x="396240" y="149351"/>
                  </a:lnTo>
                  <a:lnTo>
                    <a:pt x="396240" y="152399"/>
                  </a:lnTo>
                  <a:lnTo>
                    <a:pt x="396240" y="155447"/>
                  </a:lnTo>
                  <a:lnTo>
                    <a:pt x="399288" y="155447"/>
                  </a:lnTo>
                  <a:lnTo>
                    <a:pt x="399288" y="158495"/>
                  </a:lnTo>
                  <a:lnTo>
                    <a:pt x="399288" y="161543"/>
                  </a:lnTo>
                </a:path>
                <a:path w="1009014" h="802004">
                  <a:moveTo>
                    <a:pt x="399288" y="161543"/>
                  </a:moveTo>
                  <a:lnTo>
                    <a:pt x="402336" y="161543"/>
                  </a:lnTo>
                  <a:lnTo>
                    <a:pt x="402336" y="161543"/>
                  </a:lnTo>
                  <a:lnTo>
                    <a:pt x="402336" y="164591"/>
                  </a:lnTo>
                  <a:lnTo>
                    <a:pt x="402336" y="167639"/>
                  </a:lnTo>
                  <a:lnTo>
                    <a:pt x="405384" y="167639"/>
                  </a:lnTo>
                  <a:lnTo>
                    <a:pt x="405384" y="170687"/>
                  </a:lnTo>
                  <a:lnTo>
                    <a:pt x="405384" y="173735"/>
                  </a:lnTo>
                  <a:lnTo>
                    <a:pt x="408432" y="173735"/>
                  </a:lnTo>
                  <a:lnTo>
                    <a:pt x="408432" y="176783"/>
                  </a:lnTo>
                  <a:lnTo>
                    <a:pt x="408432" y="179831"/>
                  </a:lnTo>
                  <a:lnTo>
                    <a:pt x="411480" y="179831"/>
                  </a:lnTo>
                  <a:lnTo>
                    <a:pt x="411480" y="182879"/>
                  </a:lnTo>
                  <a:lnTo>
                    <a:pt x="411480" y="185927"/>
                  </a:lnTo>
                  <a:lnTo>
                    <a:pt x="414528" y="188975"/>
                  </a:lnTo>
                  <a:lnTo>
                    <a:pt x="414528" y="192023"/>
                  </a:lnTo>
                  <a:lnTo>
                    <a:pt x="414528" y="195071"/>
                  </a:lnTo>
                  <a:lnTo>
                    <a:pt x="417575" y="195071"/>
                  </a:lnTo>
                  <a:lnTo>
                    <a:pt x="417575" y="198119"/>
                  </a:lnTo>
                  <a:lnTo>
                    <a:pt x="417575" y="201167"/>
                  </a:lnTo>
                  <a:lnTo>
                    <a:pt x="420624" y="201167"/>
                  </a:lnTo>
                  <a:lnTo>
                    <a:pt x="420624" y="204215"/>
                  </a:lnTo>
                </a:path>
                <a:path w="1009014" h="802004">
                  <a:moveTo>
                    <a:pt x="420624" y="204215"/>
                  </a:moveTo>
                  <a:lnTo>
                    <a:pt x="420624" y="207263"/>
                  </a:lnTo>
                  <a:lnTo>
                    <a:pt x="420624" y="207263"/>
                  </a:lnTo>
                  <a:lnTo>
                    <a:pt x="423672" y="207263"/>
                  </a:lnTo>
                  <a:lnTo>
                    <a:pt x="423672" y="210311"/>
                  </a:lnTo>
                  <a:lnTo>
                    <a:pt x="423672" y="213359"/>
                  </a:lnTo>
                  <a:lnTo>
                    <a:pt x="426720" y="213359"/>
                  </a:lnTo>
                  <a:lnTo>
                    <a:pt x="426720" y="216407"/>
                  </a:lnTo>
                  <a:lnTo>
                    <a:pt x="426720" y="219455"/>
                  </a:lnTo>
                  <a:lnTo>
                    <a:pt x="429768" y="219455"/>
                  </a:lnTo>
                  <a:lnTo>
                    <a:pt x="429768" y="222503"/>
                  </a:lnTo>
                  <a:lnTo>
                    <a:pt x="429768" y="225551"/>
                  </a:lnTo>
                  <a:lnTo>
                    <a:pt x="429768" y="228599"/>
                  </a:lnTo>
                  <a:lnTo>
                    <a:pt x="432816" y="228599"/>
                  </a:lnTo>
                  <a:lnTo>
                    <a:pt x="432816" y="231647"/>
                  </a:lnTo>
                  <a:lnTo>
                    <a:pt x="432816" y="234695"/>
                  </a:lnTo>
                  <a:lnTo>
                    <a:pt x="435863" y="234695"/>
                  </a:lnTo>
                  <a:lnTo>
                    <a:pt x="435863" y="237743"/>
                  </a:lnTo>
                  <a:lnTo>
                    <a:pt x="435863" y="240791"/>
                  </a:lnTo>
                  <a:lnTo>
                    <a:pt x="438912" y="240791"/>
                  </a:lnTo>
                  <a:lnTo>
                    <a:pt x="438912" y="243839"/>
                  </a:lnTo>
                  <a:lnTo>
                    <a:pt x="438912" y="246887"/>
                  </a:lnTo>
                  <a:lnTo>
                    <a:pt x="441960" y="246887"/>
                  </a:lnTo>
                  <a:lnTo>
                    <a:pt x="441960" y="249935"/>
                  </a:lnTo>
                </a:path>
                <a:path w="1009014" h="802004">
                  <a:moveTo>
                    <a:pt x="441960" y="249935"/>
                  </a:moveTo>
                  <a:lnTo>
                    <a:pt x="441960" y="252983"/>
                  </a:lnTo>
                  <a:lnTo>
                    <a:pt x="441960" y="256031"/>
                  </a:lnTo>
                  <a:lnTo>
                    <a:pt x="445008" y="256031"/>
                  </a:lnTo>
                  <a:lnTo>
                    <a:pt x="445008" y="259079"/>
                  </a:lnTo>
                  <a:lnTo>
                    <a:pt x="445008" y="262127"/>
                  </a:lnTo>
                  <a:lnTo>
                    <a:pt x="448056" y="262127"/>
                  </a:lnTo>
                  <a:lnTo>
                    <a:pt x="448056" y="265175"/>
                  </a:lnTo>
                  <a:lnTo>
                    <a:pt x="448056" y="268223"/>
                  </a:lnTo>
                  <a:lnTo>
                    <a:pt x="451104" y="271271"/>
                  </a:lnTo>
                  <a:lnTo>
                    <a:pt x="451104" y="274319"/>
                  </a:lnTo>
                  <a:lnTo>
                    <a:pt x="451104" y="277367"/>
                  </a:lnTo>
                  <a:lnTo>
                    <a:pt x="454151" y="277367"/>
                  </a:lnTo>
                  <a:lnTo>
                    <a:pt x="454151" y="280415"/>
                  </a:lnTo>
                  <a:lnTo>
                    <a:pt x="454151" y="283463"/>
                  </a:lnTo>
                  <a:lnTo>
                    <a:pt x="457200" y="283463"/>
                  </a:lnTo>
                  <a:lnTo>
                    <a:pt x="457200" y="286511"/>
                  </a:lnTo>
                  <a:lnTo>
                    <a:pt x="457200" y="289559"/>
                  </a:lnTo>
                  <a:lnTo>
                    <a:pt x="457200" y="292607"/>
                  </a:lnTo>
                  <a:lnTo>
                    <a:pt x="460248" y="292607"/>
                  </a:lnTo>
                  <a:lnTo>
                    <a:pt x="460248" y="295655"/>
                  </a:lnTo>
                </a:path>
                <a:path w="1009014" h="802004">
                  <a:moveTo>
                    <a:pt x="460248" y="295655"/>
                  </a:moveTo>
                  <a:lnTo>
                    <a:pt x="460248" y="298703"/>
                  </a:lnTo>
                  <a:lnTo>
                    <a:pt x="460248" y="298703"/>
                  </a:lnTo>
                  <a:lnTo>
                    <a:pt x="463296" y="298703"/>
                  </a:lnTo>
                  <a:lnTo>
                    <a:pt x="463296" y="301751"/>
                  </a:lnTo>
                  <a:lnTo>
                    <a:pt x="463296" y="304799"/>
                  </a:lnTo>
                  <a:lnTo>
                    <a:pt x="466344" y="304799"/>
                  </a:lnTo>
                  <a:lnTo>
                    <a:pt x="466344" y="307847"/>
                  </a:lnTo>
                  <a:lnTo>
                    <a:pt x="466344" y="310895"/>
                  </a:lnTo>
                  <a:lnTo>
                    <a:pt x="466344" y="313943"/>
                  </a:lnTo>
                  <a:lnTo>
                    <a:pt x="466344" y="313943"/>
                  </a:lnTo>
                  <a:lnTo>
                    <a:pt x="469392" y="313943"/>
                  </a:lnTo>
                  <a:lnTo>
                    <a:pt x="469392" y="316991"/>
                  </a:lnTo>
                  <a:lnTo>
                    <a:pt x="469392" y="320039"/>
                  </a:lnTo>
                  <a:lnTo>
                    <a:pt x="472440" y="320039"/>
                  </a:lnTo>
                  <a:lnTo>
                    <a:pt x="472440" y="323087"/>
                  </a:lnTo>
                  <a:lnTo>
                    <a:pt x="472440" y="326135"/>
                  </a:lnTo>
                  <a:lnTo>
                    <a:pt x="472440" y="329183"/>
                  </a:lnTo>
                  <a:lnTo>
                    <a:pt x="475488" y="329183"/>
                  </a:lnTo>
                  <a:lnTo>
                    <a:pt x="475488" y="332231"/>
                  </a:lnTo>
                  <a:lnTo>
                    <a:pt x="475488" y="335279"/>
                  </a:lnTo>
                  <a:lnTo>
                    <a:pt x="478536" y="335279"/>
                  </a:lnTo>
                  <a:lnTo>
                    <a:pt x="478536" y="338327"/>
                  </a:lnTo>
                  <a:lnTo>
                    <a:pt x="478536" y="341375"/>
                  </a:lnTo>
                  <a:lnTo>
                    <a:pt x="478536" y="344423"/>
                  </a:lnTo>
                  <a:lnTo>
                    <a:pt x="481584" y="344423"/>
                  </a:lnTo>
                </a:path>
                <a:path w="1009014" h="802004">
                  <a:moveTo>
                    <a:pt x="481584" y="344423"/>
                  </a:moveTo>
                  <a:lnTo>
                    <a:pt x="481584" y="347471"/>
                  </a:lnTo>
                  <a:lnTo>
                    <a:pt x="481584" y="350519"/>
                  </a:lnTo>
                  <a:lnTo>
                    <a:pt x="484632" y="350519"/>
                  </a:lnTo>
                  <a:lnTo>
                    <a:pt x="484632" y="353567"/>
                  </a:lnTo>
                  <a:lnTo>
                    <a:pt x="484632" y="356615"/>
                  </a:lnTo>
                  <a:lnTo>
                    <a:pt x="484632" y="359663"/>
                  </a:lnTo>
                  <a:lnTo>
                    <a:pt x="487680" y="359663"/>
                  </a:lnTo>
                  <a:lnTo>
                    <a:pt x="487680" y="362711"/>
                  </a:lnTo>
                  <a:lnTo>
                    <a:pt x="487680" y="365759"/>
                  </a:lnTo>
                  <a:lnTo>
                    <a:pt x="490728" y="365759"/>
                  </a:lnTo>
                  <a:lnTo>
                    <a:pt x="490728" y="368807"/>
                  </a:lnTo>
                  <a:lnTo>
                    <a:pt x="490728" y="371855"/>
                  </a:lnTo>
                  <a:lnTo>
                    <a:pt x="490728" y="374903"/>
                  </a:lnTo>
                  <a:lnTo>
                    <a:pt x="493775" y="374903"/>
                  </a:lnTo>
                  <a:lnTo>
                    <a:pt x="493775" y="377951"/>
                  </a:lnTo>
                  <a:lnTo>
                    <a:pt x="493775" y="380999"/>
                  </a:lnTo>
                  <a:lnTo>
                    <a:pt x="496824" y="380999"/>
                  </a:lnTo>
                  <a:lnTo>
                    <a:pt x="496824" y="384047"/>
                  </a:lnTo>
                  <a:lnTo>
                    <a:pt x="496824" y="387095"/>
                  </a:lnTo>
                  <a:lnTo>
                    <a:pt x="496824" y="390143"/>
                  </a:lnTo>
                  <a:lnTo>
                    <a:pt x="499872" y="390143"/>
                  </a:lnTo>
                  <a:lnTo>
                    <a:pt x="499872" y="390143"/>
                  </a:lnTo>
                  <a:lnTo>
                    <a:pt x="499872" y="393191"/>
                  </a:lnTo>
                  <a:lnTo>
                    <a:pt x="499872" y="396239"/>
                  </a:lnTo>
                </a:path>
                <a:path w="1009014" h="802004">
                  <a:moveTo>
                    <a:pt x="499872" y="396239"/>
                  </a:moveTo>
                  <a:lnTo>
                    <a:pt x="502920" y="396239"/>
                  </a:lnTo>
                  <a:lnTo>
                    <a:pt x="502920" y="399287"/>
                  </a:lnTo>
                  <a:lnTo>
                    <a:pt x="502920" y="402335"/>
                  </a:lnTo>
                  <a:lnTo>
                    <a:pt x="502920" y="405383"/>
                  </a:lnTo>
                  <a:lnTo>
                    <a:pt x="505968" y="405383"/>
                  </a:lnTo>
                  <a:lnTo>
                    <a:pt x="505968" y="408431"/>
                  </a:lnTo>
                  <a:lnTo>
                    <a:pt x="505968" y="411479"/>
                  </a:lnTo>
                  <a:lnTo>
                    <a:pt x="505968" y="411479"/>
                  </a:lnTo>
                  <a:lnTo>
                    <a:pt x="509016" y="411479"/>
                  </a:lnTo>
                  <a:lnTo>
                    <a:pt x="509016" y="414527"/>
                  </a:lnTo>
                  <a:lnTo>
                    <a:pt x="509016" y="417575"/>
                  </a:lnTo>
                  <a:lnTo>
                    <a:pt x="509016" y="420623"/>
                  </a:lnTo>
                  <a:lnTo>
                    <a:pt x="512063" y="420623"/>
                  </a:lnTo>
                  <a:lnTo>
                    <a:pt x="512063" y="423671"/>
                  </a:lnTo>
                  <a:lnTo>
                    <a:pt x="512063" y="426719"/>
                  </a:lnTo>
                  <a:lnTo>
                    <a:pt x="515112" y="426719"/>
                  </a:lnTo>
                  <a:lnTo>
                    <a:pt x="515112" y="429767"/>
                  </a:lnTo>
                  <a:lnTo>
                    <a:pt x="515112" y="432815"/>
                  </a:lnTo>
                  <a:lnTo>
                    <a:pt x="515112" y="435863"/>
                  </a:lnTo>
                  <a:lnTo>
                    <a:pt x="518160" y="435863"/>
                  </a:lnTo>
                  <a:lnTo>
                    <a:pt x="518160" y="438911"/>
                  </a:lnTo>
                  <a:lnTo>
                    <a:pt x="518160" y="441959"/>
                  </a:lnTo>
                  <a:lnTo>
                    <a:pt x="521208" y="441959"/>
                  </a:lnTo>
                  <a:lnTo>
                    <a:pt x="521208" y="445007"/>
                  </a:lnTo>
                </a:path>
                <a:path w="1009014" h="802004">
                  <a:moveTo>
                    <a:pt x="521208" y="445007"/>
                  </a:moveTo>
                  <a:lnTo>
                    <a:pt x="521208" y="445007"/>
                  </a:lnTo>
                  <a:lnTo>
                    <a:pt x="521208" y="448055"/>
                  </a:lnTo>
                  <a:lnTo>
                    <a:pt x="521208" y="451103"/>
                  </a:lnTo>
                  <a:lnTo>
                    <a:pt x="524256" y="451103"/>
                  </a:lnTo>
                  <a:lnTo>
                    <a:pt x="524256" y="454151"/>
                  </a:lnTo>
                  <a:lnTo>
                    <a:pt x="524256" y="457199"/>
                  </a:lnTo>
                  <a:lnTo>
                    <a:pt x="527304" y="457199"/>
                  </a:lnTo>
                  <a:lnTo>
                    <a:pt x="527304" y="460247"/>
                  </a:lnTo>
                  <a:lnTo>
                    <a:pt x="527304" y="463295"/>
                  </a:lnTo>
                  <a:lnTo>
                    <a:pt x="530351" y="466343"/>
                  </a:lnTo>
                  <a:lnTo>
                    <a:pt x="530351" y="469391"/>
                  </a:lnTo>
                  <a:lnTo>
                    <a:pt x="530351" y="472439"/>
                  </a:lnTo>
                  <a:lnTo>
                    <a:pt x="533400" y="472439"/>
                  </a:lnTo>
                  <a:lnTo>
                    <a:pt x="533400" y="475487"/>
                  </a:lnTo>
                  <a:lnTo>
                    <a:pt x="533400" y="478535"/>
                  </a:lnTo>
                  <a:lnTo>
                    <a:pt x="536448" y="478535"/>
                  </a:lnTo>
                  <a:lnTo>
                    <a:pt x="536448" y="481583"/>
                  </a:lnTo>
                  <a:lnTo>
                    <a:pt x="536448" y="484631"/>
                  </a:lnTo>
                  <a:lnTo>
                    <a:pt x="536448" y="487679"/>
                  </a:lnTo>
                  <a:lnTo>
                    <a:pt x="539496" y="487679"/>
                  </a:lnTo>
                  <a:lnTo>
                    <a:pt x="539496" y="490727"/>
                  </a:lnTo>
                  <a:lnTo>
                    <a:pt x="539496" y="493775"/>
                  </a:lnTo>
                </a:path>
                <a:path w="1009014" h="802004">
                  <a:moveTo>
                    <a:pt x="539496" y="493775"/>
                  </a:moveTo>
                  <a:lnTo>
                    <a:pt x="542544" y="493775"/>
                  </a:lnTo>
                  <a:lnTo>
                    <a:pt x="542544" y="493775"/>
                  </a:lnTo>
                  <a:lnTo>
                    <a:pt x="542544" y="496823"/>
                  </a:lnTo>
                  <a:lnTo>
                    <a:pt x="542544" y="499871"/>
                  </a:lnTo>
                  <a:lnTo>
                    <a:pt x="542544" y="502919"/>
                  </a:lnTo>
                  <a:lnTo>
                    <a:pt x="545592" y="502919"/>
                  </a:lnTo>
                  <a:lnTo>
                    <a:pt x="545592" y="505967"/>
                  </a:lnTo>
                  <a:lnTo>
                    <a:pt x="545592" y="509015"/>
                  </a:lnTo>
                  <a:lnTo>
                    <a:pt x="548640" y="509015"/>
                  </a:lnTo>
                  <a:lnTo>
                    <a:pt x="548640" y="512063"/>
                  </a:lnTo>
                  <a:lnTo>
                    <a:pt x="548640" y="515111"/>
                  </a:lnTo>
                  <a:lnTo>
                    <a:pt x="548640" y="518159"/>
                  </a:lnTo>
                  <a:lnTo>
                    <a:pt x="551688" y="518159"/>
                  </a:lnTo>
                  <a:lnTo>
                    <a:pt x="551688" y="521207"/>
                  </a:lnTo>
                  <a:lnTo>
                    <a:pt x="551688" y="524255"/>
                  </a:lnTo>
                  <a:lnTo>
                    <a:pt x="554736" y="524255"/>
                  </a:lnTo>
                  <a:lnTo>
                    <a:pt x="554736" y="527303"/>
                  </a:lnTo>
                  <a:lnTo>
                    <a:pt x="554736" y="530351"/>
                  </a:lnTo>
                  <a:lnTo>
                    <a:pt x="557784" y="530351"/>
                  </a:lnTo>
                  <a:lnTo>
                    <a:pt x="557784" y="533399"/>
                  </a:lnTo>
                  <a:lnTo>
                    <a:pt x="557784" y="536447"/>
                  </a:lnTo>
                  <a:lnTo>
                    <a:pt x="557784" y="539495"/>
                  </a:lnTo>
                  <a:lnTo>
                    <a:pt x="560832" y="539495"/>
                  </a:lnTo>
                  <a:lnTo>
                    <a:pt x="560832" y="542543"/>
                  </a:lnTo>
                </a:path>
                <a:path w="1009014" h="802004">
                  <a:moveTo>
                    <a:pt x="560832" y="542543"/>
                  </a:moveTo>
                  <a:lnTo>
                    <a:pt x="560832" y="545591"/>
                  </a:lnTo>
                  <a:lnTo>
                    <a:pt x="563880" y="545591"/>
                  </a:lnTo>
                  <a:lnTo>
                    <a:pt x="563880" y="548639"/>
                  </a:lnTo>
                  <a:lnTo>
                    <a:pt x="563880" y="551687"/>
                  </a:lnTo>
                  <a:lnTo>
                    <a:pt x="566928" y="551687"/>
                  </a:lnTo>
                  <a:lnTo>
                    <a:pt x="566928" y="554735"/>
                  </a:lnTo>
                  <a:lnTo>
                    <a:pt x="566928" y="557783"/>
                  </a:lnTo>
                  <a:lnTo>
                    <a:pt x="566928" y="560831"/>
                  </a:lnTo>
                  <a:lnTo>
                    <a:pt x="569976" y="560831"/>
                  </a:lnTo>
                  <a:lnTo>
                    <a:pt x="569976" y="563879"/>
                  </a:lnTo>
                  <a:lnTo>
                    <a:pt x="569976" y="566927"/>
                  </a:lnTo>
                  <a:lnTo>
                    <a:pt x="573024" y="566927"/>
                  </a:lnTo>
                  <a:lnTo>
                    <a:pt x="573024" y="569975"/>
                  </a:lnTo>
                  <a:lnTo>
                    <a:pt x="573024" y="573023"/>
                  </a:lnTo>
                  <a:lnTo>
                    <a:pt x="576072" y="573023"/>
                  </a:lnTo>
                  <a:lnTo>
                    <a:pt x="576072" y="576071"/>
                  </a:lnTo>
                  <a:lnTo>
                    <a:pt x="576072" y="579119"/>
                  </a:lnTo>
                  <a:lnTo>
                    <a:pt x="579120" y="582167"/>
                  </a:lnTo>
                  <a:lnTo>
                    <a:pt x="579120" y="585215"/>
                  </a:lnTo>
                  <a:lnTo>
                    <a:pt x="579120" y="588263"/>
                  </a:lnTo>
                  <a:lnTo>
                    <a:pt x="582168" y="588263"/>
                  </a:lnTo>
                </a:path>
                <a:path w="1009014" h="802004">
                  <a:moveTo>
                    <a:pt x="582168" y="588263"/>
                  </a:moveTo>
                  <a:lnTo>
                    <a:pt x="582168" y="591311"/>
                  </a:lnTo>
                  <a:lnTo>
                    <a:pt x="582168" y="594359"/>
                  </a:lnTo>
                  <a:lnTo>
                    <a:pt x="582168" y="594359"/>
                  </a:lnTo>
                  <a:lnTo>
                    <a:pt x="585216" y="594359"/>
                  </a:lnTo>
                  <a:lnTo>
                    <a:pt x="585216" y="597407"/>
                  </a:lnTo>
                  <a:lnTo>
                    <a:pt x="585216" y="600455"/>
                  </a:lnTo>
                  <a:lnTo>
                    <a:pt x="588263" y="600455"/>
                  </a:lnTo>
                  <a:lnTo>
                    <a:pt x="588263" y="603503"/>
                  </a:lnTo>
                  <a:lnTo>
                    <a:pt x="588263" y="606551"/>
                  </a:lnTo>
                  <a:lnTo>
                    <a:pt x="591312" y="606551"/>
                  </a:lnTo>
                  <a:lnTo>
                    <a:pt x="591312" y="609599"/>
                  </a:lnTo>
                  <a:lnTo>
                    <a:pt x="591312" y="612647"/>
                  </a:lnTo>
                  <a:lnTo>
                    <a:pt x="594360" y="612647"/>
                  </a:lnTo>
                  <a:lnTo>
                    <a:pt x="594360" y="615695"/>
                  </a:lnTo>
                  <a:lnTo>
                    <a:pt x="594360" y="618743"/>
                  </a:lnTo>
                  <a:lnTo>
                    <a:pt x="597408" y="621791"/>
                  </a:lnTo>
                  <a:lnTo>
                    <a:pt x="597408" y="624839"/>
                  </a:lnTo>
                  <a:lnTo>
                    <a:pt x="597408" y="627887"/>
                  </a:lnTo>
                  <a:lnTo>
                    <a:pt x="600456" y="627887"/>
                  </a:lnTo>
                  <a:lnTo>
                    <a:pt x="600456" y="630935"/>
                  </a:lnTo>
                </a:path>
                <a:path w="1009014" h="802004">
                  <a:moveTo>
                    <a:pt x="600456" y="630935"/>
                  </a:moveTo>
                  <a:lnTo>
                    <a:pt x="600456" y="633983"/>
                  </a:lnTo>
                  <a:lnTo>
                    <a:pt x="600456" y="633983"/>
                  </a:lnTo>
                  <a:lnTo>
                    <a:pt x="603504" y="633983"/>
                  </a:lnTo>
                  <a:lnTo>
                    <a:pt x="603504" y="637031"/>
                  </a:lnTo>
                  <a:lnTo>
                    <a:pt x="603504" y="640079"/>
                  </a:lnTo>
                  <a:lnTo>
                    <a:pt x="606551" y="640079"/>
                  </a:lnTo>
                  <a:lnTo>
                    <a:pt x="606551" y="643127"/>
                  </a:lnTo>
                  <a:lnTo>
                    <a:pt x="606551" y="646175"/>
                  </a:lnTo>
                  <a:lnTo>
                    <a:pt x="609600" y="646175"/>
                  </a:lnTo>
                  <a:lnTo>
                    <a:pt x="609600" y="649223"/>
                  </a:lnTo>
                  <a:lnTo>
                    <a:pt x="609600" y="652271"/>
                  </a:lnTo>
                  <a:lnTo>
                    <a:pt x="612648" y="652271"/>
                  </a:lnTo>
                  <a:lnTo>
                    <a:pt x="612648" y="655319"/>
                  </a:lnTo>
                  <a:lnTo>
                    <a:pt x="612648" y="658367"/>
                  </a:lnTo>
                  <a:lnTo>
                    <a:pt x="615696" y="658367"/>
                  </a:lnTo>
                  <a:lnTo>
                    <a:pt x="615696" y="661415"/>
                  </a:lnTo>
                  <a:lnTo>
                    <a:pt x="618744" y="664463"/>
                  </a:lnTo>
                  <a:lnTo>
                    <a:pt x="618744" y="667513"/>
                  </a:lnTo>
                  <a:lnTo>
                    <a:pt x="621792" y="667513"/>
                  </a:lnTo>
                  <a:lnTo>
                    <a:pt x="621792" y="670559"/>
                  </a:lnTo>
                </a:path>
                <a:path w="1009014" h="802004">
                  <a:moveTo>
                    <a:pt x="621792" y="670559"/>
                  </a:moveTo>
                  <a:lnTo>
                    <a:pt x="621792" y="673607"/>
                  </a:lnTo>
                  <a:lnTo>
                    <a:pt x="621792" y="673607"/>
                  </a:lnTo>
                  <a:lnTo>
                    <a:pt x="624840" y="673607"/>
                  </a:lnTo>
                  <a:lnTo>
                    <a:pt x="624840" y="676655"/>
                  </a:lnTo>
                  <a:lnTo>
                    <a:pt x="624840" y="679703"/>
                  </a:lnTo>
                  <a:lnTo>
                    <a:pt x="627888" y="679703"/>
                  </a:lnTo>
                  <a:lnTo>
                    <a:pt x="627888" y="682751"/>
                  </a:lnTo>
                  <a:lnTo>
                    <a:pt x="627888" y="685799"/>
                  </a:lnTo>
                  <a:lnTo>
                    <a:pt x="630936" y="685799"/>
                  </a:lnTo>
                  <a:lnTo>
                    <a:pt x="630936" y="688847"/>
                  </a:lnTo>
                  <a:lnTo>
                    <a:pt x="630936" y="691895"/>
                  </a:lnTo>
                  <a:lnTo>
                    <a:pt x="633984" y="691895"/>
                  </a:lnTo>
                  <a:lnTo>
                    <a:pt x="633984" y="694943"/>
                  </a:lnTo>
                  <a:lnTo>
                    <a:pt x="637032" y="694943"/>
                  </a:lnTo>
                  <a:lnTo>
                    <a:pt x="637032" y="697991"/>
                  </a:lnTo>
                  <a:lnTo>
                    <a:pt x="637032" y="701041"/>
                  </a:lnTo>
                  <a:lnTo>
                    <a:pt x="640080" y="701041"/>
                  </a:lnTo>
                  <a:lnTo>
                    <a:pt x="640080" y="704087"/>
                  </a:lnTo>
                </a:path>
                <a:path w="1009014" h="802004">
                  <a:moveTo>
                    <a:pt x="640080" y="704087"/>
                  </a:moveTo>
                  <a:lnTo>
                    <a:pt x="640080" y="707135"/>
                  </a:lnTo>
                  <a:lnTo>
                    <a:pt x="643128" y="707135"/>
                  </a:lnTo>
                  <a:lnTo>
                    <a:pt x="643128" y="710183"/>
                  </a:lnTo>
                  <a:lnTo>
                    <a:pt x="646176" y="710183"/>
                  </a:lnTo>
                  <a:lnTo>
                    <a:pt x="646176" y="713231"/>
                  </a:lnTo>
                  <a:lnTo>
                    <a:pt x="646176" y="716279"/>
                  </a:lnTo>
                  <a:lnTo>
                    <a:pt x="649224" y="716279"/>
                  </a:lnTo>
                  <a:lnTo>
                    <a:pt x="649224" y="719327"/>
                  </a:lnTo>
                  <a:lnTo>
                    <a:pt x="652272" y="719327"/>
                  </a:lnTo>
                  <a:lnTo>
                    <a:pt x="652272" y="722375"/>
                  </a:lnTo>
                  <a:lnTo>
                    <a:pt x="652272" y="725423"/>
                  </a:lnTo>
                  <a:lnTo>
                    <a:pt x="655320" y="725423"/>
                  </a:lnTo>
                  <a:lnTo>
                    <a:pt x="655320" y="728471"/>
                  </a:lnTo>
                  <a:lnTo>
                    <a:pt x="658368" y="728471"/>
                  </a:lnTo>
                  <a:lnTo>
                    <a:pt x="658368" y="731519"/>
                  </a:lnTo>
                  <a:lnTo>
                    <a:pt x="658368" y="734567"/>
                  </a:lnTo>
                  <a:lnTo>
                    <a:pt x="661416" y="734567"/>
                  </a:lnTo>
                </a:path>
                <a:path w="1009014" h="802004">
                  <a:moveTo>
                    <a:pt x="661416" y="734567"/>
                  </a:moveTo>
                  <a:lnTo>
                    <a:pt x="661416" y="737615"/>
                  </a:lnTo>
                  <a:lnTo>
                    <a:pt x="664463" y="737615"/>
                  </a:lnTo>
                  <a:lnTo>
                    <a:pt x="664463" y="740663"/>
                  </a:lnTo>
                  <a:lnTo>
                    <a:pt x="667512" y="740663"/>
                  </a:lnTo>
                  <a:lnTo>
                    <a:pt x="667512" y="743713"/>
                  </a:lnTo>
                  <a:lnTo>
                    <a:pt x="667512" y="746759"/>
                  </a:lnTo>
                  <a:lnTo>
                    <a:pt x="667512" y="746759"/>
                  </a:lnTo>
                  <a:lnTo>
                    <a:pt x="670560" y="746759"/>
                  </a:lnTo>
                  <a:lnTo>
                    <a:pt x="670560" y="749807"/>
                  </a:lnTo>
                  <a:lnTo>
                    <a:pt x="673608" y="749807"/>
                  </a:lnTo>
                  <a:lnTo>
                    <a:pt x="673608" y="752855"/>
                  </a:lnTo>
                  <a:lnTo>
                    <a:pt x="676656" y="752855"/>
                  </a:lnTo>
                  <a:lnTo>
                    <a:pt x="676656" y="755903"/>
                  </a:lnTo>
                  <a:lnTo>
                    <a:pt x="679704" y="755903"/>
                  </a:lnTo>
                  <a:lnTo>
                    <a:pt x="679704" y="758951"/>
                  </a:lnTo>
                  <a:lnTo>
                    <a:pt x="679704" y="761999"/>
                  </a:lnTo>
                  <a:lnTo>
                    <a:pt x="682751" y="761999"/>
                  </a:lnTo>
                </a:path>
                <a:path w="1009014" h="802004">
                  <a:moveTo>
                    <a:pt x="682751" y="761999"/>
                  </a:moveTo>
                  <a:lnTo>
                    <a:pt x="682751" y="765047"/>
                  </a:lnTo>
                  <a:lnTo>
                    <a:pt x="682751" y="765047"/>
                  </a:lnTo>
                  <a:lnTo>
                    <a:pt x="685800" y="765047"/>
                  </a:lnTo>
                  <a:lnTo>
                    <a:pt x="685800" y="768095"/>
                  </a:lnTo>
                  <a:lnTo>
                    <a:pt x="688848" y="768095"/>
                  </a:lnTo>
                  <a:lnTo>
                    <a:pt x="688848" y="771143"/>
                  </a:lnTo>
                  <a:lnTo>
                    <a:pt x="691896" y="771143"/>
                  </a:lnTo>
                  <a:lnTo>
                    <a:pt x="691896" y="774191"/>
                  </a:lnTo>
                  <a:lnTo>
                    <a:pt x="694944" y="774191"/>
                  </a:lnTo>
                  <a:lnTo>
                    <a:pt x="694944" y="777241"/>
                  </a:lnTo>
                  <a:lnTo>
                    <a:pt x="697992" y="777241"/>
                  </a:lnTo>
                  <a:lnTo>
                    <a:pt x="701040" y="777241"/>
                  </a:lnTo>
                  <a:lnTo>
                    <a:pt x="701040" y="780287"/>
                  </a:lnTo>
                </a:path>
                <a:path w="1009014" h="802004">
                  <a:moveTo>
                    <a:pt x="701040" y="780287"/>
                  </a:moveTo>
                  <a:lnTo>
                    <a:pt x="704088" y="780287"/>
                  </a:lnTo>
                  <a:lnTo>
                    <a:pt x="704088" y="780287"/>
                  </a:lnTo>
                  <a:lnTo>
                    <a:pt x="704088" y="783335"/>
                  </a:lnTo>
                  <a:lnTo>
                    <a:pt x="707136" y="783335"/>
                  </a:lnTo>
                  <a:lnTo>
                    <a:pt x="707136" y="786383"/>
                  </a:lnTo>
                  <a:lnTo>
                    <a:pt x="710184" y="786383"/>
                  </a:lnTo>
                  <a:lnTo>
                    <a:pt x="713232" y="789431"/>
                  </a:lnTo>
                  <a:lnTo>
                    <a:pt x="716280" y="789431"/>
                  </a:lnTo>
                  <a:lnTo>
                    <a:pt x="716280" y="792479"/>
                  </a:lnTo>
                  <a:lnTo>
                    <a:pt x="719328" y="792479"/>
                  </a:lnTo>
                  <a:lnTo>
                    <a:pt x="722376" y="792479"/>
                  </a:lnTo>
                </a:path>
                <a:path w="1009014" h="802004">
                  <a:moveTo>
                    <a:pt x="722376" y="792479"/>
                  </a:moveTo>
                  <a:lnTo>
                    <a:pt x="722376" y="795527"/>
                  </a:lnTo>
                  <a:lnTo>
                    <a:pt x="725424" y="795527"/>
                  </a:lnTo>
                  <a:lnTo>
                    <a:pt x="728472" y="795527"/>
                  </a:lnTo>
                  <a:lnTo>
                    <a:pt x="728472" y="798575"/>
                  </a:lnTo>
                  <a:lnTo>
                    <a:pt x="731520" y="798575"/>
                  </a:lnTo>
                  <a:lnTo>
                    <a:pt x="734568" y="798575"/>
                  </a:lnTo>
                  <a:lnTo>
                    <a:pt x="737616" y="798575"/>
                  </a:lnTo>
                  <a:lnTo>
                    <a:pt x="737616" y="801623"/>
                  </a:lnTo>
                  <a:lnTo>
                    <a:pt x="740663" y="801623"/>
                  </a:lnTo>
                </a:path>
                <a:path w="1009014" h="802004">
                  <a:moveTo>
                    <a:pt x="740663" y="801623"/>
                  </a:moveTo>
                  <a:lnTo>
                    <a:pt x="743712" y="801623"/>
                  </a:lnTo>
                  <a:lnTo>
                    <a:pt x="746760" y="801623"/>
                  </a:lnTo>
                  <a:lnTo>
                    <a:pt x="749808" y="801623"/>
                  </a:lnTo>
                  <a:lnTo>
                    <a:pt x="752856" y="801623"/>
                  </a:lnTo>
                  <a:lnTo>
                    <a:pt x="755904" y="801623"/>
                  </a:lnTo>
                  <a:lnTo>
                    <a:pt x="758951" y="801623"/>
                  </a:lnTo>
                  <a:lnTo>
                    <a:pt x="762000" y="801623"/>
                  </a:lnTo>
                </a:path>
                <a:path w="1009014" h="802004">
                  <a:moveTo>
                    <a:pt x="762000" y="801623"/>
                  </a:moveTo>
                  <a:lnTo>
                    <a:pt x="765048" y="801623"/>
                  </a:lnTo>
                  <a:lnTo>
                    <a:pt x="768096" y="801623"/>
                  </a:lnTo>
                  <a:lnTo>
                    <a:pt x="771144" y="801623"/>
                  </a:lnTo>
                  <a:lnTo>
                    <a:pt x="774192" y="801623"/>
                  </a:lnTo>
                  <a:lnTo>
                    <a:pt x="774192" y="798575"/>
                  </a:lnTo>
                  <a:lnTo>
                    <a:pt x="777240" y="798575"/>
                  </a:lnTo>
                  <a:lnTo>
                    <a:pt x="780288" y="798575"/>
                  </a:lnTo>
                </a:path>
                <a:path w="1009014" h="802004">
                  <a:moveTo>
                    <a:pt x="780288" y="798575"/>
                  </a:moveTo>
                  <a:lnTo>
                    <a:pt x="783336" y="798575"/>
                  </a:lnTo>
                  <a:lnTo>
                    <a:pt x="783336" y="795527"/>
                  </a:lnTo>
                  <a:lnTo>
                    <a:pt x="786384" y="795527"/>
                  </a:lnTo>
                  <a:lnTo>
                    <a:pt x="789432" y="795527"/>
                  </a:lnTo>
                  <a:lnTo>
                    <a:pt x="789432" y="792479"/>
                  </a:lnTo>
                  <a:lnTo>
                    <a:pt x="792480" y="792479"/>
                  </a:lnTo>
                  <a:lnTo>
                    <a:pt x="795528" y="792479"/>
                  </a:lnTo>
                  <a:lnTo>
                    <a:pt x="795528" y="789431"/>
                  </a:lnTo>
                  <a:lnTo>
                    <a:pt x="798576" y="789431"/>
                  </a:lnTo>
                  <a:lnTo>
                    <a:pt x="798576" y="786383"/>
                  </a:lnTo>
                  <a:lnTo>
                    <a:pt x="801624" y="786383"/>
                  </a:lnTo>
                </a:path>
                <a:path w="1009014" h="802004">
                  <a:moveTo>
                    <a:pt x="801624" y="786383"/>
                  </a:moveTo>
                  <a:lnTo>
                    <a:pt x="804672" y="786383"/>
                  </a:lnTo>
                  <a:lnTo>
                    <a:pt x="804672" y="783335"/>
                  </a:lnTo>
                  <a:lnTo>
                    <a:pt x="807720" y="783335"/>
                  </a:lnTo>
                  <a:lnTo>
                    <a:pt x="807720" y="780287"/>
                  </a:lnTo>
                  <a:lnTo>
                    <a:pt x="810768" y="780287"/>
                  </a:lnTo>
                  <a:lnTo>
                    <a:pt x="810768" y="777241"/>
                  </a:lnTo>
                  <a:lnTo>
                    <a:pt x="813816" y="777241"/>
                  </a:lnTo>
                  <a:lnTo>
                    <a:pt x="813816" y="774191"/>
                  </a:lnTo>
                  <a:lnTo>
                    <a:pt x="816863" y="774191"/>
                  </a:lnTo>
                  <a:lnTo>
                    <a:pt x="816863" y="771143"/>
                  </a:lnTo>
                  <a:lnTo>
                    <a:pt x="819912" y="771143"/>
                  </a:lnTo>
                  <a:lnTo>
                    <a:pt x="819912" y="768095"/>
                  </a:lnTo>
                  <a:lnTo>
                    <a:pt x="822960" y="768095"/>
                  </a:lnTo>
                </a:path>
                <a:path w="1009014" h="802004">
                  <a:moveTo>
                    <a:pt x="822960" y="768095"/>
                  </a:moveTo>
                  <a:lnTo>
                    <a:pt x="822960" y="765047"/>
                  </a:lnTo>
                  <a:lnTo>
                    <a:pt x="826008" y="765047"/>
                  </a:lnTo>
                  <a:lnTo>
                    <a:pt x="826008" y="761999"/>
                  </a:lnTo>
                  <a:lnTo>
                    <a:pt x="829056" y="761999"/>
                  </a:lnTo>
                  <a:lnTo>
                    <a:pt x="829056" y="758951"/>
                  </a:lnTo>
                  <a:lnTo>
                    <a:pt x="832104" y="758951"/>
                  </a:lnTo>
                  <a:lnTo>
                    <a:pt x="832104" y="755903"/>
                  </a:lnTo>
                  <a:lnTo>
                    <a:pt x="835151" y="755903"/>
                  </a:lnTo>
                  <a:lnTo>
                    <a:pt x="835151" y="752855"/>
                  </a:lnTo>
                  <a:lnTo>
                    <a:pt x="838200" y="752855"/>
                  </a:lnTo>
                  <a:lnTo>
                    <a:pt x="838200" y="749807"/>
                  </a:lnTo>
                  <a:lnTo>
                    <a:pt x="841248" y="749807"/>
                  </a:lnTo>
                  <a:lnTo>
                    <a:pt x="841248" y="746759"/>
                  </a:lnTo>
                </a:path>
                <a:path w="1009014" h="802004">
                  <a:moveTo>
                    <a:pt x="841248" y="746759"/>
                  </a:moveTo>
                  <a:lnTo>
                    <a:pt x="841248" y="743713"/>
                  </a:lnTo>
                  <a:lnTo>
                    <a:pt x="841248" y="743713"/>
                  </a:lnTo>
                  <a:lnTo>
                    <a:pt x="844296" y="743713"/>
                  </a:lnTo>
                  <a:lnTo>
                    <a:pt x="844296" y="740663"/>
                  </a:lnTo>
                  <a:lnTo>
                    <a:pt x="847344" y="740663"/>
                  </a:lnTo>
                  <a:lnTo>
                    <a:pt x="847344" y="737615"/>
                  </a:lnTo>
                  <a:lnTo>
                    <a:pt x="850392" y="737615"/>
                  </a:lnTo>
                  <a:lnTo>
                    <a:pt x="850392" y="731519"/>
                  </a:lnTo>
                  <a:lnTo>
                    <a:pt x="853440" y="731519"/>
                  </a:lnTo>
                  <a:lnTo>
                    <a:pt x="853440" y="728471"/>
                  </a:lnTo>
                  <a:lnTo>
                    <a:pt x="856488" y="728471"/>
                  </a:lnTo>
                  <a:lnTo>
                    <a:pt x="856488" y="722375"/>
                  </a:lnTo>
                  <a:lnTo>
                    <a:pt x="859536" y="722375"/>
                  </a:lnTo>
                  <a:lnTo>
                    <a:pt x="859536" y="719327"/>
                  </a:lnTo>
                  <a:lnTo>
                    <a:pt x="862584" y="719327"/>
                  </a:lnTo>
                  <a:lnTo>
                    <a:pt x="862584" y="716279"/>
                  </a:lnTo>
                </a:path>
                <a:path w="1009014" h="802004">
                  <a:moveTo>
                    <a:pt x="862584" y="716279"/>
                  </a:moveTo>
                  <a:lnTo>
                    <a:pt x="862584" y="713231"/>
                  </a:lnTo>
                  <a:lnTo>
                    <a:pt x="865632" y="713231"/>
                  </a:lnTo>
                  <a:lnTo>
                    <a:pt x="865632" y="710183"/>
                  </a:lnTo>
                  <a:lnTo>
                    <a:pt x="868680" y="710183"/>
                  </a:lnTo>
                  <a:lnTo>
                    <a:pt x="868680" y="704087"/>
                  </a:lnTo>
                  <a:lnTo>
                    <a:pt x="871728" y="704087"/>
                  </a:lnTo>
                  <a:lnTo>
                    <a:pt x="871728" y="701041"/>
                  </a:lnTo>
                  <a:lnTo>
                    <a:pt x="871728" y="697991"/>
                  </a:lnTo>
                  <a:lnTo>
                    <a:pt x="874776" y="697991"/>
                  </a:lnTo>
                  <a:lnTo>
                    <a:pt x="874776" y="694943"/>
                  </a:lnTo>
                  <a:lnTo>
                    <a:pt x="877824" y="694943"/>
                  </a:lnTo>
                  <a:lnTo>
                    <a:pt x="877824" y="688847"/>
                  </a:lnTo>
                  <a:lnTo>
                    <a:pt x="880872" y="688847"/>
                  </a:lnTo>
                  <a:lnTo>
                    <a:pt x="880872" y="685799"/>
                  </a:lnTo>
                  <a:lnTo>
                    <a:pt x="880872" y="682751"/>
                  </a:lnTo>
                </a:path>
                <a:path w="1009014" h="802004">
                  <a:moveTo>
                    <a:pt x="880872" y="682751"/>
                  </a:moveTo>
                  <a:lnTo>
                    <a:pt x="883920" y="682751"/>
                  </a:lnTo>
                  <a:lnTo>
                    <a:pt x="883920" y="682751"/>
                  </a:lnTo>
                  <a:lnTo>
                    <a:pt x="883920" y="679703"/>
                  </a:lnTo>
                  <a:lnTo>
                    <a:pt x="886968" y="676655"/>
                  </a:lnTo>
                  <a:lnTo>
                    <a:pt x="886968" y="673607"/>
                  </a:lnTo>
                  <a:lnTo>
                    <a:pt x="890016" y="673607"/>
                  </a:lnTo>
                  <a:lnTo>
                    <a:pt x="890016" y="667513"/>
                  </a:lnTo>
                  <a:lnTo>
                    <a:pt x="893063" y="667513"/>
                  </a:lnTo>
                  <a:lnTo>
                    <a:pt x="893063" y="661415"/>
                  </a:lnTo>
                  <a:lnTo>
                    <a:pt x="896112" y="661415"/>
                  </a:lnTo>
                  <a:lnTo>
                    <a:pt x="896112" y="655319"/>
                  </a:lnTo>
                  <a:lnTo>
                    <a:pt x="899160" y="655319"/>
                  </a:lnTo>
                  <a:lnTo>
                    <a:pt x="899160" y="649223"/>
                  </a:lnTo>
                  <a:lnTo>
                    <a:pt x="902208" y="649223"/>
                  </a:lnTo>
                  <a:lnTo>
                    <a:pt x="902208" y="646175"/>
                  </a:lnTo>
                </a:path>
                <a:path w="1009014" h="802004">
                  <a:moveTo>
                    <a:pt x="902208" y="646175"/>
                  </a:moveTo>
                  <a:lnTo>
                    <a:pt x="902208" y="643127"/>
                  </a:lnTo>
                  <a:lnTo>
                    <a:pt x="902208" y="643127"/>
                  </a:lnTo>
                  <a:lnTo>
                    <a:pt x="905256" y="643127"/>
                  </a:lnTo>
                  <a:lnTo>
                    <a:pt x="905256" y="637031"/>
                  </a:lnTo>
                  <a:lnTo>
                    <a:pt x="908304" y="637031"/>
                  </a:lnTo>
                  <a:lnTo>
                    <a:pt x="908304" y="630935"/>
                  </a:lnTo>
                  <a:lnTo>
                    <a:pt x="911351" y="630935"/>
                  </a:lnTo>
                  <a:lnTo>
                    <a:pt x="911351" y="624839"/>
                  </a:lnTo>
                  <a:lnTo>
                    <a:pt x="914400" y="624839"/>
                  </a:lnTo>
                  <a:lnTo>
                    <a:pt x="914400" y="618743"/>
                  </a:lnTo>
                  <a:lnTo>
                    <a:pt x="917448" y="618743"/>
                  </a:lnTo>
                  <a:lnTo>
                    <a:pt x="917448" y="612647"/>
                  </a:lnTo>
                  <a:lnTo>
                    <a:pt x="920496" y="612647"/>
                  </a:lnTo>
                  <a:lnTo>
                    <a:pt x="920496" y="606551"/>
                  </a:lnTo>
                  <a:lnTo>
                    <a:pt x="923544" y="606551"/>
                  </a:lnTo>
                  <a:lnTo>
                    <a:pt x="923544" y="603503"/>
                  </a:lnTo>
                </a:path>
                <a:path w="1009014" h="802004">
                  <a:moveTo>
                    <a:pt x="923544" y="603503"/>
                  </a:moveTo>
                  <a:lnTo>
                    <a:pt x="923544" y="600455"/>
                  </a:lnTo>
                  <a:lnTo>
                    <a:pt x="923544" y="597407"/>
                  </a:lnTo>
                  <a:lnTo>
                    <a:pt x="926592" y="597407"/>
                  </a:lnTo>
                  <a:lnTo>
                    <a:pt x="926592" y="594359"/>
                  </a:lnTo>
                  <a:lnTo>
                    <a:pt x="926592" y="591311"/>
                  </a:lnTo>
                  <a:lnTo>
                    <a:pt x="926592" y="591311"/>
                  </a:lnTo>
                  <a:lnTo>
                    <a:pt x="929640" y="591311"/>
                  </a:lnTo>
                  <a:lnTo>
                    <a:pt x="929640" y="585215"/>
                  </a:lnTo>
                  <a:lnTo>
                    <a:pt x="932688" y="585215"/>
                  </a:lnTo>
                  <a:lnTo>
                    <a:pt x="932688" y="579119"/>
                  </a:lnTo>
                  <a:lnTo>
                    <a:pt x="935736" y="579119"/>
                  </a:lnTo>
                  <a:lnTo>
                    <a:pt x="935736" y="573023"/>
                  </a:lnTo>
                  <a:lnTo>
                    <a:pt x="938784" y="573023"/>
                  </a:lnTo>
                  <a:lnTo>
                    <a:pt x="938784" y="569975"/>
                  </a:lnTo>
                  <a:lnTo>
                    <a:pt x="938784" y="566927"/>
                  </a:lnTo>
                  <a:lnTo>
                    <a:pt x="938784" y="563879"/>
                  </a:lnTo>
                  <a:lnTo>
                    <a:pt x="941832" y="563879"/>
                  </a:lnTo>
                  <a:lnTo>
                    <a:pt x="941832" y="560831"/>
                  </a:lnTo>
                </a:path>
                <a:path w="1009014" h="802004">
                  <a:moveTo>
                    <a:pt x="941832" y="560831"/>
                  </a:moveTo>
                  <a:lnTo>
                    <a:pt x="941832" y="557783"/>
                  </a:lnTo>
                  <a:lnTo>
                    <a:pt x="941832" y="557783"/>
                  </a:lnTo>
                  <a:lnTo>
                    <a:pt x="944880" y="557783"/>
                  </a:lnTo>
                  <a:lnTo>
                    <a:pt x="944880" y="551687"/>
                  </a:lnTo>
                  <a:lnTo>
                    <a:pt x="947928" y="551687"/>
                  </a:lnTo>
                  <a:lnTo>
                    <a:pt x="947928" y="542543"/>
                  </a:lnTo>
                  <a:lnTo>
                    <a:pt x="950976" y="542543"/>
                  </a:lnTo>
                  <a:lnTo>
                    <a:pt x="950976" y="536447"/>
                  </a:lnTo>
                  <a:lnTo>
                    <a:pt x="954024" y="536447"/>
                  </a:lnTo>
                  <a:lnTo>
                    <a:pt x="954024" y="530351"/>
                  </a:lnTo>
                  <a:lnTo>
                    <a:pt x="957072" y="530351"/>
                  </a:lnTo>
                  <a:lnTo>
                    <a:pt x="957072" y="521207"/>
                  </a:lnTo>
                  <a:lnTo>
                    <a:pt x="960120" y="521207"/>
                  </a:lnTo>
                  <a:lnTo>
                    <a:pt x="960120" y="515111"/>
                  </a:lnTo>
                  <a:lnTo>
                    <a:pt x="963168" y="515111"/>
                  </a:lnTo>
                  <a:lnTo>
                    <a:pt x="963168" y="512063"/>
                  </a:lnTo>
                </a:path>
                <a:path w="1009014" h="802004">
                  <a:moveTo>
                    <a:pt x="963168" y="512063"/>
                  </a:moveTo>
                  <a:lnTo>
                    <a:pt x="963168" y="509015"/>
                  </a:lnTo>
                  <a:lnTo>
                    <a:pt x="966216" y="505967"/>
                  </a:lnTo>
                  <a:lnTo>
                    <a:pt x="966216" y="499871"/>
                  </a:lnTo>
                  <a:lnTo>
                    <a:pt x="969263" y="499871"/>
                  </a:lnTo>
                  <a:lnTo>
                    <a:pt x="969263" y="493775"/>
                  </a:lnTo>
                  <a:lnTo>
                    <a:pt x="972312" y="493775"/>
                  </a:lnTo>
                  <a:lnTo>
                    <a:pt x="972312" y="490727"/>
                  </a:lnTo>
                  <a:lnTo>
                    <a:pt x="972312" y="487679"/>
                  </a:lnTo>
                  <a:lnTo>
                    <a:pt x="972312" y="484631"/>
                  </a:lnTo>
                  <a:lnTo>
                    <a:pt x="972312" y="484631"/>
                  </a:lnTo>
                  <a:lnTo>
                    <a:pt x="975360" y="484631"/>
                  </a:lnTo>
                  <a:lnTo>
                    <a:pt x="975360" y="478535"/>
                  </a:lnTo>
                  <a:lnTo>
                    <a:pt x="978408" y="478535"/>
                  </a:lnTo>
                  <a:lnTo>
                    <a:pt x="978408" y="469391"/>
                  </a:lnTo>
                  <a:lnTo>
                    <a:pt x="981456" y="469391"/>
                  </a:lnTo>
                  <a:lnTo>
                    <a:pt x="981456" y="466343"/>
                  </a:lnTo>
                  <a:lnTo>
                    <a:pt x="981456" y="463295"/>
                  </a:lnTo>
                </a:path>
                <a:path w="1009014" h="802004">
                  <a:moveTo>
                    <a:pt x="981456" y="463295"/>
                  </a:moveTo>
                  <a:lnTo>
                    <a:pt x="984504" y="463295"/>
                  </a:lnTo>
                  <a:lnTo>
                    <a:pt x="984504" y="460247"/>
                  </a:lnTo>
                  <a:lnTo>
                    <a:pt x="984504" y="454151"/>
                  </a:lnTo>
                  <a:lnTo>
                    <a:pt x="987551" y="454151"/>
                  </a:lnTo>
                  <a:lnTo>
                    <a:pt x="987551" y="448055"/>
                  </a:lnTo>
                  <a:lnTo>
                    <a:pt x="990600" y="448055"/>
                  </a:lnTo>
                  <a:lnTo>
                    <a:pt x="990600" y="438911"/>
                  </a:lnTo>
                  <a:lnTo>
                    <a:pt x="993648" y="438911"/>
                  </a:lnTo>
                  <a:lnTo>
                    <a:pt x="993648" y="432815"/>
                  </a:lnTo>
                  <a:lnTo>
                    <a:pt x="996696" y="432815"/>
                  </a:lnTo>
                  <a:lnTo>
                    <a:pt x="996696" y="423671"/>
                  </a:lnTo>
                  <a:lnTo>
                    <a:pt x="999744" y="423671"/>
                  </a:lnTo>
                  <a:lnTo>
                    <a:pt x="999744" y="417575"/>
                  </a:lnTo>
                  <a:lnTo>
                    <a:pt x="1002792" y="417575"/>
                  </a:lnTo>
                  <a:lnTo>
                    <a:pt x="1002792" y="414527"/>
                  </a:lnTo>
                </a:path>
                <a:path w="1009014" h="802004">
                  <a:moveTo>
                    <a:pt x="1002792" y="414527"/>
                  </a:moveTo>
                  <a:lnTo>
                    <a:pt x="1002792" y="414527"/>
                  </a:lnTo>
                  <a:lnTo>
                    <a:pt x="1002792" y="408431"/>
                  </a:lnTo>
                  <a:lnTo>
                    <a:pt x="1005840" y="408431"/>
                  </a:lnTo>
                  <a:lnTo>
                    <a:pt x="1005840" y="405383"/>
                  </a:lnTo>
                  <a:lnTo>
                    <a:pt x="1005840" y="402335"/>
                  </a:lnTo>
                  <a:lnTo>
                    <a:pt x="1008888" y="402335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97552" y="6275831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97552" y="5873495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4" h="802004">
                  <a:moveTo>
                    <a:pt x="0" y="402335"/>
                  </a:moveTo>
                  <a:lnTo>
                    <a:pt x="0" y="405383"/>
                  </a:lnTo>
                  <a:lnTo>
                    <a:pt x="3048" y="408431"/>
                  </a:lnTo>
                  <a:lnTo>
                    <a:pt x="3048" y="411479"/>
                  </a:lnTo>
                  <a:lnTo>
                    <a:pt x="3048" y="414527"/>
                  </a:lnTo>
                  <a:lnTo>
                    <a:pt x="6096" y="414527"/>
                  </a:lnTo>
                  <a:lnTo>
                    <a:pt x="6096" y="417575"/>
                  </a:lnTo>
                  <a:lnTo>
                    <a:pt x="6096" y="420623"/>
                  </a:lnTo>
                  <a:lnTo>
                    <a:pt x="9144" y="420623"/>
                  </a:lnTo>
                  <a:lnTo>
                    <a:pt x="9144" y="423671"/>
                  </a:lnTo>
                  <a:lnTo>
                    <a:pt x="9144" y="426719"/>
                  </a:lnTo>
                  <a:lnTo>
                    <a:pt x="9144" y="429767"/>
                  </a:lnTo>
                  <a:lnTo>
                    <a:pt x="9144" y="429767"/>
                  </a:lnTo>
                  <a:lnTo>
                    <a:pt x="12192" y="429767"/>
                  </a:lnTo>
                  <a:lnTo>
                    <a:pt x="12192" y="432815"/>
                  </a:lnTo>
                  <a:lnTo>
                    <a:pt x="12192" y="435863"/>
                  </a:lnTo>
                  <a:lnTo>
                    <a:pt x="15239" y="438911"/>
                  </a:lnTo>
                  <a:lnTo>
                    <a:pt x="15239" y="441959"/>
                  </a:lnTo>
                  <a:lnTo>
                    <a:pt x="15239" y="445007"/>
                  </a:lnTo>
                  <a:lnTo>
                    <a:pt x="18287" y="445007"/>
                  </a:lnTo>
                  <a:lnTo>
                    <a:pt x="18287" y="448055"/>
                  </a:lnTo>
                  <a:lnTo>
                    <a:pt x="18287" y="451103"/>
                  </a:lnTo>
                </a:path>
                <a:path w="1009014" h="802004">
                  <a:moveTo>
                    <a:pt x="18287" y="451103"/>
                  </a:moveTo>
                  <a:lnTo>
                    <a:pt x="21336" y="451103"/>
                  </a:lnTo>
                  <a:lnTo>
                    <a:pt x="21336" y="454151"/>
                  </a:lnTo>
                  <a:lnTo>
                    <a:pt x="21336" y="457199"/>
                  </a:lnTo>
                  <a:lnTo>
                    <a:pt x="21336" y="460247"/>
                  </a:lnTo>
                  <a:lnTo>
                    <a:pt x="21336" y="460247"/>
                  </a:lnTo>
                  <a:lnTo>
                    <a:pt x="24384" y="460247"/>
                  </a:lnTo>
                  <a:lnTo>
                    <a:pt x="24384" y="463295"/>
                  </a:lnTo>
                  <a:lnTo>
                    <a:pt x="24384" y="466343"/>
                  </a:lnTo>
                  <a:lnTo>
                    <a:pt x="27432" y="466343"/>
                  </a:lnTo>
                  <a:lnTo>
                    <a:pt x="27432" y="469391"/>
                  </a:lnTo>
                  <a:lnTo>
                    <a:pt x="27432" y="472439"/>
                  </a:lnTo>
                  <a:lnTo>
                    <a:pt x="27432" y="475487"/>
                  </a:lnTo>
                  <a:lnTo>
                    <a:pt x="27432" y="475487"/>
                  </a:lnTo>
                  <a:lnTo>
                    <a:pt x="30480" y="475487"/>
                  </a:lnTo>
                  <a:lnTo>
                    <a:pt x="30480" y="478535"/>
                  </a:lnTo>
                  <a:lnTo>
                    <a:pt x="30480" y="481583"/>
                  </a:lnTo>
                  <a:lnTo>
                    <a:pt x="33527" y="481583"/>
                  </a:lnTo>
                  <a:lnTo>
                    <a:pt x="33527" y="484631"/>
                  </a:lnTo>
                  <a:lnTo>
                    <a:pt x="33527" y="487679"/>
                  </a:lnTo>
                  <a:lnTo>
                    <a:pt x="33527" y="490727"/>
                  </a:lnTo>
                  <a:lnTo>
                    <a:pt x="36575" y="490727"/>
                  </a:lnTo>
                  <a:lnTo>
                    <a:pt x="36575" y="493775"/>
                  </a:lnTo>
                  <a:lnTo>
                    <a:pt x="36575" y="496823"/>
                  </a:lnTo>
                  <a:lnTo>
                    <a:pt x="39624" y="496823"/>
                  </a:lnTo>
                  <a:lnTo>
                    <a:pt x="39624" y="499871"/>
                  </a:lnTo>
                </a:path>
                <a:path w="1009014" h="802004">
                  <a:moveTo>
                    <a:pt x="39624" y="499871"/>
                  </a:moveTo>
                  <a:lnTo>
                    <a:pt x="39624" y="502919"/>
                  </a:lnTo>
                  <a:lnTo>
                    <a:pt x="42672" y="505967"/>
                  </a:lnTo>
                  <a:lnTo>
                    <a:pt x="42672" y="509015"/>
                  </a:lnTo>
                  <a:lnTo>
                    <a:pt x="42672" y="512063"/>
                  </a:lnTo>
                  <a:lnTo>
                    <a:pt x="45720" y="512063"/>
                  </a:lnTo>
                  <a:lnTo>
                    <a:pt x="45720" y="515111"/>
                  </a:lnTo>
                  <a:lnTo>
                    <a:pt x="45720" y="518159"/>
                  </a:lnTo>
                  <a:lnTo>
                    <a:pt x="48768" y="518159"/>
                  </a:lnTo>
                  <a:lnTo>
                    <a:pt x="48768" y="521207"/>
                  </a:lnTo>
                  <a:lnTo>
                    <a:pt x="48768" y="524255"/>
                  </a:lnTo>
                  <a:lnTo>
                    <a:pt x="48768" y="527303"/>
                  </a:lnTo>
                  <a:lnTo>
                    <a:pt x="51815" y="527303"/>
                  </a:lnTo>
                  <a:lnTo>
                    <a:pt x="51815" y="530351"/>
                  </a:lnTo>
                  <a:lnTo>
                    <a:pt x="51815" y="533399"/>
                  </a:lnTo>
                  <a:lnTo>
                    <a:pt x="54863" y="533399"/>
                  </a:lnTo>
                  <a:lnTo>
                    <a:pt x="54863" y="536447"/>
                  </a:lnTo>
                  <a:lnTo>
                    <a:pt x="54863" y="539495"/>
                  </a:lnTo>
                  <a:lnTo>
                    <a:pt x="57912" y="542543"/>
                  </a:lnTo>
                  <a:lnTo>
                    <a:pt x="57912" y="545591"/>
                  </a:lnTo>
                  <a:lnTo>
                    <a:pt x="57912" y="548639"/>
                  </a:lnTo>
                  <a:lnTo>
                    <a:pt x="60960" y="548639"/>
                  </a:lnTo>
                </a:path>
                <a:path w="1009014" h="802004">
                  <a:moveTo>
                    <a:pt x="60960" y="548639"/>
                  </a:moveTo>
                  <a:lnTo>
                    <a:pt x="60960" y="551687"/>
                  </a:lnTo>
                  <a:lnTo>
                    <a:pt x="60960" y="554735"/>
                  </a:lnTo>
                  <a:lnTo>
                    <a:pt x="60960" y="554735"/>
                  </a:lnTo>
                  <a:lnTo>
                    <a:pt x="64008" y="554735"/>
                  </a:lnTo>
                  <a:lnTo>
                    <a:pt x="64008" y="557783"/>
                  </a:lnTo>
                  <a:lnTo>
                    <a:pt x="64008" y="560831"/>
                  </a:lnTo>
                  <a:lnTo>
                    <a:pt x="67056" y="560831"/>
                  </a:lnTo>
                  <a:lnTo>
                    <a:pt x="67056" y="563879"/>
                  </a:lnTo>
                  <a:lnTo>
                    <a:pt x="67056" y="566927"/>
                  </a:lnTo>
                  <a:lnTo>
                    <a:pt x="67056" y="569975"/>
                  </a:lnTo>
                  <a:lnTo>
                    <a:pt x="70103" y="569975"/>
                  </a:lnTo>
                  <a:lnTo>
                    <a:pt x="70103" y="573023"/>
                  </a:lnTo>
                  <a:lnTo>
                    <a:pt x="70103" y="576071"/>
                  </a:lnTo>
                  <a:lnTo>
                    <a:pt x="73151" y="576071"/>
                  </a:lnTo>
                  <a:lnTo>
                    <a:pt x="73151" y="579119"/>
                  </a:lnTo>
                  <a:lnTo>
                    <a:pt x="73151" y="582167"/>
                  </a:lnTo>
                  <a:lnTo>
                    <a:pt x="76200" y="582167"/>
                  </a:lnTo>
                  <a:lnTo>
                    <a:pt x="76200" y="585215"/>
                  </a:lnTo>
                  <a:lnTo>
                    <a:pt x="76200" y="588263"/>
                  </a:lnTo>
                  <a:lnTo>
                    <a:pt x="79248" y="591311"/>
                  </a:lnTo>
                  <a:lnTo>
                    <a:pt x="79248" y="594359"/>
                  </a:lnTo>
                </a:path>
                <a:path w="1009014" h="802004">
                  <a:moveTo>
                    <a:pt x="79248" y="594359"/>
                  </a:moveTo>
                  <a:lnTo>
                    <a:pt x="79248" y="597407"/>
                  </a:lnTo>
                  <a:lnTo>
                    <a:pt x="82296" y="597407"/>
                  </a:lnTo>
                  <a:lnTo>
                    <a:pt x="82296" y="600455"/>
                  </a:lnTo>
                  <a:lnTo>
                    <a:pt x="82296" y="603503"/>
                  </a:lnTo>
                  <a:lnTo>
                    <a:pt x="85344" y="603503"/>
                  </a:lnTo>
                  <a:lnTo>
                    <a:pt x="85344" y="606551"/>
                  </a:lnTo>
                  <a:lnTo>
                    <a:pt x="85344" y="609599"/>
                  </a:lnTo>
                  <a:lnTo>
                    <a:pt x="88392" y="609599"/>
                  </a:lnTo>
                  <a:lnTo>
                    <a:pt x="88392" y="612647"/>
                  </a:lnTo>
                  <a:lnTo>
                    <a:pt x="88392" y="615695"/>
                  </a:lnTo>
                  <a:lnTo>
                    <a:pt x="91439" y="615695"/>
                  </a:lnTo>
                  <a:lnTo>
                    <a:pt x="91439" y="618743"/>
                  </a:lnTo>
                  <a:lnTo>
                    <a:pt x="91439" y="621791"/>
                  </a:lnTo>
                  <a:lnTo>
                    <a:pt x="94487" y="621791"/>
                  </a:lnTo>
                  <a:lnTo>
                    <a:pt x="94487" y="624839"/>
                  </a:lnTo>
                  <a:lnTo>
                    <a:pt x="94487" y="627887"/>
                  </a:lnTo>
                  <a:lnTo>
                    <a:pt x="97536" y="627887"/>
                  </a:lnTo>
                  <a:lnTo>
                    <a:pt x="97536" y="630935"/>
                  </a:lnTo>
                  <a:lnTo>
                    <a:pt x="97536" y="633983"/>
                  </a:lnTo>
                  <a:lnTo>
                    <a:pt x="100584" y="633983"/>
                  </a:lnTo>
                  <a:lnTo>
                    <a:pt x="100584" y="637031"/>
                  </a:lnTo>
                </a:path>
                <a:path w="1009014" h="802004">
                  <a:moveTo>
                    <a:pt x="100584" y="637031"/>
                  </a:moveTo>
                  <a:lnTo>
                    <a:pt x="100584" y="640079"/>
                  </a:lnTo>
                  <a:lnTo>
                    <a:pt x="103632" y="640079"/>
                  </a:lnTo>
                  <a:lnTo>
                    <a:pt x="103632" y="643127"/>
                  </a:lnTo>
                  <a:lnTo>
                    <a:pt x="103632" y="646175"/>
                  </a:lnTo>
                  <a:lnTo>
                    <a:pt x="106680" y="646175"/>
                  </a:lnTo>
                  <a:lnTo>
                    <a:pt x="106680" y="649223"/>
                  </a:lnTo>
                  <a:lnTo>
                    <a:pt x="106680" y="652271"/>
                  </a:lnTo>
                  <a:lnTo>
                    <a:pt x="109727" y="652271"/>
                  </a:lnTo>
                  <a:lnTo>
                    <a:pt x="109727" y="655319"/>
                  </a:lnTo>
                  <a:lnTo>
                    <a:pt x="109727" y="658367"/>
                  </a:lnTo>
                  <a:lnTo>
                    <a:pt x="112775" y="658367"/>
                  </a:lnTo>
                  <a:lnTo>
                    <a:pt x="112775" y="661415"/>
                  </a:lnTo>
                  <a:lnTo>
                    <a:pt x="112775" y="664463"/>
                  </a:lnTo>
                  <a:lnTo>
                    <a:pt x="115824" y="664463"/>
                  </a:lnTo>
                  <a:lnTo>
                    <a:pt x="115824" y="667513"/>
                  </a:lnTo>
                  <a:lnTo>
                    <a:pt x="115824" y="670559"/>
                  </a:lnTo>
                  <a:lnTo>
                    <a:pt x="118872" y="670559"/>
                  </a:lnTo>
                  <a:lnTo>
                    <a:pt x="118872" y="673607"/>
                  </a:lnTo>
                </a:path>
                <a:path w="1009014" h="802004">
                  <a:moveTo>
                    <a:pt x="118872" y="673607"/>
                  </a:moveTo>
                  <a:lnTo>
                    <a:pt x="118872" y="676655"/>
                  </a:lnTo>
                  <a:lnTo>
                    <a:pt x="118872" y="676655"/>
                  </a:lnTo>
                  <a:lnTo>
                    <a:pt x="121920" y="676655"/>
                  </a:lnTo>
                  <a:lnTo>
                    <a:pt x="121920" y="679703"/>
                  </a:lnTo>
                  <a:lnTo>
                    <a:pt x="121920" y="682751"/>
                  </a:lnTo>
                  <a:lnTo>
                    <a:pt x="124968" y="682751"/>
                  </a:lnTo>
                  <a:lnTo>
                    <a:pt x="124968" y="685799"/>
                  </a:lnTo>
                  <a:lnTo>
                    <a:pt x="128015" y="685799"/>
                  </a:lnTo>
                  <a:lnTo>
                    <a:pt x="128015" y="688847"/>
                  </a:lnTo>
                  <a:lnTo>
                    <a:pt x="128015" y="691895"/>
                  </a:lnTo>
                  <a:lnTo>
                    <a:pt x="131063" y="691895"/>
                  </a:lnTo>
                  <a:lnTo>
                    <a:pt x="131063" y="694943"/>
                  </a:lnTo>
                  <a:lnTo>
                    <a:pt x="131063" y="697991"/>
                  </a:lnTo>
                  <a:lnTo>
                    <a:pt x="134112" y="697991"/>
                  </a:lnTo>
                  <a:lnTo>
                    <a:pt x="134112" y="701041"/>
                  </a:lnTo>
                  <a:lnTo>
                    <a:pt x="137160" y="704087"/>
                  </a:lnTo>
                  <a:lnTo>
                    <a:pt x="137160" y="707135"/>
                  </a:lnTo>
                  <a:lnTo>
                    <a:pt x="140208" y="707135"/>
                  </a:lnTo>
                  <a:lnTo>
                    <a:pt x="140208" y="710183"/>
                  </a:lnTo>
                </a:path>
                <a:path w="1009014" h="802004">
                  <a:moveTo>
                    <a:pt x="140208" y="710183"/>
                  </a:moveTo>
                  <a:lnTo>
                    <a:pt x="140208" y="713231"/>
                  </a:lnTo>
                  <a:lnTo>
                    <a:pt x="140208" y="713231"/>
                  </a:lnTo>
                  <a:lnTo>
                    <a:pt x="143256" y="713231"/>
                  </a:lnTo>
                  <a:lnTo>
                    <a:pt x="143256" y="716279"/>
                  </a:lnTo>
                  <a:lnTo>
                    <a:pt x="146303" y="716279"/>
                  </a:lnTo>
                  <a:lnTo>
                    <a:pt x="146303" y="719327"/>
                  </a:lnTo>
                  <a:lnTo>
                    <a:pt x="146303" y="722375"/>
                  </a:lnTo>
                  <a:lnTo>
                    <a:pt x="149351" y="722375"/>
                  </a:lnTo>
                  <a:lnTo>
                    <a:pt x="149351" y="725423"/>
                  </a:lnTo>
                  <a:lnTo>
                    <a:pt x="152400" y="725423"/>
                  </a:lnTo>
                  <a:lnTo>
                    <a:pt x="152400" y="728471"/>
                  </a:lnTo>
                  <a:lnTo>
                    <a:pt x="152400" y="731519"/>
                  </a:lnTo>
                  <a:lnTo>
                    <a:pt x="155448" y="731519"/>
                  </a:lnTo>
                  <a:lnTo>
                    <a:pt x="155448" y="734567"/>
                  </a:lnTo>
                  <a:lnTo>
                    <a:pt x="158496" y="734567"/>
                  </a:lnTo>
                  <a:lnTo>
                    <a:pt x="158496" y="737615"/>
                  </a:lnTo>
                </a:path>
                <a:path w="1009014" h="802004">
                  <a:moveTo>
                    <a:pt x="158496" y="737615"/>
                  </a:moveTo>
                  <a:lnTo>
                    <a:pt x="158496" y="737615"/>
                  </a:lnTo>
                  <a:lnTo>
                    <a:pt x="161544" y="740663"/>
                  </a:lnTo>
                  <a:lnTo>
                    <a:pt x="161544" y="743713"/>
                  </a:lnTo>
                  <a:lnTo>
                    <a:pt x="164592" y="743713"/>
                  </a:lnTo>
                  <a:lnTo>
                    <a:pt x="164592" y="746759"/>
                  </a:lnTo>
                  <a:lnTo>
                    <a:pt x="167639" y="746759"/>
                  </a:lnTo>
                  <a:lnTo>
                    <a:pt x="167639" y="749807"/>
                  </a:lnTo>
                  <a:lnTo>
                    <a:pt x="170687" y="749807"/>
                  </a:lnTo>
                  <a:lnTo>
                    <a:pt x="170687" y="752855"/>
                  </a:lnTo>
                  <a:lnTo>
                    <a:pt x="170687" y="755903"/>
                  </a:lnTo>
                  <a:lnTo>
                    <a:pt x="173736" y="755903"/>
                  </a:lnTo>
                  <a:lnTo>
                    <a:pt x="173736" y="758951"/>
                  </a:lnTo>
                  <a:lnTo>
                    <a:pt x="176784" y="758951"/>
                  </a:lnTo>
                  <a:lnTo>
                    <a:pt x="176784" y="761999"/>
                  </a:lnTo>
                  <a:lnTo>
                    <a:pt x="179832" y="761999"/>
                  </a:lnTo>
                </a:path>
                <a:path w="1009014" h="802004">
                  <a:moveTo>
                    <a:pt x="179832" y="761999"/>
                  </a:moveTo>
                  <a:lnTo>
                    <a:pt x="179832" y="765047"/>
                  </a:lnTo>
                  <a:lnTo>
                    <a:pt x="182880" y="765047"/>
                  </a:lnTo>
                  <a:lnTo>
                    <a:pt x="182880" y="768095"/>
                  </a:lnTo>
                  <a:lnTo>
                    <a:pt x="185927" y="768095"/>
                  </a:lnTo>
                  <a:lnTo>
                    <a:pt x="185927" y="771143"/>
                  </a:lnTo>
                  <a:lnTo>
                    <a:pt x="188975" y="771143"/>
                  </a:lnTo>
                  <a:lnTo>
                    <a:pt x="188975" y="774191"/>
                  </a:lnTo>
                  <a:lnTo>
                    <a:pt x="192024" y="774191"/>
                  </a:lnTo>
                  <a:lnTo>
                    <a:pt x="192024" y="777241"/>
                  </a:lnTo>
                  <a:lnTo>
                    <a:pt x="195072" y="777241"/>
                  </a:lnTo>
                  <a:lnTo>
                    <a:pt x="195072" y="780287"/>
                  </a:lnTo>
                  <a:lnTo>
                    <a:pt x="198120" y="780287"/>
                  </a:lnTo>
                  <a:lnTo>
                    <a:pt x="198120" y="783335"/>
                  </a:lnTo>
                  <a:lnTo>
                    <a:pt x="201168" y="783335"/>
                  </a:lnTo>
                </a:path>
                <a:path w="1009014" h="802004">
                  <a:moveTo>
                    <a:pt x="201168" y="783335"/>
                  </a:moveTo>
                  <a:lnTo>
                    <a:pt x="204215" y="783335"/>
                  </a:lnTo>
                  <a:lnTo>
                    <a:pt x="204215" y="786383"/>
                  </a:lnTo>
                  <a:lnTo>
                    <a:pt x="207263" y="786383"/>
                  </a:lnTo>
                  <a:lnTo>
                    <a:pt x="207263" y="789431"/>
                  </a:lnTo>
                  <a:lnTo>
                    <a:pt x="210312" y="789431"/>
                  </a:lnTo>
                  <a:lnTo>
                    <a:pt x="213360" y="789431"/>
                  </a:lnTo>
                  <a:lnTo>
                    <a:pt x="213360" y="792479"/>
                  </a:lnTo>
                  <a:lnTo>
                    <a:pt x="216408" y="792479"/>
                  </a:lnTo>
                  <a:lnTo>
                    <a:pt x="219456" y="792479"/>
                  </a:lnTo>
                  <a:lnTo>
                    <a:pt x="219456" y="795527"/>
                  </a:lnTo>
                  <a:lnTo>
                    <a:pt x="219456" y="795527"/>
                  </a:lnTo>
                </a:path>
                <a:path w="1009014" h="802004">
                  <a:moveTo>
                    <a:pt x="219456" y="795527"/>
                  </a:moveTo>
                  <a:lnTo>
                    <a:pt x="222503" y="795527"/>
                  </a:lnTo>
                  <a:lnTo>
                    <a:pt x="225551" y="795527"/>
                  </a:lnTo>
                  <a:lnTo>
                    <a:pt x="225551" y="798575"/>
                  </a:lnTo>
                  <a:lnTo>
                    <a:pt x="228600" y="798575"/>
                  </a:lnTo>
                  <a:lnTo>
                    <a:pt x="231648" y="798575"/>
                  </a:lnTo>
                  <a:lnTo>
                    <a:pt x="234696" y="801623"/>
                  </a:lnTo>
                  <a:lnTo>
                    <a:pt x="237744" y="801623"/>
                  </a:lnTo>
                  <a:lnTo>
                    <a:pt x="240792" y="801623"/>
                  </a:lnTo>
                </a:path>
                <a:path w="1009014" h="802004">
                  <a:moveTo>
                    <a:pt x="240792" y="801623"/>
                  </a:moveTo>
                  <a:lnTo>
                    <a:pt x="243839" y="801623"/>
                  </a:lnTo>
                  <a:lnTo>
                    <a:pt x="246887" y="801623"/>
                  </a:lnTo>
                  <a:lnTo>
                    <a:pt x="249936" y="801623"/>
                  </a:lnTo>
                  <a:lnTo>
                    <a:pt x="252984" y="801623"/>
                  </a:lnTo>
                  <a:lnTo>
                    <a:pt x="256032" y="801623"/>
                  </a:lnTo>
                  <a:lnTo>
                    <a:pt x="259080" y="801623"/>
                  </a:lnTo>
                </a:path>
                <a:path w="1009014" h="802004">
                  <a:moveTo>
                    <a:pt x="259080" y="801623"/>
                  </a:moveTo>
                  <a:lnTo>
                    <a:pt x="262127" y="801623"/>
                  </a:lnTo>
                  <a:lnTo>
                    <a:pt x="265175" y="801623"/>
                  </a:lnTo>
                  <a:lnTo>
                    <a:pt x="268224" y="801623"/>
                  </a:lnTo>
                  <a:lnTo>
                    <a:pt x="271272" y="801623"/>
                  </a:lnTo>
                  <a:lnTo>
                    <a:pt x="271272" y="798575"/>
                  </a:lnTo>
                  <a:lnTo>
                    <a:pt x="274320" y="798575"/>
                  </a:lnTo>
                  <a:lnTo>
                    <a:pt x="277368" y="798575"/>
                  </a:lnTo>
                  <a:lnTo>
                    <a:pt x="277368" y="795527"/>
                  </a:lnTo>
                  <a:lnTo>
                    <a:pt x="280415" y="795527"/>
                  </a:lnTo>
                </a:path>
                <a:path w="1009014" h="802004">
                  <a:moveTo>
                    <a:pt x="280415" y="795527"/>
                  </a:moveTo>
                  <a:lnTo>
                    <a:pt x="283463" y="795527"/>
                  </a:lnTo>
                  <a:lnTo>
                    <a:pt x="283463" y="795527"/>
                  </a:lnTo>
                  <a:lnTo>
                    <a:pt x="286512" y="792479"/>
                  </a:lnTo>
                  <a:lnTo>
                    <a:pt x="289560" y="792479"/>
                  </a:lnTo>
                  <a:lnTo>
                    <a:pt x="289560" y="789431"/>
                  </a:lnTo>
                  <a:lnTo>
                    <a:pt x="292608" y="789431"/>
                  </a:lnTo>
                  <a:lnTo>
                    <a:pt x="295656" y="789431"/>
                  </a:lnTo>
                  <a:lnTo>
                    <a:pt x="295656" y="786383"/>
                  </a:lnTo>
                  <a:lnTo>
                    <a:pt x="298703" y="786383"/>
                  </a:lnTo>
                  <a:lnTo>
                    <a:pt x="298703" y="783335"/>
                  </a:lnTo>
                  <a:lnTo>
                    <a:pt x="301751" y="783335"/>
                  </a:lnTo>
                </a:path>
                <a:path w="1009014" h="802004">
                  <a:moveTo>
                    <a:pt x="301751" y="783335"/>
                  </a:moveTo>
                  <a:lnTo>
                    <a:pt x="304800" y="783335"/>
                  </a:lnTo>
                  <a:lnTo>
                    <a:pt x="304800" y="783335"/>
                  </a:lnTo>
                  <a:lnTo>
                    <a:pt x="304800" y="780287"/>
                  </a:lnTo>
                  <a:lnTo>
                    <a:pt x="307848" y="780287"/>
                  </a:lnTo>
                  <a:lnTo>
                    <a:pt x="307848" y="777241"/>
                  </a:lnTo>
                  <a:lnTo>
                    <a:pt x="310896" y="777241"/>
                  </a:lnTo>
                  <a:lnTo>
                    <a:pt x="310896" y="774191"/>
                  </a:lnTo>
                  <a:lnTo>
                    <a:pt x="313944" y="774191"/>
                  </a:lnTo>
                  <a:lnTo>
                    <a:pt x="313944" y="771143"/>
                  </a:lnTo>
                  <a:lnTo>
                    <a:pt x="316992" y="771143"/>
                  </a:lnTo>
                  <a:lnTo>
                    <a:pt x="316992" y="768095"/>
                  </a:lnTo>
                  <a:lnTo>
                    <a:pt x="320039" y="768095"/>
                  </a:lnTo>
                  <a:lnTo>
                    <a:pt x="320039" y="765047"/>
                  </a:lnTo>
                </a:path>
                <a:path w="1009014" h="802004">
                  <a:moveTo>
                    <a:pt x="320039" y="765047"/>
                  </a:moveTo>
                  <a:lnTo>
                    <a:pt x="323088" y="765047"/>
                  </a:lnTo>
                  <a:lnTo>
                    <a:pt x="323088" y="765047"/>
                  </a:lnTo>
                  <a:lnTo>
                    <a:pt x="323088" y="761999"/>
                  </a:lnTo>
                  <a:lnTo>
                    <a:pt x="326136" y="761999"/>
                  </a:lnTo>
                  <a:lnTo>
                    <a:pt x="326136" y="758951"/>
                  </a:lnTo>
                  <a:lnTo>
                    <a:pt x="329184" y="758951"/>
                  </a:lnTo>
                  <a:lnTo>
                    <a:pt x="329184" y="755903"/>
                  </a:lnTo>
                  <a:lnTo>
                    <a:pt x="332232" y="755903"/>
                  </a:lnTo>
                  <a:lnTo>
                    <a:pt x="332232" y="752855"/>
                  </a:lnTo>
                  <a:lnTo>
                    <a:pt x="332232" y="749807"/>
                  </a:lnTo>
                  <a:lnTo>
                    <a:pt x="335280" y="749807"/>
                  </a:lnTo>
                  <a:lnTo>
                    <a:pt x="335280" y="746759"/>
                  </a:lnTo>
                  <a:lnTo>
                    <a:pt x="338327" y="746759"/>
                  </a:lnTo>
                  <a:lnTo>
                    <a:pt x="338327" y="743713"/>
                  </a:lnTo>
                  <a:lnTo>
                    <a:pt x="341375" y="743713"/>
                  </a:lnTo>
                </a:path>
                <a:path w="1009014" h="802004">
                  <a:moveTo>
                    <a:pt x="341375" y="743713"/>
                  </a:moveTo>
                  <a:lnTo>
                    <a:pt x="341375" y="740663"/>
                  </a:lnTo>
                  <a:lnTo>
                    <a:pt x="344424" y="740663"/>
                  </a:lnTo>
                  <a:lnTo>
                    <a:pt x="344424" y="734567"/>
                  </a:lnTo>
                  <a:lnTo>
                    <a:pt x="347472" y="734567"/>
                  </a:lnTo>
                  <a:lnTo>
                    <a:pt x="347472" y="731519"/>
                  </a:lnTo>
                  <a:lnTo>
                    <a:pt x="350520" y="731519"/>
                  </a:lnTo>
                  <a:lnTo>
                    <a:pt x="350520" y="725423"/>
                  </a:lnTo>
                  <a:lnTo>
                    <a:pt x="353568" y="725423"/>
                  </a:lnTo>
                  <a:lnTo>
                    <a:pt x="353568" y="722375"/>
                  </a:lnTo>
                  <a:lnTo>
                    <a:pt x="356615" y="722375"/>
                  </a:lnTo>
                  <a:lnTo>
                    <a:pt x="356615" y="716279"/>
                  </a:lnTo>
                  <a:lnTo>
                    <a:pt x="359663" y="716279"/>
                  </a:lnTo>
                  <a:lnTo>
                    <a:pt x="359663" y="713231"/>
                  </a:lnTo>
                </a:path>
                <a:path w="1009014" h="802004">
                  <a:moveTo>
                    <a:pt x="359663" y="713231"/>
                  </a:moveTo>
                  <a:lnTo>
                    <a:pt x="362712" y="713231"/>
                  </a:lnTo>
                  <a:lnTo>
                    <a:pt x="362712" y="713231"/>
                  </a:lnTo>
                  <a:lnTo>
                    <a:pt x="362712" y="707135"/>
                  </a:lnTo>
                  <a:lnTo>
                    <a:pt x="365760" y="707135"/>
                  </a:lnTo>
                  <a:lnTo>
                    <a:pt x="365760" y="704087"/>
                  </a:lnTo>
                  <a:lnTo>
                    <a:pt x="368808" y="704087"/>
                  </a:lnTo>
                  <a:lnTo>
                    <a:pt x="368808" y="697991"/>
                  </a:lnTo>
                  <a:lnTo>
                    <a:pt x="371856" y="697991"/>
                  </a:lnTo>
                  <a:lnTo>
                    <a:pt x="371856" y="691895"/>
                  </a:lnTo>
                  <a:lnTo>
                    <a:pt x="374903" y="691895"/>
                  </a:lnTo>
                  <a:lnTo>
                    <a:pt x="374903" y="688847"/>
                  </a:lnTo>
                  <a:lnTo>
                    <a:pt x="374903" y="685799"/>
                  </a:lnTo>
                  <a:lnTo>
                    <a:pt x="377951" y="685799"/>
                  </a:lnTo>
                  <a:lnTo>
                    <a:pt x="377951" y="682751"/>
                  </a:lnTo>
                  <a:lnTo>
                    <a:pt x="381000" y="682751"/>
                  </a:lnTo>
                  <a:lnTo>
                    <a:pt x="381000" y="679703"/>
                  </a:lnTo>
                </a:path>
                <a:path w="1009014" h="802004">
                  <a:moveTo>
                    <a:pt x="381000" y="679703"/>
                  </a:moveTo>
                  <a:lnTo>
                    <a:pt x="381000" y="676655"/>
                  </a:lnTo>
                  <a:lnTo>
                    <a:pt x="381000" y="676655"/>
                  </a:lnTo>
                  <a:lnTo>
                    <a:pt x="384048" y="676655"/>
                  </a:lnTo>
                  <a:lnTo>
                    <a:pt x="384048" y="670559"/>
                  </a:lnTo>
                  <a:lnTo>
                    <a:pt x="387096" y="670559"/>
                  </a:lnTo>
                  <a:lnTo>
                    <a:pt x="387096" y="664463"/>
                  </a:lnTo>
                  <a:lnTo>
                    <a:pt x="390144" y="664463"/>
                  </a:lnTo>
                  <a:lnTo>
                    <a:pt x="390144" y="658367"/>
                  </a:lnTo>
                  <a:lnTo>
                    <a:pt x="393192" y="658367"/>
                  </a:lnTo>
                  <a:lnTo>
                    <a:pt x="393192" y="652271"/>
                  </a:lnTo>
                  <a:lnTo>
                    <a:pt x="396239" y="652271"/>
                  </a:lnTo>
                  <a:lnTo>
                    <a:pt x="396239" y="646175"/>
                  </a:lnTo>
                  <a:lnTo>
                    <a:pt x="399288" y="646175"/>
                  </a:lnTo>
                  <a:lnTo>
                    <a:pt x="399288" y="643127"/>
                  </a:lnTo>
                  <a:lnTo>
                    <a:pt x="399288" y="640079"/>
                  </a:lnTo>
                </a:path>
                <a:path w="1009014" h="802004">
                  <a:moveTo>
                    <a:pt x="399288" y="640079"/>
                  </a:moveTo>
                  <a:lnTo>
                    <a:pt x="402336" y="640079"/>
                  </a:lnTo>
                  <a:lnTo>
                    <a:pt x="402336" y="637031"/>
                  </a:lnTo>
                  <a:lnTo>
                    <a:pt x="402336" y="633983"/>
                  </a:lnTo>
                  <a:lnTo>
                    <a:pt x="405384" y="633983"/>
                  </a:lnTo>
                  <a:lnTo>
                    <a:pt x="405384" y="627887"/>
                  </a:lnTo>
                  <a:lnTo>
                    <a:pt x="408432" y="627887"/>
                  </a:lnTo>
                  <a:lnTo>
                    <a:pt x="408432" y="621791"/>
                  </a:lnTo>
                  <a:lnTo>
                    <a:pt x="411480" y="621791"/>
                  </a:lnTo>
                  <a:lnTo>
                    <a:pt x="411480" y="615695"/>
                  </a:lnTo>
                  <a:lnTo>
                    <a:pt x="414527" y="615695"/>
                  </a:lnTo>
                  <a:lnTo>
                    <a:pt x="414527" y="609599"/>
                  </a:lnTo>
                  <a:lnTo>
                    <a:pt x="417575" y="609599"/>
                  </a:lnTo>
                  <a:lnTo>
                    <a:pt x="417575" y="603503"/>
                  </a:lnTo>
                  <a:lnTo>
                    <a:pt x="420624" y="603503"/>
                  </a:lnTo>
                  <a:lnTo>
                    <a:pt x="420624" y="600455"/>
                  </a:lnTo>
                </a:path>
                <a:path w="1009014" h="802004">
                  <a:moveTo>
                    <a:pt x="420624" y="600455"/>
                  </a:moveTo>
                  <a:lnTo>
                    <a:pt x="420624" y="597407"/>
                  </a:lnTo>
                  <a:lnTo>
                    <a:pt x="420624" y="597407"/>
                  </a:lnTo>
                  <a:lnTo>
                    <a:pt x="423672" y="597407"/>
                  </a:lnTo>
                  <a:lnTo>
                    <a:pt x="423672" y="591311"/>
                  </a:lnTo>
                  <a:lnTo>
                    <a:pt x="426720" y="588263"/>
                  </a:lnTo>
                  <a:lnTo>
                    <a:pt x="426720" y="582167"/>
                  </a:lnTo>
                  <a:lnTo>
                    <a:pt x="429768" y="582167"/>
                  </a:lnTo>
                  <a:lnTo>
                    <a:pt x="429768" y="576071"/>
                  </a:lnTo>
                  <a:lnTo>
                    <a:pt x="432815" y="576071"/>
                  </a:lnTo>
                  <a:lnTo>
                    <a:pt x="432815" y="569975"/>
                  </a:lnTo>
                  <a:lnTo>
                    <a:pt x="435863" y="569975"/>
                  </a:lnTo>
                  <a:lnTo>
                    <a:pt x="435863" y="563879"/>
                  </a:lnTo>
                  <a:lnTo>
                    <a:pt x="438912" y="563879"/>
                  </a:lnTo>
                  <a:lnTo>
                    <a:pt x="438912" y="560831"/>
                  </a:lnTo>
                  <a:lnTo>
                    <a:pt x="438912" y="557783"/>
                  </a:lnTo>
                  <a:lnTo>
                    <a:pt x="438912" y="554735"/>
                  </a:lnTo>
                  <a:lnTo>
                    <a:pt x="441960" y="554735"/>
                  </a:lnTo>
                </a:path>
                <a:path w="1009014" h="802004">
                  <a:moveTo>
                    <a:pt x="441960" y="554735"/>
                  </a:moveTo>
                  <a:lnTo>
                    <a:pt x="441960" y="551687"/>
                  </a:lnTo>
                  <a:lnTo>
                    <a:pt x="441960" y="548639"/>
                  </a:lnTo>
                  <a:lnTo>
                    <a:pt x="441960" y="548639"/>
                  </a:lnTo>
                  <a:lnTo>
                    <a:pt x="445008" y="548639"/>
                  </a:lnTo>
                  <a:lnTo>
                    <a:pt x="445008" y="542543"/>
                  </a:lnTo>
                  <a:lnTo>
                    <a:pt x="448056" y="542543"/>
                  </a:lnTo>
                  <a:lnTo>
                    <a:pt x="448056" y="539495"/>
                  </a:lnTo>
                  <a:lnTo>
                    <a:pt x="448056" y="536447"/>
                  </a:lnTo>
                  <a:lnTo>
                    <a:pt x="448056" y="533399"/>
                  </a:lnTo>
                  <a:lnTo>
                    <a:pt x="448056" y="533399"/>
                  </a:lnTo>
                  <a:lnTo>
                    <a:pt x="451103" y="533399"/>
                  </a:lnTo>
                  <a:lnTo>
                    <a:pt x="451103" y="527303"/>
                  </a:lnTo>
                  <a:lnTo>
                    <a:pt x="454151" y="527303"/>
                  </a:lnTo>
                  <a:lnTo>
                    <a:pt x="454151" y="521207"/>
                  </a:lnTo>
                  <a:lnTo>
                    <a:pt x="457200" y="518159"/>
                  </a:lnTo>
                  <a:lnTo>
                    <a:pt x="457200" y="512063"/>
                  </a:lnTo>
                  <a:lnTo>
                    <a:pt x="460248" y="512063"/>
                  </a:lnTo>
                  <a:lnTo>
                    <a:pt x="460248" y="509015"/>
                  </a:lnTo>
                  <a:lnTo>
                    <a:pt x="460248" y="505967"/>
                  </a:lnTo>
                </a:path>
                <a:path w="1009014" h="802004">
                  <a:moveTo>
                    <a:pt x="460248" y="505967"/>
                  </a:moveTo>
                  <a:lnTo>
                    <a:pt x="463296" y="505967"/>
                  </a:lnTo>
                  <a:lnTo>
                    <a:pt x="463296" y="502919"/>
                  </a:lnTo>
                  <a:lnTo>
                    <a:pt x="463296" y="496823"/>
                  </a:lnTo>
                  <a:lnTo>
                    <a:pt x="466344" y="496823"/>
                  </a:lnTo>
                  <a:lnTo>
                    <a:pt x="466344" y="490727"/>
                  </a:lnTo>
                  <a:lnTo>
                    <a:pt x="469392" y="490727"/>
                  </a:lnTo>
                  <a:lnTo>
                    <a:pt x="469392" y="487679"/>
                  </a:lnTo>
                  <a:lnTo>
                    <a:pt x="469392" y="484631"/>
                  </a:lnTo>
                  <a:lnTo>
                    <a:pt x="469392" y="481583"/>
                  </a:lnTo>
                  <a:lnTo>
                    <a:pt x="472439" y="481583"/>
                  </a:lnTo>
                  <a:lnTo>
                    <a:pt x="472439" y="478535"/>
                  </a:lnTo>
                  <a:lnTo>
                    <a:pt x="472439" y="475487"/>
                  </a:lnTo>
                  <a:lnTo>
                    <a:pt x="475488" y="475487"/>
                  </a:lnTo>
                  <a:lnTo>
                    <a:pt x="475488" y="472439"/>
                  </a:lnTo>
                  <a:lnTo>
                    <a:pt x="475488" y="469391"/>
                  </a:lnTo>
                  <a:lnTo>
                    <a:pt x="475488" y="466343"/>
                  </a:lnTo>
                  <a:lnTo>
                    <a:pt x="478536" y="466343"/>
                  </a:lnTo>
                  <a:lnTo>
                    <a:pt x="478536" y="463295"/>
                  </a:lnTo>
                  <a:lnTo>
                    <a:pt x="478536" y="460247"/>
                  </a:lnTo>
                  <a:lnTo>
                    <a:pt x="481584" y="460247"/>
                  </a:lnTo>
                  <a:lnTo>
                    <a:pt x="481584" y="457199"/>
                  </a:lnTo>
                </a:path>
                <a:path w="1009014" h="802004">
                  <a:moveTo>
                    <a:pt x="481584" y="457199"/>
                  </a:moveTo>
                  <a:lnTo>
                    <a:pt x="481584" y="454151"/>
                  </a:lnTo>
                  <a:lnTo>
                    <a:pt x="484632" y="451103"/>
                  </a:lnTo>
                  <a:lnTo>
                    <a:pt x="484632" y="445007"/>
                  </a:lnTo>
                  <a:lnTo>
                    <a:pt x="487680" y="445007"/>
                  </a:lnTo>
                  <a:lnTo>
                    <a:pt x="487680" y="438911"/>
                  </a:lnTo>
                  <a:lnTo>
                    <a:pt x="490727" y="435863"/>
                  </a:lnTo>
                  <a:lnTo>
                    <a:pt x="490727" y="429767"/>
                  </a:lnTo>
                  <a:lnTo>
                    <a:pt x="493775" y="429767"/>
                  </a:lnTo>
                  <a:lnTo>
                    <a:pt x="493775" y="423671"/>
                  </a:lnTo>
                  <a:lnTo>
                    <a:pt x="496824" y="423671"/>
                  </a:lnTo>
                  <a:lnTo>
                    <a:pt x="496824" y="420623"/>
                  </a:lnTo>
                  <a:lnTo>
                    <a:pt x="496824" y="417575"/>
                  </a:lnTo>
                  <a:lnTo>
                    <a:pt x="496824" y="414527"/>
                  </a:lnTo>
                  <a:lnTo>
                    <a:pt x="499872" y="414527"/>
                  </a:lnTo>
                  <a:lnTo>
                    <a:pt x="499872" y="411479"/>
                  </a:lnTo>
                  <a:lnTo>
                    <a:pt x="499872" y="408431"/>
                  </a:lnTo>
                </a:path>
                <a:path w="1009014" h="802004">
                  <a:moveTo>
                    <a:pt x="499872" y="408431"/>
                  </a:moveTo>
                  <a:lnTo>
                    <a:pt x="502920" y="408431"/>
                  </a:lnTo>
                  <a:lnTo>
                    <a:pt x="502920" y="405383"/>
                  </a:lnTo>
                  <a:lnTo>
                    <a:pt x="502920" y="402335"/>
                  </a:lnTo>
                  <a:lnTo>
                    <a:pt x="502920" y="399287"/>
                  </a:lnTo>
                  <a:lnTo>
                    <a:pt x="505968" y="399287"/>
                  </a:lnTo>
                  <a:lnTo>
                    <a:pt x="505968" y="393191"/>
                  </a:lnTo>
                  <a:lnTo>
                    <a:pt x="509015" y="393191"/>
                  </a:lnTo>
                  <a:lnTo>
                    <a:pt x="509015" y="390143"/>
                  </a:lnTo>
                  <a:lnTo>
                    <a:pt x="509015" y="387095"/>
                  </a:lnTo>
                  <a:lnTo>
                    <a:pt x="509015" y="384047"/>
                  </a:lnTo>
                  <a:lnTo>
                    <a:pt x="512063" y="384047"/>
                  </a:lnTo>
                  <a:lnTo>
                    <a:pt x="512063" y="377951"/>
                  </a:lnTo>
                  <a:lnTo>
                    <a:pt x="515112" y="374903"/>
                  </a:lnTo>
                  <a:lnTo>
                    <a:pt x="515112" y="368807"/>
                  </a:lnTo>
                  <a:lnTo>
                    <a:pt x="518160" y="368807"/>
                  </a:lnTo>
                  <a:lnTo>
                    <a:pt x="518160" y="362711"/>
                  </a:lnTo>
                  <a:lnTo>
                    <a:pt x="521208" y="362711"/>
                  </a:lnTo>
                  <a:lnTo>
                    <a:pt x="521208" y="359663"/>
                  </a:lnTo>
                  <a:lnTo>
                    <a:pt x="521208" y="356615"/>
                  </a:lnTo>
                </a:path>
                <a:path w="1009014" h="802004">
                  <a:moveTo>
                    <a:pt x="521208" y="356615"/>
                  </a:moveTo>
                  <a:lnTo>
                    <a:pt x="521208" y="353567"/>
                  </a:lnTo>
                  <a:lnTo>
                    <a:pt x="524256" y="353567"/>
                  </a:lnTo>
                  <a:lnTo>
                    <a:pt x="524256" y="347471"/>
                  </a:lnTo>
                  <a:lnTo>
                    <a:pt x="527303" y="347471"/>
                  </a:lnTo>
                  <a:lnTo>
                    <a:pt x="527303" y="344423"/>
                  </a:lnTo>
                  <a:lnTo>
                    <a:pt x="527303" y="341375"/>
                  </a:lnTo>
                  <a:lnTo>
                    <a:pt x="527303" y="338327"/>
                  </a:lnTo>
                  <a:lnTo>
                    <a:pt x="527303" y="338327"/>
                  </a:lnTo>
                  <a:lnTo>
                    <a:pt x="530351" y="338327"/>
                  </a:lnTo>
                  <a:lnTo>
                    <a:pt x="530351" y="332231"/>
                  </a:lnTo>
                  <a:lnTo>
                    <a:pt x="533400" y="332231"/>
                  </a:lnTo>
                  <a:lnTo>
                    <a:pt x="533400" y="323087"/>
                  </a:lnTo>
                  <a:lnTo>
                    <a:pt x="536448" y="323087"/>
                  </a:lnTo>
                  <a:lnTo>
                    <a:pt x="536448" y="316991"/>
                  </a:lnTo>
                  <a:lnTo>
                    <a:pt x="539496" y="316991"/>
                  </a:lnTo>
                  <a:lnTo>
                    <a:pt x="539496" y="313943"/>
                  </a:lnTo>
                  <a:lnTo>
                    <a:pt x="539496" y="310895"/>
                  </a:lnTo>
                  <a:lnTo>
                    <a:pt x="539496" y="307847"/>
                  </a:lnTo>
                  <a:lnTo>
                    <a:pt x="542544" y="307847"/>
                  </a:lnTo>
                </a:path>
                <a:path w="1009014" h="802004">
                  <a:moveTo>
                    <a:pt x="542544" y="307847"/>
                  </a:moveTo>
                  <a:lnTo>
                    <a:pt x="542544" y="304799"/>
                  </a:lnTo>
                  <a:lnTo>
                    <a:pt x="542544" y="301751"/>
                  </a:lnTo>
                  <a:lnTo>
                    <a:pt x="545592" y="301751"/>
                  </a:lnTo>
                  <a:lnTo>
                    <a:pt x="545592" y="295655"/>
                  </a:lnTo>
                  <a:lnTo>
                    <a:pt x="548639" y="292607"/>
                  </a:lnTo>
                  <a:lnTo>
                    <a:pt x="548639" y="286511"/>
                  </a:lnTo>
                  <a:lnTo>
                    <a:pt x="551688" y="286511"/>
                  </a:lnTo>
                  <a:lnTo>
                    <a:pt x="551688" y="280415"/>
                  </a:lnTo>
                  <a:lnTo>
                    <a:pt x="554736" y="280415"/>
                  </a:lnTo>
                  <a:lnTo>
                    <a:pt x="554736" y="271271"/>
                  </a:lnTo>
                  <a:lnTo>
                    <a:pt x="557784" y="271271"/>
                  </a:lnTo>
                  <a:lnTo>
                    <a:pt x="557784" y="265175"/>
                  </a:lnTo>
                  <a:lnTo>
                    <a:pt x="560832" y="265175"/>
                  </a:lnTo>
                  <a:lnTo>
                    <a:pt x="560832" y="262127"/>
                  </a:lnTo>
                </a:path>
                <a:path w="1009014" h="802004">
                  <a:moveTo>
                    <a:pt x="560832" y="262127"/>
                  </a:moveTo>
                  <a:lnTo>
                    <a:pt x="560832" y="259079"/>
                  </a:lnTo>
                  <a:lnTo>
                    <a:pt x="563880" y="259079"/>
                  </a:lnTo>
                  <a:lnTo>
                    <a:pt x="563880" y="249935"/>
                  </a:lnTo>
                  <a:lnTo>
                    <a:pt x="566927" y="249935"/>
                  </a:lnTo>
                  <a:lnTo>
                    <a:pt x="566927" y="243839"/>
                  </a:lnTo>
                  <a:lnTo>
                    <a:pt x="569976" y="243839"/>
                  </a:lnTo>
                  <a:lnTo>
                    <a:pt x="569976" y="237743"/>
                  </a:lnTo>
                  <a:lnTo>
                    <a:pt x="573024" y="237743"/>
                  </a:lnTo>
                  <a:lnTo>
                    <a:pt x="573024" y="231647"/>
                  </a:lnTo>
                  <a:lnTo>
                    <a:pt x="576072" y="228599"/>
                  </a:lnTo>
                  <a:lnTo>
                    <a:pt x="576072" y="222503"/>
                  </a:lnTo>
                  <a:lnTo>
                    <a:pt x="579120" y="222503"/>
                  </a:lnTo>
                  <a:lnTo>
                    <a:pt x="579120" y="216407"/>
                  </a:lnTo>
                  <a:lnTo>
                    <a:pt x="582168" y="216407"/>
                  </a:lnTo>
                </a:path>
                <a:path w="1009014" h="802004">
                  <a:moveTo>
                    <a:pt x="582168" y="216407"/>
                  </a:moveTo>
                  <a:lnTo>
                    <a:pt x="582168" y="213359"/>
                  </a:lnTo>
                  <a:lnTo>
                    <a:pt x="582168" y="210311"/>
                  </a:lnTo>
                  <a:lnTo>
                    <a:pt x="582168" y="210311"/>
                  </a:lnTo>
                  <a:lnTo>
                    <a:pt x="585215" y="210311"/>
                  </a:lnTo>
                  <a:lnTo>
                    <a:pt x="585215" y="204215"/>
                  </a:lnTo>
                  <a:lnTo>
                    <a:pt x="588263" y="204215"/>
                  </a:lnTo>
                  <a:lnTo>
                    <a:pt x="588263" y="201167"/>
                  </a:lnTo>
                  <a:lnTo>
                    <a:pt x="588263" y="198119"/>
                  </a:lnTo>
                  <a:lnTo>
                    <a:pt x="588263" y="195071"/>
                  </a:lnTo>
                  <a:lnTo>
                    <a:pt x="591312" y="195071"/>
                  </a:lnTo>
                  <a:lnTo>
                    <a:pt x="591312" y="188975"/>
                  </a:lnTo>
                  <a:lnTo>
                    <a:pt x="594360" y="188975"/>
                  </a:lnTo>
                  <a:lnTo>
                    <a:pt x="594360" y="182879"/>
                  </a:lnTo>
                  <a:lnTo>
                    <a:pt x="597408" y="182879"/>
                  </a:lnTo>
                  <a:lnTo>
                    <a:pt x="597408" y="176783"/>
                  </a:lnTo>
                  <a:lnTo>
                    <a:pt x="600456" y="176783"/>
                  </a:lnTo>
                  <a:lnTo>
                    <a:pt x="600456" y="173735"/>
                  </a:lnTo>
                  <a:lnTo>
                    <a:pt x="600456" y="170687"/>
                  </a:lnTo>
                </a:path>
                <a:path w="1009014" h="802004">
                  <a:moveTo>
                    <a:pt x="600456" y="170687"/>
                  </a:moveTo>
                  <a:lnTo>
                    <a:pt x="603503" y="170687"/>
                  </a:lnTo>
                  <a:lnTo>
                    <a:pt x="603503" y="170687"/>
                  </a:lnTo>
                  <a:lnTo>
                    <a:pt x="603503" y="164591"/>
                  </a:lnTo>
                  <a:lnTo>
                    <a:pt x="606551" y="164591"/>
                  </a:lnTo>
                  <a:lnTo>
                    <a:pt x="606551" y="158495"/>
                  </a:lnTo>
                  <a:lnTo>
                    <a:pt x="609600" y="158495"/>
                  </a:lnTo>
                  <a:lnTo>
                    <a:pt x="609600" y="152399"/>
                  </a:lnTo>
                  <a:lnTo>
                    <a:pt x="612648" y="152399"/>
                  </a:lnTo>
                  <a:lnTo>
                    <a:pt x="612648" y="146303"/>
                  </a:lnTo>
                  <a:lnTo>
                    <a:pt x="615696" y="146303"/>
                  </a:lnTo>
                  <a:lnTo>
                    <a:pt x="615696" y="140207"/>
                  </a:lnTo>
                  <a:lnTo>
                    <a:pt x="618744" y="140207"/>
                  </a:lnTo>
                  <a:lnTo>
                    <a:pt x="618744" y="134111"/>
                  </a:lnTo>
                  <a:lnTo>
                    <a:pt x="621792" y="134111"/>
                  </a:lnTo>
                </a:path>
                <a:path w="1009014" h="802004">
                  <a:moveTo>
                    <a:pt x="621792" y="134111"/>
                  </a:moveTo>
                  <a:lnTo>
                    <a:pt x="621792" y="134111"/>
                  </a:lnTo>
                  <a:lnTo>
                    <a:pt x="621792" y="128015"/>
                  </a:lnTo>
                  <a:lnTo>
                    <a:pt x="624839" y="128015"/>
                  </a:lnTo>
                  <a:lnTo>
                    <a:pt x="624839" y="124967"/>
                  </a:lnTo>
                  <a:lnTo>
                    <a:pt x="627888" y="124967"/>
                  </a:lnTo>
                  <a:lnTo>
                    <a:pt x="627888" y="118871"/>
                  </a:lnTo>
                  <a:lnTo>
                    <a:pt x="630936" y="118871"/>
                  </a:lnTo>
                  <a:lnTo>
                    <a:pt x="630936" y="112775"/>
                  </a:lnTo>
                  <a:lnTo>
                    <a:pt x="633984" y="112775"/>
                  </a:lnTo>
                  <a:lnTo>
                    <a:pt x="633984" y="106679"/>
                  </a:lnTo>
                  <a:lnTo>
                    <a:pt x="637032" y="106679"/>
                  </a:lnTo>
                  <a:lnTo>
                    <a:pt x="637032" y="103631"/>
                  </a:lnTo>
                  <a:lnTo>
                    <a:pt x="640080" y="103631"/>
                  </a:lnTo>
                  <a:lnTo>
                    <a:pt x="640080" y="100583"/>
                  </a:lnTo>
                  <a:lnTo>
                    <a:pt x="640080" y="97535"/>
                  </a:lnTo>
                </a:path>
                <a:path w="1009014" h="802004">
                  <a:moveTo>
                    <a:pt x="640080" y="97535"/>
                  </a:moveTo>
                  <a:lnTo>
                    <a:pt x="643127" y="97535"/>
                  </a:lnTo>
                  <a:lnTo>
                    <a:pt x="643127" y="94487"/>
                  </a:lnTo>
                  <a:lnTo>
                    <a:pt x="643127" y="91439"/>
                  </a:lnTo>
                  <a:lnTo>
                    <a:pt x="646176" y="91439"/>
                  </a:lnTo>
                  <a:lnTo>
                    <a:pt x="646176" y="88391"/>
                  </a:lnTo>
                  <a:lnTo>
                    <a:pt x="649224" y="88391"/>
                  </a:lnTo>
                  <a:lnTo>
                    <a:pt x="649224" y="82295"/>
                  </a:lnTo>
                  <a:lnTo>
                    <a:pt x="652272" y="82295"/>
                  </a:lnTo>
                  <a:lnTo>
                    <a:pt x="652272" y="79247"/>
                  </a:lnTo>
                  <a:lnTo>
                    <a:pt x="655320" y="79247"/>
                  </a:lnTo>
                  <a:lnTo>
                    <a:pt x="655320" y="73151"/>
                  </a:lnTo>
                  <a:lnTo>
                    <a:pt x="658368" y="73151"/>
                  </a:lnTo>
                  <a:lnTo>
                    <a:pt x="658368" y="70103"/>
                  </a:lnTo>
                  <a:lnTo>
                    <a:pt x="661415" y="70103"/>
                  </a:lnTo>
                  <a:lnTo>
                    <a:pt x="661415" y="67055"/>
                  </a:lnTo>
                </a:path>
                <a:path w="1009014" h="802004">
                  <a:moveTo>
                    <a:pt x="661415" y="67055"/>
                  </a:moveTo>
                  <a:lnTo>
                    <a:pt x="664463" y="67055"/>
                  </a:lnTo>
                  <a:lnTo>
                    <a:pt x="664463" y="64007"/>
                  </a:lnTo>
                  <a:lnTo>
                    <a:pt x="664463" y="60959"/>
                  </a:lnTo>
                  <a:lnTo>
                    <a:pt x="664463" y="60959"/>
                  </a:lnTo>
                  <a:lnTo>
                    <a:pt x="667512" y="60959"/>
                  </a:lnTo>
                  <a:lnTo>
                    <a:pt x="667512" y="57911"/>
                  </a:lnTo>
                  <a:lnTo>
                    <a:pt x="670560" y="57911"/>
                  </a:lnTo>
                  <a:lnTo>
                    <a:pt x="670560" y="54863"/>
                  </a:lnTo>
                  <a:lnTo>
                    <a:pt x="673608" y="54863"/>
                  </a:lnTo>
                  <a:lnTo>
                    <a:pt x="673608" y="48767"/>
                  </a:lnTo>
                  <a:lnTo>
                    <a:pt x="676656" y="48767"/>
                  </a:lnTo>
                  <a:lnTo>
                    <a:pt x="676656" y="45719"/>
                  </a:lnTo>
                  <a:lnTo>
                    <a:pt x="679703" y="45719"/>
                  </a:lnTo>
                  <a:lnTo>
                    <a:pt x="679703" y="42671"/>
                  </a:lnTo>
                  <a:lnTo>
                    <a:pt x="682751" y="42671"/>
                  </a:lnTo>
                </a:path>
                <a:path w="1009014" h="802004">
                  <a:moveTo>
                    <a:pt x="682751" y="42671"/>
                  </a:moveTo>
                  <a:lnTo>
                    <a:pt x="682751" y="39623"/>
                  </a:lnTo>
                  <a:lnTo>
                    <a:pt x="685800" y="39623"/>
                  </a:lnTo>
                  <a:lnTo>
                    <a:pt x="685800" y="36575"/>
                  </a:lnTo>
                  <a:lnTo>
                    <a:pt x="688848" y="36575"/>
                  </a:lnTo>
                  <a:lnTo>
                    <a:pt x="688848" y="33527"/>
                  </a:lnTo>
                  <a:lnTo>
                    <a:pt x="691896" y="33527"/>
                  </a:lnTo>
                  <a:lnTo>
                    <a:pt x="691896" y="30479"/>
                  </a:lnTo>
                  <a:lnTo>
                    <a:pt x="694944" y="30479"/>
                  </a:lnTo>
                  <a:lnTo>
                    <a:pt x="694944" y="27431"/>
                  </a:lnTo>
                  <a:lnTo>
                    <a:pt x="697992" y="27431"/>
                  </a:lnTo>
                  <a:lnTo>
                    <a:pt x="697992" y="24383"/>
                  </a:lnTo>
                  <a:lnTo>
                    <a:pt x="701039" y="24383"/>
                  </a:lnTo>
                </a:path>
                <a:path w="1009014" h="802004">
                  <a:moveTo>
                    <a:pt x="701039" y="24383"/>
                  </a:moveTo>
                  <a:lnTo>
                    <a:pt x="701039" y="21335"/>
                  </a:lnTo>
                  <a:lnTo>
                    <a:pt x="704088" y="21335"/>
                  </a:lnTo>
                  <a:lnTo>
                    <a:pt x="707136" y="21335"/>
                  </a:lnTo>
                  <a:lnTo>
                    <a:pt x="707136" y="18287"/>
                  </a:lnTo>
                  <a:lnTo>
                    <a:pt x="710184" y="18287"/>
                  </a:lnTo>
                  <a:lnTo>
                    <a:pt x="710184" y="15239"/>
                  </a:lnTo>
                  <a:lnTo>
                    <a:pt x="713232" y="15239"/>
                  </a:lnTo>
                  <a:lnTo>
                    <a:pt x="713232" y="12191"/>
                  </a:lnTo>
                  <a:lnTo>
                    <a:pt x="716280" y="12191"/>
                  </a:lnTo>
                  <a:lnTo>
                    <a:pt x="719327" y="12191"/>
                  </a:lnTo>
                  <a:lnTo>
                    <a:pt x="719327" y="9143"/>
                  </a:lnTo>
                  <a:lnTo>
                    <a:pt x="722376" y="9143"/>
                  </a:lnTo>
                </a:path>
                <a:path w="1009014" h="802004">
                  <a:moveTo>
                    <a:pt x="722376" y="9143"/>
                  </a:moveTo>
                  <a:lnTo>
                    <a:pt x="725424" y="9143"/>
                  </a:lnTo>
                  <a:lnTo>
                    <a:pt x="725424" y="9143"/>
                  </a:lnTo>
                  <a:lnTo>
                    <a:pt x="725424" y="6095"/>
                  </a:lnTo>
                  <a:lnTo>
                    <a:pt x="728472" y="6095"/>
                  </a:lnTo>
                  <a:lnTo>
                    <a:pt x="731520" y="6095"/>
                  </a:lnTo>
                  <a:lnTo>
                    <a:pt x="734568" y="3047"/>
                  </a:lnTo>
                  <a:lnTo>
                    <a:pt x="737615" y="3047"/>
                  </a:lnTo>
                  <a:lnTo>
                    <a:pt x="740663" y="3047"/>
                  </a:lnTo>
                </a:path>
                <a:path w="1009014" h="802004">
                  <a:moveTo>
                    <a:pt x="740663" y="3047"/>
                  </a:moveTo>
                  <a:lnTo>
                    <a:pt x="743712" y="3047"/>
                  </a:lnTo>
                  <a:lnTo>
                    <a:pt x="743712" y="0"/>
                  </a:lnTo>
                  <a:lnTo>
                    <a:pt x="746760" y="0"/>
                  </a:lnTo>
                  <a:lnTo>
                    <a:pt x="749808" y="0"/>
                  </a:lnTo>
                  <a:lnTo>
                    <a:pt x="752856" y="0"/>
                  </a:lnTo>
                  <a:lnTo>
                    <a:pt x="755903" y="0"/>
                  </a:lnTo>
                  <a:lnTo>
                    <a:pt x="758951" y="0"/>
                  </a:lnTo>
                  <a:lnTo>
                    <a:pt x="762000" y="0"/>
                  </a:lnTo>
                </a:path>
                <a:path w="1009014" h="802004">
                  <a:moveTo>
                    <a:pt x="762000" y="0"/>
                  </a:moveTo>
                  <a:lnTo>
                    <a:pt x="765048" y="0"/>
                  </a:lnTo>
                  <a:lnTo>
                    <a:pt x="765048" y="0"/>
                  </a:lnTo>
                  <a:lnTo>
                    <a:pt x="765048" y="3047"/>
                  </a:lnTo>
                  <a:lnTo>
                    <a:pt x="768096" y="3047"/>
                  </a:lnTo>
                  <a:lnTo>
                    <a:pt x="771144" y="3047"/>
                  </a:lnTo>
                  <a:lnTo>
                    <a:pt x="774192" y="3047"/>
                  </a:lnTo>
                  <a:lnTo>
                    <a:pt x="777239" y="3047"/>
                  </a:lnTo>
                  <a:lnTo>
                    <a:pt x="777239" y="6095"/>
                  </a:lnTo>
                  <a:lnTo>
                    <a:pt x="780288" y="6095"/>
                  </a:lnTo>
                  <a:lnTo>
                    <a:pt x="783336" y="6095"/>
                  </a:lnTo>
                </a:path>
                <a:path w="1009014" h="802004">
                  <a:moveTo>
                    <a:pt x="783336" y="6095"/>
                  </a:moveTo>
                  <a:lnTo>
                    <a:pt x="786384" y="6095"/>
                  </a:lnTo>
                  <a:lnTo>
                    <a:pt x="786384" y="6095"/>
                  </a:lnTo>
                  <a:lnTo>
                    <a:pt x="786384" y="9143"/>
                  </a:lnTo>
                  <a:lnTo>
                    <a:pt x="789432" y="9143"/>
                  </a:lnTo>
                  <a:lnTo>
                    <a:pt x="792480" y="9143"/>
                  </a:lnTo>
                  <a:lnTo>
                    <a:pt x="792480" y="12191"/>
                  </a:lnTo>
                  <a:lnTo>
                    <a:pt x="795527" y="12191"/>
                  </a:lnTo>
                  <a:lnTo>
                    <a:pt x="795527" y="15239"/>
                  </a:lnTo>
                  <a:lnTo>
                    <a:pt x="798576" y="15239"/>
                  </a:lnTo>
                  <a:lnTo>
                    <a:pt x="801624" y="15239"/>
                  </a:lnTo>
                  <a:lnTo>
                    <a:pt x="801624" y="18287"/>
                  </a:lnTo>
                </a:path>
                <a:path w="1009014" h="802004">
                  <a:moveTo>
                    <a:pt x="801624" y="18287"/>
                  </a:moveTo>
                  <a:lnTo>
                    <a:pt x="804672" y="18287"/>
                  </a:lnTo>
                  <a:lnTo>
                    <a:pt x="804672" y="18287"/>
                  </a:lnTo>
                  <a:lnTo>
                    <a:pt x="804672" y="21335"/>
                  </a:lnTo>
                  <a:lnTo>
                    <a:pt x="807720" y="21335"/>
                  </a:lnTo>
                  <a:lnTo>
                    <a:pt x="810768" y="24383"/>
                  </a:lnTo>
                  <a:lnTo>
                    <a:pt x="813815" y="24383"/>
                  </a:lnTo>
                  <a:lnTo>
                    <a:pt x="813815" y="27431"/>
                  </a:lnTo>
                  <a:lnTo>
                    <a:pt x="816863" y="27431"/>
                  </a:lnTo>
                  <a:lnTo>
                    <a:pt x="816863" y="30479"/>
                  </a:lnTo>
                  <a:lnTo>
                    <a:pt x="819912" y="30479"/>
                  </a:lnTo>
                  <a:lnTo>
                    <a:pt x="819912" y="33527"/>
                  </a:lnTo>
                  <a:lnTo>
                    <a:pt x="822960" y="33527"/>
                  </a:lnTo>
                </a:path>
                <a:path w="1009014" h="802004">
                  <a:moveTo>
                    <a:pt x="822960" y="33527"/>
                  </a:moveTo>
                  <a:lnTo>
                    <a:pt x="822960" y="36575"/>
                  </a:lnTo>
                  <a:lnTo>
                    <a:pt x="826008" y="36575"/>
                  </a:lnTo>
                  <a:lnTo>
                    <a:pt x="826008" y="39623"/>
                  </a:lnTo>
                  <a:lnTo>
                    <a:pt x="829056" y="39623"/>
                  </a:lnTo>
                  <a:lnTo>
                    <a:pt x="829056" y="42671"/>
                  </a:lnTo>
                  <a:lnTo>
                    <a:pt x="832103" y="42671"/>
                  </a:lnTo>
                  <a:lnTo>
                    <a:pt x="832103" y="45719"/>
                  </a:lnTo>
                  <a:lnTo>
                    <a:pt x="835151" y="45719"/>
                  </a:lnTo>
                  <a:lnTo>
                    <a:pt x="835151" y="48767"/>
                  </a:lnTo>
                  <a:lnTo>
                    <a:pt x="835151" y="51815"/>
                  </a:lnTo>
                  <a:lnTo>
                    <a:pt x="835151" y="51815"/>
                  </a:lnTo>
                  <a:lnTo>
                    <a:pt x="838200" y="51815"/>
                  </a:lnTo>
                  <a:lnTo>
                    <a:pt x="838200" y="54863"/>
                  </a:lnTo>
                  <a:lnTo>
                    <a:pt x="841248" y="54863"/>
                  </a:lnTo>
                  <a:lnTo>
                    <a:pt x="841248" y="57911"/>
                  </a:lnTo>
                </a:path>
                <a:path w="1009014" h="802004">
                  <a:moveTo>
                    <a:pt x="841248" y="57911"/>
                  </a:moveTo>
                  <a:lnTo>
                    <a:pt x="844296" y="57911"/>
                  </a:lnTo>
                  <a:lnTo>
                    <a:pt x="844296" y="57911"/>
                  </a:lnTo>
                  <a:lnTo>
                    <a:pt x="844296" y="60959"/>
                  </a:lnTo>
                  <a:lnTo>
                    <a:pt x="847344" y="64007"/>
                  </a:lnTo>
                  <a:lnTo>
                    <a:pt x="847344" y="67055"/>
                  </a:lnTo>
                  <a:lnTo>
                    <a:pt x="850392" y="67055"/>
                  </a:lnTo>
                  <a:lnTo>
                    <a:pt x="850392" y="70103"/>
                  </a:lnTo>
                  <a:lnTo>
                    <a:pt x="853439" y="70103"/>
                  </a:lnTo>
                  <a:lnTo>
                    <a:pt x="853439" y="73151"/>
                  </a:lnTo>
                  <a:lnTo>
                    <a:pt x="853439" y="76199"/>
                  </a:lnTo>
                  <a:lnTo>
                    <a:pt x="856488" y="76199"/>
                  </a:lnTo>
                  <a:lnTo>
                    <a:pt x="856488" y="79247"/>
                  </a:lnTo>
                  <a:lnTo>
                    <a:pt x="859536" y="79247"/>
                  </a:lnTo>
                  <a:lnTo>
                    <a:pt x="859536" y="82295"/>
                  </a:lnTo>
                  <a:lnTo>
                    <a:pt x="859536" y="85343"/>
                  </a:lnTo>
                  <a:lnTo>
                    <a:pt x="862584" y="85343"/>
                  </a:lnTo>
                </a:path>
                <a:path w="1009014" h="802004">
                  <a:moveTo>
                    <a:pt x="862584" y="85343"/>
                  </a:moveTo>
                  <a:lnTo>
                    <a:pt x="862584" y="88391"/>
                  </a:lnTo>
                  <a:lnTo>
                    <a:pt x="865632" y="88391"/>
                  </a:lnTo>
                  <a:lnTo>
                    <a:pt x="865632" y="91439"/>
                  </a:lnTo>
                  <a:lnTo>
                    <a:pt x="865632" y="94487"/>
                  </a:lnTo>
                  <a:lnTo>
                    <a:pt x="868680" y="94487"/>
                  </a:lnTo>
                  <a:lnTo>
                    <a:pt x="868680" y="97535"/>
                  </a:lnTo>
                  <a:lnTo>
                    <a:pt x="871727" y="97535"/>
                  </a:lnTo>
                  <a:lnTo>
                    <a:pt x="871727" y="100583"/>
                  </a:lnTo>
                  <a:lnTo>
                    <a:pt x="871727" y="103631"/>
                  </a:lnTo>
                  <a:lnTo>
                    <a:pt x="874776" y="103631"/>
                  </a:lnTo>
                  <a:lnTo>
                    <a:pt x="874776" y="106679"/>
                  </a:lnTo>
                  <a:lnTo>
                    <a:pt x="874776" y="109727"/>
                  </a:lnTo>
                  <a:lnTo>
                    <a:pt x="877824" y="109727"/>
                  </a:lnTo>
                  <a:lnTo>
                    <a:pt x="877824" y="112775"/>
                  </a:lnTo>
                  <a:lnTo>
                    <a:pt x="880872" y="115823"/>
                  </a:lnTo>
                  <a:lnTo>
                    <a:pt x="880872" y="118871"/>
                  </a:lnTo>
                </a:path>
                <a:path w="1009014" h="802004">
                  <a:moveTo>
                    <a:pt x="880872" y="118871"/>
                  </a:moveTo>
                  <a:lnTo>
                    <a:pt x="883920" y="118871"/>
                  </a:lnTo>
                  <a:lnTo>
                    <a:pt x="883920" y="118871"/>
                  </a:lnTo>
                  <a:lnTo>
                    <a:pt x="883920" y="121919"/>
                  </a:lnTo>
                  <a:lnTo>
                    <a:pt x="883920" y="124967"/>
                  </a:lnTo>
                  <a:lnTo>
                    <a:pt x="886968" y="124967"/>
                  </a:lnTo>
                  <a:lnTo>
                    <a:pt x="886968" y="128015"/>
                  </a:lnTo>
                  <a:lnTo>
                    <a:pt x="886968" y="131063"/>
                  </a:lnTo>
                  <a:lnTo>
                    <a:pt x="890015" y="131063"/>
                  </a:lnTo>
                  <a:lnTo>
                    <a:pt x="890015" y="134111"/>
                  </a:lnTo>
                  <a:lnTo>
                    <a:pt x="890015" y="137159"/>
                  </a:lnTo>
                  <a:lnTo>
                    <a:pt x="893063" y="137159"/>
                  </a:lnTo>
                  <a:lnTo>
                    <a:pt x="893063" y="140207"/>
                  </a:lnTo>
                  <a:lnTo>
                    <a:pt x="893063" y="143255"/>
                  </a:lnTo>
                  <a:lnTo>
                    <a:pt x="896112" y="143255"/>
                  </a:lnTo>
                  <a:lnTo>
                    <a:pt x="896112" y="146303"/>
                  </a:lnTo>
                  <a:lnTo>
                    <a:pt x="896112" y="146303"/>
                  </a:lnTo>
                  <a:lnTo>
                    <a:pt x="899160" y="149351"/>
                  </a:lnTo>
                  <a:lnTo>
                    <a:pt x="899160" y="152399"/>
                  </a:lnTo>
                  <a:lnTo>
                    <a:pt x="902208" y="152399"/>
                  </a:lnTo>
                  <a:lnTo>
                    <a:pt x="902208" y="155447"/>
                  </a:lnTo>
                  <a:lnTo>
                    <a:pt x="902208" y="155447"/>
                  </a:lnTo>
                </a:path>
                <a:path w="1009014" h="802004">
                  <a:moveTo>
                    <a:pt x="902208" y="155447"/>
                  </a:moveTo>
                  <a:lnTo>
                    <a:pt x="902208" y="158495"/>
                  </a:lnTo>
                  <a:lnTo>
                    <a:pt x="905256" y="158495"/>
                  </a:lnTo>
                  <a:lnTo>
                    <a:pt x="905256" y="161543"/>
                  </a:lnTo>
                  <a:lnTo>
                    <a:pt x="905256" y="164591"/>
                  </a:lnTo>
                  <a:lnTo>
                    <a:pt x="908303" y="164591"/>
                  </a:lnTo>
                  <a:lnTo>
                    <a:pt x="908303" y="167639"/>
                  </a:lnTo>
                  <a:lnTo>
                    <a:pt x="908303" y="170687"/>
                  </a:lnTo>
                  <a:lnTo>
                    <a:pt x="911351" y="173735"/>
                  </a:lnTo>
                  <a:lnTo>
                    <a:pt x="911351" y="176783"/>
                  </a:lnTo>
                  <a:lnTo>
                    <a:pt x="911351" y="179831"/>
                  </a:lnTo>
                  <a:lnTo>
                    <a:pt x="914400" y="179831"/>
                  </a:lnTo>
                  <a:lnTo>
                    <a:pt x="914400" y="182879"/>
                  </a:lnTo>
                  <a:lnTo>
                    <a:pt x="914400" y="185927"/>
                  </a:lnTo>
                  <a:lnTo>
                    <a:pt x="917448" y="185927"/>
                  </a:lnTo>
                  <a:lnTo>
                    <a:pt x="917448" y="188975"/>
                  </a:lnTo>
                  <a:lnTo>
                    <a:pt x="917448" y="192023"/>
                  </a:lnTo>
                  <a:lnTo>
                    <a:pt x="920496" y="192023"/>
                  </a:lnTo>
                  <a:lnTo>
                    <a:pt x="920496" y="195071"/>
                  </a:lnTo>
                  <a:lnTo>
                    <a:pt x="920496" y="198119"/>
                  </a:lnTo>
                  <a:lnTo>
                    <a:pt x="923544" y="198119"/>
                  </a:lnTo>
                </a:path>
                <a:path w="1009014" h="802004">
                  <a:moveTo>
                    <a:pt x="923544" y="198119"/>
                  </a:moveTo>
                  <a:lnTo>
                    <a:pt x="923544" y="201167"/>
                  </a:lnTo>
                  <a:lnTo>
                    <a:pt x="923544" y="204215"/>
                  </a:lnTo>
                  <a:lnTo>
                    <a:pt x="926592" y="204215"/>
                  </a:lnTo>
                  <a:lnTo>
                    <a:pt x="926592" y="207263"/>
                  </a:lnTo>
                  <a:lnTo>
                    <a:pt x="926592" y="210311"/>
                  </a:lnTo>
                  <a:lnTo>
                    <a:pt x="929639" y="210311"/>
                  </a:lnTo>
                  <a:lnTo>
                    <a:pt x="929639" y="213359"/>
                  </a:lnTo>
                  <a:lnTo>
                    <a:pt x="929639" y="216407"/>
                  </a:lnTo>
                  <a:lnTo>
                    <a:pt x="932688" y="219455"/>
                  </a:lnTo>
                  <a:lnTo>
                    <a:pt x="932688" y="222503"/>
                  </a:lnTo>
                  <a:lnTo>
                    <a:pt x="932688" y="225551"/>
                  </a:lnTo>
                  <a:lnTo>
                    <a:pt x="935736" y="225551"/>
                  </a:lnTo>
                  <a:lnTo>
                    <a:pt x="935736" y="228599"/>
                  </a:lnTo>
                  <a:lnTo>
                    <a:pt x="935736" y="231647"/>
                  </a:lnTo>
                  <a:lnTo>
                    <a:pt x="938784" y="231647"/>
                  </a:lnTo>
                  <a:lnTo>
                    <a:pt x="938784" y="234695"/>
                  </a:lnTo>
                  <a:lnTo>
                    <a:pt x="938784" y="237743"/>
                  </a:lnTo>
                  <a:lnTo>
                    <a:pt x="941832" y="237743"/>
                  </a:lnTo>
                  <a:lnTo>
                    <a:pt x="941832" y="240791"/>
                  </a:lnTo>
                  <a:lnTo>
                    <a:pt x="941832" y="243839"/>
                  </a:lnTo>
                </a:path>
                <a:path w="1009014" h="802004">
                  <a:moveTo>
                    <a:pt x="941832" y="243839"/>
                  </a:moveTo>
                  <a:lnTo>
                    <a:pt x="941832" y="246887"/>
                  </a:lnTo>
                  <a:lnTo>
                    <a:pt x="944880" y="246887"/>
                  </a:lnTo>
                  <a:lnTo>
                    <a:pt x="944880" y="249935"/>
                  </a:lnTo>
                  <a:lnTo>
                    <a:pt x="944880" y="252983"/>
                  </a:lnTo>
                  <a:lnTo>
                    <a:pt x="947927" y="252983"/>
                  </a:lnTo>
                  <a:lnTo>
                    <a:pt x="947927" y="256031"/>
                  </a:lnTo>
                  <a:lnTo>
                    <a:pt x="947927" y="259079"/>
                  </a:lnTo>
                  <a:lnTo>
                    <a:pt x="950976" y="259079"/>
                  </a:lnTo>
                  <a:lnTo>
                    <a:pt x="950976" y="262127"/>
                  </a:lnTo>
                  <a:lnTo>
                    <a:pt x="950976" y="265175"/>
                  </a:lnTo>
                  <a:lnTo>
                    <a:pt x="954024" y="268223"/>
                  </a:lnTo>
                  <a:lnTo>
                    <a:pt x="954024" y="271271"/>
                  </a:lnTo>
                  <a:lnTo>
                    <a:pt x="954024" y="274319"/>
                  </a:lnTo>
                  <a:lnTo>
                    <a:pt x="957072" y="274319"/>
                  </a:lnTo>
                  <a:lnTo>
                    <a:pt x="957072" y="277367"/>
                  </a:lnTo>
                  <a:lnTo>
                    <a:pt x="957072" y="280415"/>
                  </a:lnTo>
                  <a:lnTo>
                    <a:pt x="960120" y="280415"/>
                  </a:lnTo>
                  <a:lnTo>
                    <a:pt x="960120" y="283463"/>
                  </a:lnTo>
                  <a:lnTo>
                    <a:pt x="960120" y="286511"/>
                  </a:lnTo>
                  <a:lnTo>
                    <a:pt x="960120" y="289559"/>
                  </a:lnTo>
                  <a:lnTo>
                    <a:pt x="963168" y="289559"/>
                  </a:lnTo>
                </a:path>
                <a:path w="1009014" h="802004">
                  <a:moveTo>
                    <a:pt x="963168" y="289559"/>
                  </a:moveTo>
                  <a:lnTo>
                    <a:pt x="963168" y="292607"/>
                  </a:lnTo>
                  <a:lnTo>
                    <a:pt x="963168" y="295655"/>
                  </a:lnTo>
                  <a:lnTo>
                    <a:pt x="963168" y="295655"/>
                  </a:lnTo>
                  <a:lnTo>
                    <a:pt x="966215" y="295655"/>
                  </a:lnTo>
                  <a:lnTo>
                    <a:pt x="966215" y="298703"/>
                  </a:lnTo>
                  <a:lnTo>
                    <a:pt x="966215" y="301751"/>
                  </a:lnTo>
                  <a:lnTo>
                    <a:pt x="969263" y="301751"/>
                  </a:lnTo>
                  <a:lnTo>
                    <a:pt x="969263" y="304799"/>
                  </a:lnTo>
                  <a:lnTo>
                    <a:pt x="969263" y="307847"/>
                  </a:lnTo>
                  <a:lnTo>
                    <a:pt x="969263" y="310895"/>
                  </a:lnTo>
                  <a:lnTo>
                    <a:pt x="969263" y="310895"/>
                  </a:lnTo>
                  <a:lnTo>
                    <a:pt x="972312" y="310895"/>
                  </a:lnTo>
                  <a:lnTo>
                    <a:pt x="972312" y="313943"/>
                  </a:lnTo>
                  <a:lnTo>
                    <a:pt x="972312" y="316991"/>
                  </a:lnTo>
                  <a:lnTo>
                    <a:pt x="975360" y="316991"/>
                  </a:lnTo>
                  <a:lnTo>
                    <a:pt x="975360" y="320039"/>
                  </a:lnTo>
                  <a:lnTo>
                    <a:pt x="975360" y="323087"/>
                  </a:lnTo>
                  <a:lnTo>
                    <a:pt x="975360" y="326135"/>
                  </a:lnTo>
                  <a:lnTo>
                    <a:pt x="978408" y="326135"/>
                  </a:lnTo>
                  <a:lnTo>
                    <a:pt x="978408" y="329183"/>
                  </a:lnTo>
                  <a:lnTo>
                    <a:pt x="978408" y="332231"/>
                  </a:lnTo>
                  <a:lnTo>
                    <a:pt x="981456" y="332231"/>
                  </a:lnTo>
                  <a:lnTo>
                    <a:pt x="981456" y="335279"/>
                  </a:lnTo>
                  <a:lnTo>
                    <a:pt x="981456" y="338327"/>
                  </a:lnTo>
                </a:path>
                <a:path w="1009014" h="802004">
                  <a:moveTo>
                    <a:pt x="981456" y="338327"/>
                  </a:moveTo>
                  <a:lnTo>
                    <a:pt x="981456" y="341375"/>
                  </a:lnTo>
                  <a:lnTo>
                    <a:pt x="981456" y="341375"/>
                  </a:lnTo>
                  <a:lnTo>
                    <a:pt x="984503" y="341375"/>
                  </a:lnTo>
                  <a:lnTo>
                    <a:pt x="984503" y="344423"/>
                  </a:lnTo>
                  <a:lnTo>
                    <a:pt x="984503" y="347471"/>
                  </a:lnTo>
                  <a:lnTo>
                    <a:pt x="987551" y="347471"/>
                  </a:lnTo>
                  <a:lnTo>
                    <a:pt x="987551" y="350519"/>
                  </a:lnTo>
                  <a:lnTo>
                    <a:pt x="987551" y="353567"/>
                  </a:lnTo>
                  <a:lnTo>
                    <a:pt x="987551" y="356615"/>
                  </a:lnTo>
                  <a:lnTo>
                    <a:pt x="990600" y="356615"/>
                  </a:lnTo>
                  <a:lnTo>
                    <a:pt x="990600" y="359663"/>
                  </a:lnTo>
                  <a:lnTo>
                    <a:pt x="990600" y="362711"/>
                  </a:lnTo>
                  <a:lnTo>
                    <a:pt x="993648" y="362711"/>
                  </a:lnTo>
                  <a:lnTo>
                    <a:pt x="993648" y="365759"/>
                  </a:lnTo>
                  <a:lnTo>
                    <a:pt x="993648" y="368807"/>
                  </a:lnTo>
                  <a:lnTo>
                    <a:pt x="993648" y="371855"/>
                  </a:lnTo>
                  <a:lnTo>
                    <a:pt x="996696" y="371855"/>
                  </a:lnTo>
                  <a:lnTo>
                    <a:pt x="996696" y="374903"/>
                  </a:lnTo>
                  <a:lnTo>
                    <a:pt x="996696" y="377951"/>
                  </a:lnTo>
                  <a:lnTo>
                    <a:pt x="996696" y="377951"/>
                  </a:lnTo>
                  <a:lnTo>
                    <a:pt x="999744" y="377951"/>
                  </a:lnTo>
                  <a:lnTo>
                    <a:pt x="999744" y="380999"/>
                  </a:lnTo>
                  <a:lnTo>
                    <a:pt x="999744" y="384047"/>
                  </a:lnTo>
                  <a:lnTo>
                    <a:pt x="999744" y="387095"/>
                  </a:lnTo>
                  <a:lnTo>
                    <a:pt x="1002792" y="387095"/>
                  </a:lnTo>
                  <a:lnTo>
                    <a:pt x="1002792" y="390143"/>
                  </a:lnTo>
                </a:path>
                <a:path w="1009014" h="802004">
                  <a:moveTo>
                    <a:pt x="1002792" y="390143"/>
                  </a:moveTo>
                  <a:lnTo>
                    <a:pt x="1002792" y="393191"/>
                  </a:lnTo>
                  <a:lnTo>
                    <a:pt x="1005839" y="393191"/>
                  </a:lnTo>
                  <a:lnTo>
                    <a:pt x="1005839" y="396239"/>
                  </a:lnTo>
                  <a:lnTo>
                    <a:pt x="1005839" y="399287"/>
                  </a:lnTo>
                  <a:lnTo>
                    <a:pt x="1005839" y="402335"/>
                  </a:lnTo>
                  <a:lnTo>
                    <a:pt x="1008888" y="402335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12536" y="6263639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12536" y="5861304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402336"/>
                  </a:moveTo>
                  <a:lnTo>
                    <a:pt x="0" y="399288"/>
                  </a:lnTo>
                  <a:lnTo>
                    <a:pt x="0" y="399288"/>
                  </a:lnTo>
                  <a:lnTo>
                    <a:pt x="3048" y="399288"/>
                  </a:lnTo>
                  <a:lnTo>
                    <a:pt x="3048" y="390144"/>
                  </a:lnTo>
                  <a:lnTo>
                    <a:pt x="6096" y="390144"/>
                  </a:lnTo>
                  <a:lnTo>
                    <a:pt x="6096" y="384048"/>
                  </a:lnTo>
                  <a:lnTo>
                    <a:pt x="9143" y="384048"/>
                  </a:lnTo>
                  <a:lnTo>
                    <a:pt x="9143" y="374904"/>
                  </a:lnTo>
                  <a:lnTo>
                    <a:pt x="12191" y="374904"/>
                  </a:lnTo>
                  <a:lnTo>
                    <a:pt x="12191" y="368808"/>
                  </a:lnTo>
                  <a:lnTo>
                    <a:pt x="15239" y="368808"/>
                  </a:lnTo>
                  <a:lnTo>
                    <a:pt x="15239" y="359664"/>
                  </a:lnTo>
                  <a:lnTo>
                    <a:pt x="18287" y="359664"/>
                  </a:lnTo>
                  <a:lnTo>
                    <a:pt x="18287" y="353568"/>
                  </a:lnTo>
                  <a:lnTo>
                    <a:pt x="21336" y="353568"/>
                  </a:lnTo>
                  <a:lnTo>
                    <a:pt x="21336" y="350520"/>
                  </a:lnTo>
                </a:path>
                <a:path w="1009015" h="802004">
                  <a:moveTo>
                    <a:pt x="21336" y="350520"/>
                  </a:moveTo>
                  <a:lnTo>
                    <a:pt x="21336" y="347472"/>
                  </a:lnTo>
                  <a:lnTo>
                    <a:pt x="21336" y="344424"/>
                  </a:lnTo>
                  <a:lnTo>
                    <a:pt x="24384" y="344424"/>
                  </a:lnTo>
                  <a:lnTo>
                    <a:pt x="24384" y="338328"/>
                  </a:lnTo>
                  <a:lnTo>
                    <a:pt x="27431" y="338328"/>
                  </a:lnTo>
                  <a:lnTo>
                    <a:pt x="27431" y="335280"/>
                  </a:lnTo>
                  <a:lnTo>
                    <a:pt x="27431" y="332232"/>
                  </a:lnTo>
                  <a:lnTo>
                    <a:pt x="27431" y="329184"/>
                  </a:lnTo>
                  <a:lnTo>
                    <a:pt x="30479" y="329184"/>
                  </a:lnTo>
                  <a:lnTo>
                    <a:pt x="30479" y="326136"/>
                  </a:lnTo>
                  <a:lnTo>
                    <a:pt x="30479" y="323088"/>
                  </a:lnTo>
                  <a:lnTo>
                    <a:pt x="33527" y="323088"/>
                  </a:lnTo>
                  <a:lnTo>
                    <a:pt x="33527" y="316992"/>
                  </a:lnTo>
                  <a:lnTo>
                    <a:pt x="36575" y="313944"/>
                  </a:lnTo>
                  <a:lnTo>
                    <a:pt x="36575" y="307848"/>
                  </a:lnTo>
                  <a:lnTo>
                    <a:pt x="39624" y="307848"/>
                  </a:lnTo>
                  <a:lnTo>
                    <a:pt x="39624" y="304800"/>
                  </a:lnTo>
                  <a:lnTo>
                    <a:pt x="39624" y="301752"/>
                  </a:lnTo>
                </a:path>
                <a:path w="1009015" h="802004">
                  <a:moveTo>
                    <a:pt x="39624" y="301752"/>
                  </a:moveTo>
                  <a:lnTo>
                    <a:pt x="42672" y="301752"/>
                  </a:lnTo>
                  <a:lnTo>
                    <a:pt x="42672" y="298704"/>
                  </a:lnTo>
                  <a:lnTo>
                    <a:pt x="42672" y="292608"/>
                  </a:lnTo>
                  <a:lnTo>
                    <a:pt x="45719" y="292608"/>
                  </a:lnTo>
                  <a:lnTo>
                    <a:pt x="45719" y="286512"/>
                  </a:lnTo>
                  <a:lnTo>
                    <a:pt x="48767" y="286512"/>
                  </a:lnTo>
                  <a:lnTo>
                    <a:pt x="48767" y="280416"/>
                  </a:lnTo>
                  <a:lnTo>
                    <a:pt x="51815" y="277368"/>
                  </a:lnTo>
                  <a:lnTo>
                    <a:pt x="51815" y="271272"/>
                  </a:lnTo>
                  <a:lnTo>
                    <a:pt x="54863" y="271272"/>
                  </a:lnTo>
                  <a:lnTo>
                    <a:pt x="54863" y="265176"/>
                  </a:lnTo>
                  <a:lnTo>
                    <a:pt x="57912" y="265176"/>
                  </a:lnTo>
                  <a:lnTo>
                    <a:pt x="57912" y="256032"/>
                  </a:lnTo>
                  <a:lnTo>
                    <a:pt x="60960" y="256032"/>
                  </a:lnTo>
                  <a:lnTo>
                    <a:pt x="60960" y="252984"/>
                  </a:lnTo>
                </a:path>
                <a:path w="1009015" h="802004">
                  <a:moveTo>
                    <a:pt x="60960" y="252984"/>
                  </a:moveTo>
                  <a:lnTo>
                    <a:pt x="60960" y="249936"/>
                  </a:lnTo>
                  <a:lnTo>
                    <a:pt x="60960" y="249936"/>
                  </a:lnTo>
                  <a:lnTo>
                    <a:pt x="64008" y="249936"/>
                  </a:lnTo>
                  <a:lnTo>
                    <a:pt x="64008" y="243840"/>
                  </a:lnTo>
                  <a:lnTo>
                    <a:pt x="67055" y="243840"/>
                  </a:lnTo>
                  <a:lnTo>
                    <a:pt x="67055" y="240792"/>
                  </a:lnTo>
                  <a:lnTo>
                    <a:pt x="67055" y="237744"/>
                  </a:lnTo>
                  <a:lnTo>
                    <a:pt x="67055" y="234696"/>
                  </a:lnTo>
                  <a:lnTo>
                    <a:pt x="70103" y="234696"/>
                  </a:lnTo>
                  <a:lnTo>
                    <a:pt x="70103" y="231648"/>
                  </a:lnTo>
                  <a:lnTo>
                    <a:pt x="70103" y="228600"/>
                  </a:lnTo>
                  <a:lnTo>
                    <a:pt x="73151" y="228600"/>
                  </a:lnTo>
                  <a:lnTo>
                    <a:pt x="73151" y="222504"/>
                  </a:lnTo>
                  <a:lnTo>
                    <a:pt x="76200" y="222504"/>
                  </a:lnTo>
                  <a:lnTo>
                    <a:pt x="76200" y="216408"/>
                  </a:lnTo>
                  <a:lnTo>
                    <a:pt x="79248" y="216408"/>
                  </a:lnTo>
                  <a:lnTo>
                    <a:pt x="79248" y="213360"/>
                  </a:lnTo>
                  <a:lnTo>
                    <a:pt x="79248" y="210312"/>
                  </a:lnTo>
                </a:path>
                <a:path w="1009015" h="802004">
                  <a:moveTo>
                    <a:pt x="79248" y="210312"/>
                  </a:moveTo>
                  <a:lnTo>
                    <a:pt x="82296" y="207264"/>
                  </a:lnTo>
                  <a:lnTo>
                    <a:pt x="82296" y="201168"/>
                  </a:lnTo>
                  <a:lnTo>
                    <a:pt x="85343" y="201168"/>
                  </a:lnTo>
                  <a:lnTo>
                    <a:pt x="85343" y="195072"/>
                  </a:lnTo>
                  <a:lnTo>
                    <a:pt x="88391" y="195072"/>
                  </a:lnTo>
                  <a:lnTo>
                    <a:pt x="88391" y="188976"/>
                  </a:lnTo>
                  <a:lnTo>
                    <a:pt x="91439" y="188976"/>
                  </a:lnTo>
                  <a:lnTo>
                    <a:pt x="91439" y="182880"/>
                  </a:lnTo>
                  <a:lnTo>
                    <a:pt x="94487" y="182880"/>
                  </a:lnTo>
                  <a:lnTo>
                    <a:pt x="94487" y="176784"/>
                  </a:lnTo>
                  <a:lnTo>
                    <a:pt x="97536" y="176784"/>
                  </a:lnTo>
                  <a:lnTo>
                    <a:pt x="97536" y="170688"/>
                  </a:lnTo>
                  <a:lnTo>
                    <a:pt x="100584" y="170688"/>
                  </a:lnTo>
                  <a:lnTo>
                    <a:pt x="100584" y="167640"/>
                  </a:lnTo>
                </a:path>
                <a:path w="1009015" h="802004">
                  <a:moveTo>
                    <a:pt x="100584" y="167640"/>
                  </a:moveTo>
                  <a:lnTo>
                    <a:pt x="100584" y="164592"/>
                  </a:lnTo>
                  <a:lnTo>
                    <a:pt x="103631" y="164592"/>
                  </a:lnTo>
                  <a:lnTo>
                    <a:pt x="103631" y="158496"/>
                  </a:lnTo>
                  <a:lnTo>
                    <a:pt x="106679" y="158496"/>
                  </a:lnTo>
                  <a:lnTo>
                    <a:pt x="106679" y="152400"/>
                  </a:lnTo>
                  <a:lnTo>
                    <a:pt x="109727" y="152400"/>
                  </a:lnTo>
                  <a:lnTo>
                    <a:pt x="109727" y="146304"/>
                  </a:lnTo>
                  <a:lnTo>
                    <a:pt x="112775" y="146304"/>
                  </a:lnTo>
                  <a:lnTo>
                    <a:pt x="112775" y="140208"/>
                  </a:lnTo>
                  <a:lnTo>
                    <a:pt x="115824" y="140208"/>
                  </a:lnTo>
                  <a:lnTo>
                    <a:pt x="115824" y="134112"/>
                  </a:lnTo>
                  <a:lnTo>
                    <a:pt x="118872" y="134112"/>
                  </a:lnTo>
                  <a:lnTo>
                    <a:pt x="118872" y="128016"/>
                  </a:lnTo>
                  <a:lnTo>
                    <a:pt x="121919" y="128016"/>
                  </a:lnTo>
                </a:path>
                <a:path w="1009015" h="802004">
                  <a:moveTo>
                    <a:pt x="121919" y="128016"/>
                  </a:moveTo>
                  <a:lnTo>
                    <a:pt x="121919" y="124968"/>
                  </a:lnTo>
                  <a:lnTo>
                    <a:pt x="121919" y="121920"/>
                  </a:lnTo>
                  <a:lnTo>
                    <a:pt x="121919" y="121920"/>
                  </a:lnTo>
                  <a:lnTo>
                    <a:pt x="124967" y="121920"/>
                  </a:lnTo>
                  <a:lnTo>
                    <a:pt x="124967" y="118872"/>
                  </a:lnTo>
                  <a:lnTo>
                    <a:pt x="128015" y="118872"/>
                  </a:lnTo>
                  <a:lnTo>
                    <a:pt x="128015" y="112776"/>
                  </a:lnTo>
                  <a:lnTo>
                    <a:pt x="131063" y="112776"/>
                  </a:lnTo>
                  <a:lnTo>
                    <a:pt x="131063" y="106680"/>
                  </a:lnTo>
                  <a:lnTo>
                    <a:pt x="134112" y="106680"/>
                  </a:lnTo>
                  <a:lnTo>
                    <a:pt x="134112" y="103632"/>
                  </a:lnTo>
                  <a:lnTo>
                    <a:pt x="134112" y="100584"/>
                  </a:lnTo>
                  <a:lnTo>
                    <a:pt x="137160" y="100584"/>
                  </a:lnTo>
                  <a:lnTo>
                    <a:pt x="137160" y="97536"/>
                  </a:lnTo>
                  <a:lnTo>
                    <a:pt x="140208" y="97536"/>
                  </a:lnTo>
                  <a:lnTo>
                    <a:pt x="140208" y="94488"/>
                  </a:lnTo>
                </a:path>
                <a:path w="1009015" h="802004">
                  <a:moveTo>
                    <a:pt x="140208" y="94488"/>
                  </a:moveTo>
                  <a:lnTo>
                    <a:pt x="140208" y="91440"/>
                  </a:lnTo>
                  <a:lnTo>
                    <a:pt x="140208" y="91440"/>
                  </a:lnTo>
                  <a:lnTo>
                    <a:pt x="143255" y="91440"/>
                  </a:lnTo>
                  <a:lnTo>
                    <a:pt x="143255" y="88392"/>
                  </a:lnTo>
                  <a:lnTo>
                    <a:pt x="146303" y="88392"/>
                  </a:lnTo>
                  <a:lnTo>
                    <a:pt x="146303" y="82296"/>
                  </a:lnTo>
                  <a:lnTo>
                    <a:pt x="149351" y="82296"/>
                  </a:lnTo>
                  <a:lnTo>
                    <a:pt x="149351" y="79248"/>
                  </a:lnTo>
                  <a:lnTo>
                    <a:pt x="152400" y="79248"/>
                  </a:lnTo>
                  <a:lnTo>
                    <a:pt x="152400" y="73152"/>
                  </a:lnTo>
                  <a:lnTo>
                    <a:pt x="155448" y="73152"/>
                  </a:lnTo>
                  <a:lnTo>
                    <a:pt x="155448" y="70104"/>
                  </a:lnTo>
                  <a:lnTo>
                    <a:pt x="158496" y="70104"/>
                  </a:lnTo>
                  <a:lnTo>
                    <a:pt x="158496" y="64008"/>
                  </a:lnTo>
                  <a:lnTo>
                    <a:pt x="161543" y="64008"/>
                  </a:lnTo>
                </a:path>
                <a:path w="1009015" h="802004">
                  <a:moveTo>
                    <a:pt x="161543" y="64008"/>
                  </a:moveTo>
                  <a:lnTo>
                    <a:pt x="161543" y="60960"/>
                  </a:lnTo>
                  <a:lnTo>
                    <a:pt x="164591" y="60960"/>
                  </a:lnTo>
                  <a:lnTo>
                    <a:pt x="164591" y="57912"/>
                  </a:lnTo>
                  <a:lnTo>
                    <a:pt x="167639" y="57912"/>
                  </a:lnTo>
                  <a:lnTo>
                    <a:pt x="167639" y="51816"/>
                  </a:lnTo>
                  <a:lnTo>
                    <a:pt x="170687" y="51816"/>
                  </a:lnTo>
                  <a:lnTo>
                    <a:pt x="170687" y="48768"/>
                  </a:lnTo>
                  <a:lnTo>
                    <a:pt x="173736" y="48768"/>
                  </a:lnTo>
                  <a:lnTo>
                    <a:pt x="173736" y="45720"/>
                  </a:lnTo>
                  <a:lnTo>
                    <a:pt x="176784" y="45720"/>
                  </a:lnTo>
                  <a:lnTo>
                    <a:pt x="176784" y="42672"/>
                  </a:lnTo>
                  <a:lnTo>
                    <a:pt x="179831" y="42672"/>
                  </a:lnTo>
                  <a:lnTo>
                    <a:pt x="179831" y="39624"/>
                  </a:lnTo>
                </a:path>
                <a:path w="1009015" h="802004">
                  <a:moveTo>
                    <a:pt x="179831" y="39624"/>
                  </a:moveTo>
                  <a:lnTo>
                    <a:pt x="182879" y="39624"/>
                  </a:lnTo>
                  <a:lnTo>
                    <a:pt x="182879" y="36576"/>
                  </a:lnTo>
                  <a:lnTo>
                    <a:pt x="185927" y="36576"/>
                  </a:lnTo>
                  <a:lnTo>
                    <a:pt x="185927" y="33528"/>
                  </a:lnTo>
                  <a:lnTo>
                    <a:pt x="188975" y="33528"/>
                  </a:lnTo>
                  <a:lnTo>
                    <a:pt x="188975" y="30480"/>
                  </a:lnTo>
                  <a:lnTo>
                    <a:pt x="192024" y="30480"/>
                  </a:lnTo>
                  <a:lnTo>
                    <a:pt x="192024" y="27432"/>
                  </a:lnTo>
                  <a:lnTo>
                    <a:pt x="195072" y="27432"/>
                  </a:lnTo>
                  <a:lnTo>
                    <a:pt x="195072" y="24384"/>
                  </a:lnTo>
                  <a:lnTo>
                    <a:pt x="198119" y="24384"/>
                  </a:lnTo>
                  <a:lnTo>
                    <a:pt x="198119" y="21336"/>
                  </a:lnTo>
                  <a:lnTo>
                    <a:pt x="201167" y="21336"/>
                  </a:lnTo>
                </a:path>
                <a:path w="1009015" h="802004">
                  <a:moveTo>
                    <a:pt x="201167" y="21336"/>
                  </a:moveTo>
                  <a:lnTo>
                    <a:pt x="201167" y="18288"/>
                  </a:lnTo>
                  <a:lnTo>
                    <a:pt x="201167" y="18288"/>
                  </a:lnTo>
                  <a:lnTo>
                    <a:pt x="204215" y="18288"/>
                  </a:lnTo>
                  <a:lnTo>
                    <a:pt x="207263" y="18288"/>
                  </a:lnTo>
                  <a:lnTo>
                    <a:pt x="207263" y="15240"/>
                  </a:lnTo>
                  <a:lnTo>
                    <a:pt x="210312" y="15240"/>
                  </a:lnTo>
                  <a:lnTo>
                    <a:pt x="210312" y="12192"/>
                  </a:lnTo>
                  <a:lnTo>
                    <a:pt x="213360" y="12192"/>
                  </a:lnTo>
                  <a:lnTo>
                    <a:pt x="216408" y="12192"/>
                  </a:lnTo>
                  <a:lnTo>
                    <a:pt x="216408" y="9144"/>
                  </a:lnTo>
                  <a:lnTo>
                    <a:pt x="219455" y="9144"/>
                  </a:lnTo>
                  <a:lnTo>
                    <a:pt x="222503" y="9144"/>
                  </a:lnTo>
                </a:path>
                <a:path w="1009015" h="802004">
                  <a:moveTo>
                    <a:pt x="222503" y="9144"/>
                  </a:moveTo>
                  <a:lnTo>
                    <a:pt x="222503" y="6096"/>
                  </a:lnTo>
                  <a:lnTo>
                    <a:pt x="222503" y="6096"/>
                  </a:lnTo>
                  <a:lnTo>
                    <a:pt x="225551" y="6096"/>
                  </a:lnTo>
                  <a:lnTo>
                    <a:pt x="228600" y="6096"/>
                  </a:lnTo>
                  <a:lnTo>
                    <a:pt x="228600" y="3048"/>
                  </a:lnTo>
                  <a:lnTo>
                    <a:pt x="231648" y="3048"/>
                  </a:lnTo>
                  <a:lnTo>
                    <a:pt x="234696" y="3048"/>
                  </a:lnTo>
                  <a:lnTo>
                    <a:pt x="237743" y="3048"/>
                  </a:lnTo>
                  <a:lnTo>
                    <a:pt x="237743" y="0"/>
                  </a:lnTo>
                  <a:lnTo>
                    <a:pt x="240791" y="0"/>
                  </a:lnTo>
                </a:path>
                <a:path w="1009015" h="802004">
                  <a:moveTo>
                    <a:pt x="240791" y="0"/>
                  </a:moveTo>
                  <a:lnTo>
                    <a:pt x="243839" y="0"/>
                  </a:lnTo>
                  <a:lnTo>
                    <a:pt x="246887" y="0"/>
                  </a:lnTo>
                  <a:lnTo>
                    <a:pt x="249936" y="0"/>
                  </a:lnTo>
                  <a:lnTo>
                    <a:pt x="252984" y="0"/>
                  </a:lnTo>
                  <a:lnTo>
                    <a:pt x="256031" y="0"/>
                  </a:lnTo>
                  <a:lnTo>
                    <a:pt x="259079" y="0"/>
                  </a:lnTo>
                  <a:lnTo>
                    <a:pt x="262127" y="0"/>
                  </a:lnTo>
                </a:path>
                <a:path w="1009015" h="802004">
                  <a:moveTo>
                    <a:pt x="262127" y="0"/>
                  </a:moveTo>
                  <a:lnTo>
                    <a:pt x="265175" y="0"/>
                  </a:lnTo>
                  <a:lnTo>
                    <a:pt x="265175" y="3048"/>
                  </a:lnTo>
                  <a:lnTo>
                    <a:pt x="268224" y="3048"/>
                  </a:lnTo>
                  <a:lnTo>
                    <a:pt x="271272" y="3048"/>
                  </a:lnTo>
                  <a:lnTo>
                    <a:pt x="274319" y="3048"/>
                  </a:lnTo>
                  <a:lnTo>
                    <a:pt x="277367" y="3048"/>
                  </a:lnTo>
                  <a:lnTo>
                    <a:pt x="277367" y="6096"/>
                  </a:lnTo>
                  <a:lnTo>
                    <a:pt x="280415" y="6096"/>
                  </a:lnTo>
                </a:path>
                <a:path w="1009015" h="802004">
                  <a:moveTo>
                    <a:pt x="280415" y="6096"/>
                  </a:moveTo>
                  <a:lnTo>
                    <a:pt x="283463" y="6096"/>
                  </a:lnTo>
                  <a:lnTo>
                    <a:pt x="283463" y="9144"/>
                  </a:lnTo>
                  <a:lnTo>
                    <a:pt x="286512" y="9144"/>
                  </a:lnTo>
                  <a:lnTo>
                    <a:pt x="289560" y="9144"/>
                  </a:lnTo>
                  <a:lnTo>
                    <a:pt x="289560" y="12192"/>
                  </a:lnTo>
                  <a:lnTo>
                    <a:pt x="292608" y="12192"/>
                  </a:lnTo>
                  <a:lnTo>
                    <a:pt x="295655" y="12192"/>
                  </a:lnTo>
                  <a:lnTo>
                    <a:pt x="295655" y="15240"/>
                  </a:lnTo>
                  <a:lnTo>
                    <a:pt x="298703" y="15240"/>
                  </a:lnTo>
                  <a:lnTo>
                    <a:pt x="298703" y="18288"/>
                  </a:lnTo>
                  <a:lnTo>
                    <a:pt x="301751" y="18288"/>
                  </a:lnTo>
                </a:path>
                <a:path w="1009015" h="802004">
                  <a:moveTo>
                    <a:pt x="301751" y="18288"/>
                  </a:moveTo>
                  <a:lnTo>
                    <a:pt x="301751" y="21336"/>
                  </a:lnTo>
                  <a:lnTo>
                    <a:pt x="301751" y="21336"/>
                  </a:lnTo>
                  <a:lnTo>
                    <a:pt x="304800" y="21336"/>
                  </a:lnTo>
                  <a:lnTo>
                    <a:pt x="307848" y="21336"/>
                  </a:lnTo>
                  <a:lnTo>
                    <a:pt x="307848" y="24384"/>
                  </a:lnTo>
                  <a:lnTo>
                    <a:pt x="310896" y="24384"/>
                  </a:lnTo>
                  <a:lnTo>
                    <a:pt x="310896" y="27432"/>
                  </a:lnTo>
                  <a:lnTo>
                    <a:pt x="313943" y="27432"/>
                  </a:lnTo>
                  <a:lnTo>
                    <a:pt x="313943" y="30480"/>
                  </a:lnTo>
                  <a:lnTo>
                    <a:pt x="316991" y="30480"/>
                  </a:lnTo>
                  <a:lnTo>
                    <a:pt x="316991" y="33528"/>
                  </a:lnTo>
                  <a:lnTo>
                    <a:pt x="320039" y="33528"/>
                  </a:lnTo>
                  <a:lnTo>
                    <a:pt x="320039" y="36576"/>
                  </a:lnTo>
                </a:path>
                <a:path w="1009015" h="802004">
                  <a:moveTo>
                    <a:pt x="320039" y="36576"/>
                  </a:moveTo>
                  <a:lnTo>
                    <a:pt x="323088" y="36576"/>
                  </a:lnTo>
                  <a:lnTo>
                    <a:pt x="323088" y="36576"/>
                  </a:lnTo>
                  <a:lnTo>
                    <a:pt x="323088" y="39624"/>
                  </a:lnTo>
                  <a:lnTo>
                    <a:pt x="326136" y="39624"/>
                  </a:lnTo>
                  <a:lnTo>
                    <a:pt x="326136" y="42672"/>
                  </a:lnTo>
                  <a:lnTo>
                    <a:pt x="329184" y="42672"/>
                  </a:lnTo>
                  <a:lnTo>
                    <a:pt x="329184" y="45720"/>
                  </a:lnTo>
                  <a:lnTo>
                    <a:pt x="332231" y="45720"/>
                  </a:lnTo>
                  <a:lnTo>
                    <a:pt x="332231" y="48768"/>
                  </a:lnTo>
                  <a:lnTo>
                    <a:pt x="332231" y="51816"/>
                  </a:lnTo>
                  <a:lnTo>
                    <a:pt x="335279" y="51816"/>
                  </a:lnTo>
                  <a:lnTo>
                    <a:pt x="335279" y="54864"/>
                  </a:lnTo>
                  <a:lnTo>
                    <a:pt x="338327" y="54864"/>
                  </a:lnTo>
                  <a:lnTo>
                    <a:pt x="338327" y="57912"/>
                  </a:lnTo>
                  <a:lnTo>
                    <a:pt x="341375" y="57912"/>
                  </a:lnTo>
                  <a:lnTo>
                    <a:pt x="341375" y="60960"/>
                  </a:lnTo>
                </a:path>
                <a:path w="1009015" h="802004">
                  <a:moveTo>
                    <a:pt x="341375" y="60960"/>
                  </a:moveTo>
                  <a:lnTo>
                    <a:pt x="344424" y="60960"/>
                  </a:lnTo>
                  <a:lnTo>
                    <a:pt x="344424" y="60960"/>
                  </a:lnTo>
                  <a:lnTo>
                    <a:pt x="344424" y="64008"/>
                  </a:lnTo>
                  <a:lnTo>
                    <a:pt x="344424" y="67056"/>
                  </a:lnTo>
                  <a:lnTo>
                    <a:pt x="347472" y="67056"/>
                  </a:lnTo>
                  <a:lnTo>
                    <a:pt x="347472" y="70104"/>
                  </a:lnTo>
                  <a:lnTo>
                    <a:pt x="350519" y="70104"/>
                  </a:lnTo>
                  <a:lnTo>
                    <a:pt x="350519" y="73152"/>
                  </a:lnTo>
                  <a:lnTo>
                    <a:pt x="350519" y="76200"/>
                  </a:lnTo>
                  <a:lnTo>
                    <a:pt x="353567" y="76200"/>
                  </a:lnTo>
                  <a:lnTo>
                    <a:pt x="353567" y="79248"/>
                  </a:lnTo>
                  <a:lnTo>
                    <a:pt x="356615" y="79248"/>
                  </a:lnTo>
                  <a:lnTo>
                    <a:pt x="356615" y="82296"/>
                  </a:lnTo>
                  <a:lnTo>
                    <a:pt x="356615" y="85344"/>
                  </a:lnTo>
                  <a:lnTo>
                    <a:pt x="359663" y="85344"/>
                  </a:lnTo>
                  <a:lnTo>
                    <a:pt x="359663" y="88392"/>
                  </a:lnTo>
                  <a:lnTo>
                    <a:pt x="362712" y="88392"/>
                  </a:lnTo>
                </a:path>
                <a:path w="1009015" h="802004">
                  <a:moveTo>
                    <a:pt x="362712" y="88392"/>
                  </a:moveTo>
                  <a:lnTo>
                    <a:pt x="362712" y="91440"/>
                  </a:lnTo>
                  <a:lnTo>
                    <a:pt x="362712" y="94488"/>
                  </a:lnTo>
                  <a:lnTo>
                    <a:pt x="362712" y="94488"/>
                  </a:lnTo>
                  <a:lnTo>
                    <a:pt x="365760" y="94488"/>
                  </a:lnTo>
                  <a:lnTo>
                    <a:pt x="365760" y="97536"/>
                  </a:lnTo>
                  <a:lnTo>
                    <a:pt x="368808" y="97536"/>
                  </a:lnTo>
                  <a:lnTo>
                    <a:pt x="368808" y="100584"/>
                  </a:lnTo>
                  <a:lnTo>
                    <a:pt x="368808" y="103632"/>
                  </a:lnTo>
                  <a:lnTo>
                    <a:pt x="371855" y="103632"/>
                  </a:lnTo>
                  <a:lnTo>
                    <a:pt x="371855" y="106680"/>
                  </a:lnTo>
                  <a:lnTo>
                    <a:pt x="371855" y="109728"/>
                  </a:lnTo>
                  <a:lnTo>
                    <a:pt x="374903" y="109728"/>
                  </a:lnTo>
                  <a:lnTo>
                    <a:pt x="374903" y="112776"/>
                  </a:lnTo>
                  <a:lnTo>
                    <a:pt x="377951" y="112776"/>
                  </a:lnTo>
                  <a:lnTo>
                    <a:pt x="377951" y="115824"/>
                  </a:lnTo>
                  <a:lnTo>
                    <a:pt x="377951" y="118872"/>
                  </a:lnTo>
                  <a:lnTo>
                    <a:pt x="381000" y="118872"/>
                  </a:lnTo>
                  <a:lnTo>
                    <a:pt x="381000" y="121920"/>
                  </a:lnTo>
                </a:path>
                <a:path w="1009015" h="802004">
                  <a:moveTo>
                    <a:pt x="381000" y="121920"/>
                  </a:moveTo>
                  <a:lnTo>
                    <a:pt x="381000" y="124968"/>
                  </a:lnTo>
                  <a:lnTo>
                    <a:pt x="381000" y="124968"/>
                  </a:lnTo>
                  <a:lnTo>
                    <a:pt x="384048" y="124968"/>
                  </a:lnTo>
                  <a:lnTo>
                    <a:pt x="384048" y="128016"/>
                  </a:lnTo>
                  <a:lnTo>
                    <a:pt x="384048" y="131064"/>
                  </a:lnTo>
                  <a:lnTo>
                    <a:pt x="387096" y="131064"/>
                  </a:lnTo>
                  <a:lnTo>
                    <a:pt x="387096" y="134112"/>
                  </a:lnTo>
                  <a:lnTo>
                    <a:pt x="387096" y="137160"/>
                  </a:lnTo>
                  <a:lnTo>
                    <a:pt x="390143" y="137160"/>
                  </a:lnTo>
                  <a:lnTo>
                    <a:pt x="390143" y="140208"/>
                  </a:lnTo>
                  <a:lnTo>
                    <a:pt x="393191" y="143256"/>
                  </a:lnTo>
                  <a:lnTo>
                    <a:pt x="393191" y="146304"/>
                  </a:lnTo>
                  <a:lnTo>
                    <a:pt x="396239" y="146304"/>
                  </a:lnTo>
                  <a:lnTo>
                    <a:pt x="396239" y="149352"/>
                  </a:lnTo>
                  <a:lnTo>
                    <a:pt x="396239" y="152400"/>
                  </a:lnTo>
                  <a:lnTo>
                    <a:pt x="399288" y="152400"/>
                  </a:lnTo>
                  <a:lnTo>
                    <a:pt x="399288" y="155448"/>
                  </a:lnTo>
                  <a:lnTo>
                    <a:pt x="399288" y="158496"/>
                  </a:lnTo>
                  <a:lnTo>
                    <a:pt x="402336" y="158496"/>
                  </a:lnTo>
                  <a:lnTo>
                    <a:pt x="402336" y="161544"/>
                  </a:lnTo>
                </a:path>
                <a:path w="1009015" h="802004">
                  <a:moveTo>
                    <a:pt x="402336" y="161544"/>
                  </a:moveTo>
                  <a:lnTo>
                    <a:pt x="402336" y="164592"/>
                  </a:lnTo>
                  <a:lnTo>
                    <a:pt x="405384" y="164592"/>
                  </a:lnTo>
                  <a:lnTo>
                    <a:pt x="405384" y="167640"/>
                  </a:lnTo>
                  <a:lnTo>
                    <a:pt x="405384" y="170688"/>
                  </a:lnTo>
                  <a:lnTo>
                    <a:pt x="408431" y="170688"/>
                  </a:lnTo>
                  <a:lnTo>
                    <a:pt x="408431" y="173736"/>
                  </a:lnTo>
                  <a:lnTo>
                    <a:pt x="408431" y="176784"/>
                  </a:lnTo>
                  <a:lnTo>
                    <a:pt x="411479" y="176784"/>
                  </a:lnTo>
                  <a:lnTo>
                    <a:pt x="411479" y="179832"/>
                  </a:lnTo>
                  <a:lnTo>
                    <a:pt x="411479" y="179832"/>
                  </a:lnTo>
                  <a:lnTo>
                    <a:pt x="411479" y="182880"/>
                  </a:lnTo>
                  <a:lnTo>
                    <a:pt x="411479" y="185928"/>
                  </a:lnTo>
                  <a:lnTo>
                    <a:pt x="414527" y="185928"/>
                  </a:lnTo>
                  <a:lnTo>
                    <a:pt x="414527" y="188976"/>
                  </a:lnTo>
                  <a:lnTo>
                    <a:pt x="414527" y="192024"/>
                  </a:lnTo>
                  <a:lnTo>
                    <a:pt x="417575" y="192024"/>
                  </a:lnTo>
                  <a:lnTo>
                    <a:pt x="417575" y="195072"/>
                  </a:lnTo>
                  <a:lnTo>
                    <a:pt x="417575" y="198120"/>
                  </a:lnTo>
                  <a:lnTo>
                    <a:pt x="420624" y="198120"/>
                  </a:lnTo>
                  <a:lnTo>
                    <a:pt x="420624" y="201168"/>
                  </a:lnTo>
                  <a:lnTo>
                    <a:pt x="420624" y="204216"/>
                  </a:lnTo>
                </a:path>
                <a:path w="1009015" h="802004">
                  <a:moveTo>
                    <a:pt x="420624" y="204216"/>
                  </a:moveTo>
                  <a:lnTo>
                    <a:pt x="423672" y="204216"/>
                  </a:lnTo>
                  <a:lnTo>
                    <a:pt x="423672" y="207264"/>
                  </a:lnTo>
                  <a:lnTo>
                    <a:pt x="423672" y="210312"/>
                  </a:lnTo>
                  <a:lnTo>
                    <a:pt x="426719" y="210312"/>
                  </a:lnTo>
                  <a:lnTo>
                    <a:pt x="426719" y="213360"/>
                  </a:lnTo>
                  <a:lnTo>
                    <a:pt x="426719" y="216408"/>
                  </a:lnTo>
                  <a:lnTo>
                    <a:pt x="429767" y="216408"/>
                  </a:lnTo>
                  <a:lnTo>
                    <a:pt x="429767" y="219456"/>
                  </a:lnTo>
                  <a:lnTo>
                    <a:pt x="429767" y="222504"/>
                  </a:lnTo>
                  <a:lnTo>
                    <a:pt x="429767" y="225552"/>
                  </a:lnTo>
                  <a:lnTo>
                    <a:pt x="432815" y="225552"/>
                  </a:lnTo>
                  <a:lnTo>
                    <a:pt x="432815" y="228600"/>
                  </a:lnTo>
                  <a:lnTo>
                    <a:pt x="432815" y="231648"/>
                  </a:lnTo>
                  <a:lnTo>
                    <a:pt x="435863" y="231648"/>
                  </a:lnTo>
                  <a:lnTo>
                    <a:pt x="435863" y="234696"/>
                  </a:lnTo>
                  <a:lnTo>
                    <a:pt x="435863" y="237744"/>
                  </a:lnTo>
                  <a:lnTo>
                    <a:pt x="438912" y="237744"/>
                  </a:lnTo>
                  <a:lnTo>
                    <a:pt x="438912" y="240792"/>
                  </a:lnTo>
                  <a:lnTo>
                    <a:pt x="438912" y="243840"/>
                  </a:lnTo>
                  <a:lnTo>
                    <a:pt x="441960" y="243840"/>
                  </a:lnTo>
                  <a:lnTo>
                    <a:pt x="441960" y="246888"/>
                  </a:lnTo>
                  <a:lnTo>
                    <a:pt x="441960" y="246888"/>
                  </a:lnTo>
                </a:path>
                <a:path w="1009015" h="802004">
                  <a:moveTo>
                    <a:pt x="441960" y="246888"/>
                  </a:moveTo>
                  <a:lnTo>
                    <a:pt x="441960" y="249936"/>
                  </a:lnTo>
                  <a:lnTo>
                    <a:pt x="441960" y="252984"/>
                  </a:lnTo>
                  <a:lnTo>
                    <a:pt x="441960" y="252984"/>
                  </a:lnTo>
                  <a:lnTo>
                    <a:pt x="445008" y="252984"/>
                  </a:lnTo>
                  <a:lnTo>
                    <a:pt x="445008" y="256032"/>
                  </a:lnTo>
                  <a:lnTo>
                    <a:pt x="445008" y="259080"/>
                  </a:lnTo>
                  <a:lnTo>
                    <a:pt x="448055" y="259080"/>
                  </a:lnTo>
                  <a:lnTo>
                    <a:pt x="448055" y="262128"/>
                  </a:lnTo>
                  <a:lnTo>
                    <a:pt x="448055" y="265176"/>
                  </a:lnTo>
                  <a:lnTo>
                    <a:pt x="451103" y="265176"/>
                  </a:lnTo>
                  <a:lnTo>
                    <a:pt x="451103" y="268224"/>
                  </a:lnTo>
                  <a:lnTo>
                    <a:pt x="451103" y="271272"/>
                  </a:lnTo>
                  <a:lnTo>
                    <a:pt x="451103" y="274320"/>
                  </a:lnTo>
                  <a:lnTo>
                    <a:pt x="454151" y="274320"/>
                  </a:lnTo>
                  <a:lnTo>
                    <a:pt x="454151" y="277368"/>
                  </a:lnTo>
                  <a:lnTo>
                    <a:pt x="454151" y="280416"/>
                  </a:lnTo>
                  <a:lnTo>
                    <a:pt x="457200" y="280416"/>
                  </a:lnTo>
                  <a:lnTo>
                    <a:pt x="457200" y="283464"/>
                  </a:lnTo>
                  <a:lnTo>
                    <a:pt x="457200" y="286512"/>
                  </a:lnTo>
                  <a:lnTo>
                    <a:pt x="460248" y="289560"/>
                  </a:lnTo>
                  <a:lnTo>
                    <a:pt x="460248" y="292608"/>
                  </a:lnTo>
                  <a:lnTo>
                    <a:pt x="460248" y="295656"/>
                  </a:lnTo>
                  <a:lnTo>
                    <a:pt x="463296" y="295656"/>
                  </a:lnTo>
                </a:path>
                <a:path w="1009015" h="802004">
                  <a:moveTo>
                    <a:pt x="463296" y="295656"/>
                  </a:moveTo>
                  <a:lnTo>
                    <a:pt x="463296" y="298704"/>
                  </a:lnTo>
                  <a:lnTo>
                    <a:pt x="463296" y="301752"/>
                  </a:lnTo>
                  <a:lnTo>
                    <a:pt x="466343" y="301752"/>
                  </a:lnTo>
                  <a:lnTo>
                    <a:pt x="466343" y="304800"/>
                  </a:lnTo>
                  <a:lnTo>
                    <a:pt x="466343" y="307848"/>
                  </a:lnTo>
                  <a:lnTo>
                    <a:pt x="466343" y="310896"/>
                  </a:lnTo>
                  <a:lnTo>
                    <a:pt x="466343" y="310896"/>
                  </a:lnTo>
                  <a:lnTo>
                    <a:pt x="469391" y="310896"/>
                  </a:lnTo>
                  <a:lnTo>
                    <a:pt x="469391" y="313944"/>
                  </a:lnTo>
                  <a:lnTo>
                    <a:pt x="469391" y="316992"/>
                  </a:lnTo>
                  <a:lnTo>
                    <a:pt x="472439" y="316992"/>
                  </a:lnTo>
                  <a:lnTo>
                    <a:pt x="472439" y="320040"/>
                  </a:lnTo>
                  <a:lnTo>
                    <a:pt x="472439" y="323088"/>
                  </a:lnTo>
                  <a:lnTo>
                    <a:pt x="472439" y="326136"/>
                  </a:lnTo>
                  <a:lnTo>
                    <a:pt x="475488" y="326136"/>
                  </a:lnTo>
                  <a:lnTo>
                    <a:pt x="475488" y="329184"/>
                  </a:lnTo>
                  <a:lnTo>
                    <a:pt x="475488" y="332232"/>
                  </a:lnTo>
                  <a:lnTo>
                    <a:pt x="478536" y="332232"/>
                  </a:lnTo>
                  <a:lnTo>
                    <a:pt x="478536" y="335280"/>
                  </a:lnTo>
                  <a:lnTo>
                    <a:pt x="478536" y="338328"/>
                  </a:lnTo>
                  <a:lnTo>
                    <a:pt x="478536" y="341376"/>
                  </a:lnTo>
                  <a:lnTo>
                    <a:pt x="481584" y="341376"/>
                  </a:lnTo>
                  <a:lnTo>
                    <a:pt x="481584" y="344424"/>
                  </a:lnTo>
                </a:path>
                <a:path w="1009015" h="802004">
                  <a:moveTo>
                    <a:pt x="481584" y="344424"/>
                  </a:moveTo>
                  <a:lnTo>
                    <a:pt x="481584" y="347472"/>
                  </a:lnTo>
                  <a:lnTo>
                    <a:pt x="484631" y="347472"/>
                  </a:lnTo>
                  <a:lnTo>
                    <a:pt x="484631" y="350520"/>
                  </a:lnTo>
                  <a:lnTo>
                    <a:pt x="484631" y="353568"/>
                  </a:lnTo>
                  <a:lnTo>
                    <a:pt x="487679" y="356616"/>
                  </a:lnTo>
                  <a:lnTo>
                    <a:pt x="487679" y="359664"/>
                  </a:lnTo>
                  <a:lnTo>
                    <a:pt x="487679" y="362712"/>
                  </a:lnTo>
                  <a:lnTo>
                    <a:pt x="490727" y="362712"/>
                  </a:lnTo>
                  <a:lnTo>
                    <a:pt x="490727" y="365760"/>
                  </a:lnTo>
                  <a:lnTo>
                    <a:pt x="490727" y="368808"/>
                  </a:lnTo>
                  <a:lnTo>
                    <a:pt x="490727" y="371856"/>
                  </a:lnTo>
                  <a:lnTo>
                    <a:pt x="493775" y="371856"/>
                  </a:lnTo>
                  <a:lnTo>
                    <a:pt x="493775" y="374904"/>
                  </a:lnTo>
                  <a:lnTo>
                    <a:pt x="493775" y="377952"/>
                  </a:lnTo>
                  <a:lnTo>
                    <a:pt x="496824" y="377952"/>
                  </a:lnTo>
                  <a:lnTo>
                    <a:pt x="496824" y="381000"/>
                  </a:lnTo>
                  <a:lnTo>
                    <a:pt x="496824" y="384048"/>
                  </a:lnTo>
                  <a:lnTo>
                    <a:pt x="499872" y="387096"/>
                  </a:lnTo>
                  <a:lnTo>
                    <a:pt x="499872" y="390144"/>
                  </a:lnTo>
                  <a:lnTo>
                    <a:pt x="499872" y="393192"/>
                  </a:lnTo>
                  <a:lnTo>
                    <a:pt x="502919" y="393192"/>
                  </a:lnTo>
                  <a:lnTo>
                    <a:pt x="502919" y="396240"/>
                  </a:lnTo>
                </a:path>
                <a:path w="1009015" h="802004">
                  <a:moveTo>
                    <a:pt x="502919" y="396240"/>
                  </a:moveTo>
                  <a:lnTo>
                    <a:pt x="502919" y="399288"/>
                  </a:lnTo>
                  <a:lnTo>
                    <a:pt x="505967" y="402336"/>
                  </a:lnTo>
                  <a:lnTo>
                    <a:pt x="505967" y="405384"/>
                  </a:lnTo>
                  <a:lnTo>
                    <a:pt x="505967" y="408432"/>
                  </a:lnTo>
                  <a:lnTo>
                    <a:pt x="509015" y="408432"/>
                  </a:lnTo>
                  <a:lnTo>
                    <a:pt x="509015" y="411480"/>
                  </a:lnTo>
                  <a:lnTo>
                    <a:pt x="509015" y="414528"/>
                  </a:lnTo>
                  <a:lnTo>
                    <a:pt x="512063" y="417576"/>
                  </a:lnTo>
                  <a:lnTo>
                    <a:pt x="512063" y="420624"/>
                  </a:lnTo>
                  <a:lnTo>
                    <a:pt x="512063" y="423672"/>
                  </a:lnTo>
                  <a:lnTo>
                    <a:pt x="515112" y="423672"/>
                  </a:lnTo>
                  <a:lnTo>
                    <a:pt x="515112" y="426720"/>
                  </a:lnTo>
                  <a:lnTo>
                    <a:pt x="515112" y="429768"/>
                  </a:lnTo>
                  <a:lnTo>
                    <a:pt x="518160" y="432816"/>
                  </a:lnTo>
                  <a:lnTo>
                    <a:pt x="518160" y="435864"/>
                  </a:lnTo>
                  <a:lnTo>
                    <a:pt x="518160" y="438912"/>
                  </a:lnTo>
                  <a:lnTo>
                    <a:pt x="521208" y="438912"/>
                  </a:lnTo>
                  <a:lnTo>
                    <a:pt x="521208" y="441960"/>
                  </a:lnTo>
                  <a:lnTo>
                    <a:pt x="521208" y="445008"/>
                  </a:lnTo>
                </a:path>
                <a:path w="1009015" h="802004">
                  <a:moveTo>
                    <a:pt x="521208" y="445008"/>
                  </a:moveTo>
                  <a:lnTo>
                    <a:pt x="521208" y="445008"/>
                  </a:lnTo>
                  <a:lnTo>
                    <a:pt x="524255" y="448056"/>
                  </a:lnTo>
                  <a:lnTo>
                    <a:pt x="524255" y="451104"/>
                  </a:lnTo>
                  <a:lnTo>
                    <a:pt x="524255" y="454152"/>
                  </a:lnTo>
                  <a:lnTo>
                    <a:pt x="527303" y="454152"/>
                  </a:lnTo>
                  <a:lnTo>
                    <a:pt x="527303" y="457200"/>
                  </a:lnTo>
                  <a:lnTo>
                    <a:pt x="527303" y="460248"/>
                  </a:lnTo>
                  <a:lnTo>
                    <a:pt x="530351" y="463296"/>
                  </a:lnTo>
                  <a:lnTo>
                    <a:pt x="530351" y="466344"/>
                  </a:lnTo>
                  <a:lnTo>
                    <a:pt x="530351" y="469392"/>
                  </a:lnTo>
                  <a:lnTo>
                    <a:pt x="533400" y="469392"/>
                  </a:lnTo>
                  <a:lnTo>
                    <a:pt x="533400" y="472440"/>
                  </a:lnTo>
                  <a:lnTo>
                    <a:pt x="533400" y="475488"/>
                  </a:lnTo>
                  <a:lnTo>
                    <a:pt x="536448" y="475488"/>
                  </a:lnTo>
                  <a:lnTo>
                    <a:pt x="536448" y="478536"/>
                  </a:lnTo>
                  <a:lnTo>
                    <a:pt x="536448" y="481584"/>
                  </a:lnTo>
                  <a:lnTo>
                    <a:pt x="536448" y="484632"/>
                  </a:lnTo>
                  <a:lnTo>
                    <a:pt x="539496" y="484632"/>
                  </a:lnTo>
                  <a:lnTo>
                    <a:pt x="539496" y="487680"/>
                  </a:lnTo>
                  <a:lnTo>
                    <a:pt x="539496" y="490728"/>
                  </a:lnTo>
                  <a:lnTo>
                    <a:pt x="542543" y="490728"/>
                  </a:lnTo>
                  <a:lnTo>
                    <a:pt x="542543" y="493776"/>
                  </a:lnTo>
                </a:path>
                <a:path w="1009015" h="802004">
                  <a:moveTo>
                    <a:pt x="542543" y="493776"/>
                  </a:moveTo>
                  <a:lnTo>
                    <a:pt x="542543" y="496824"/>
                  </a:lnTo>
                  <a:lnTo>
                    <a:pt x="542543" y="499872"/>
                  </a:lnTo>
                  <a:lnTo>
                    <a:pt x="545591" y="499872"/>
                  </a:lnTo>
                  <a:lnTo>
                    <a:pt x="545591" y="502920"/>
                  </a:lnTo>
                  <a:lnTo>
                    <a:pt x="545591" y="505968"/>
                  </a:lnTo>
                  <a:lnTo>
                    <a:pt x="548639" y="505968"/>
                  </a:lnTo>
                  <a:lnTo>
                    <a:pt x="548639" y="509016"/>
                  </a:lnTo>
                  <a:lnTo>
                    <a:pt x="548639" y="512064"/>
                  </a:lnTo>
                  <a:lnTo>
                    <a:pt x="551688" y="515112"/>
                  </a:lnTo>
                  <a:lnTo>
                    <a:pt x="551688" y="518160"/>
                  </a:lnTo>
                  <a:lnTo>
                    <a:pt x="551688" y="521208"/>
                  </a:lnTo>
                  <a:lnTo>
                    <a:pt x="554736" y="521208"/>
                  </a:lnTo>
                  <a:lnTo>
                    <a:pt x="554736" y="524256"/>
                  </a:lnTo>
                  <a:lnTo>
                    <a:pt x="554736" y="527304"/>
                  </a:lnTo>
                  <a:lnTo>
                    <a:pt x="557784" y="527304"/>
                  </a:lnTo>
                  <a:lnTo>
                    <a:pt x="557784" y="530352"/>
                  </a:lnTo>
                  <a:lnTo>
                    <a:pt x="557784" y="533400"/>
                  </a:lnTo>
                  <a:lnTo>
                    <a:pt x="557784" y="536448"/>
                  </a:lnTo>
                  <a:lnTo>
                    <a:pt x="560831" y="536448"/>
                  </a:lnTo>
                  <a:lnTo>
                    <a:pt x="560831" y="539496"/>
                  </a:lnTo>
                  <a:lnTo>
                    <a:pt x="560831" y="542544"/>
                  </a:lnTo>
                </a:path>
                <a:path w="1009015" h="802004">
                  <a:moveTo>
                    <a:pt x="560831" y="542544"/>
                  </a:moveTo>
                  <a:lnTo>
                    <a:pt x="563879" y="542544"/>
                  </a:lnTo>
                  <a:lnTo>
                    <a:pt x="563879" y="542544"/>
                  </a:lnTo>
                  <a:lnTo>
                    <a:pt x="563879" y="545592"/>
                  </a:lnTo>
                  <a:lnTo>
                    <a:pt x="563879" y="548640"/>
                  </a:lnTo>
                  <a:lnTo>
                    <a:pt x="566927" y="548640"/>
                  </a:lnTo>
                  <a:lnTo>
                    <a:pt x="566927" y="551688"/>
                  </a:lnTo>
                  <a:lnTo>
                    <a:pt x="566927" y="554736"/>
                  </a:lnTo>
                  <a:lnTo>
                    <a:pt x="566927" y="557784"/>
                  </a:lnTo>
                  <a:lnTo>
                    <a:pt x="569976" y="557784"/>
                  </a:lnTo>
                  <a:lnTo>
                    <a:pt x="569976" y="560832"/>
                  </a:lnTo>
                  <a:lnTo>
                    <a:pt x="569976" y="563880"/>
                  </a:lnTo>
                  <a:lnTo>
                    <a:pt x="573024" y="563880"/>
                  </a:lnTo>
                  <a:lnTo>
                    <a:pt x="573024" y="566928"/>
                  </a:lnTo>
                  <a:lnTo>
                    <a:pt x="573024" y="569976"/>
                  </a:lnTo>
                  <a:lnTo>
                    <a:pt x="576072" y="569976"/>
                  </a:lnTo>
                  <a:lnTo>
                    <a:pt x="576072" y="573024"/>
                  </a:lnTo>
                  <a:lnTo>
                    <a:pt x="576072" y="576072"/>
                  </a:lnTo>
                  <a:lnTo>
                    <a:pt x="579119" y="579120"/>
                  </a:lnTo>
                  <a:lnTo>
                    <a:pt x="579119" y="582168"/>
                  </a:lnTo>
                  <a:lnTo>
                    <a:pt x="579119" y="585216"/>
                  </a:lnTo>
                  <a:lnTo>
                    <a:pt x="582167" y="585216"/>
                  </a:lnTo>
                  <a:lnTo>
                    <a:pt x="582167" y="588264"/>
                  </a:lnTo>
                </a:path>
                <a:path w="1009015" h="802004">
                  <a:moveTo>
                    <a:pt x="582167" y="588264"/>
                  </a:moveTo>
                  <a:lnTo>
                    <a:pt x="582167" y="591312"/>
                  </a:lnTo>
                  <a:lnTo>
                    <a:pt x="582167" y="591312"/>
                  </a:lnTo>
                  <a:lnTo>
                    <a:pt x="585215" y="591312"/>
                  </a:lnTo>
                  <a:lnTo>
                    <a:pt x="585215" y="594360"/>
                  </a:lnTo>
                  <a:lnTo>
                    <a:pt x="585215" y="597408"/>
                  </a:lnTo>
                  <a:lnTo>
                    <a:pt x="588263" y="597408"/>
                  </a:lnTo>
                  <a:lnTo>
                    <a:pt x="588263" y="600456"/>
                  </a:lnTo>
                  <a:lnTo>
                    <a:pt x="588263" y="603504"/>
                  </a:lnTo>
                  <a:lnTo>
                    <a:pt x="591312" y="603504"/>
                  </a:lnTo>
                  <a:lnTo>
                    <a:pt x="591312" y="606552"/>
                  </a:lnTo>
                  <a:lnTo>
                    <a:pt x="591312" y="609600"/>
                  </a:lnTo>
                  <a:lnTo>
                    <a:pt x="594360" y="609600"/>
                  </a:lnTo>
                  <a:lnTo>
                    <a:pt x="594360" y="612648"/>
                  </a:lnTo>
                  <a:lnTo>
                    <a:pt x="594360" y="615696"/>
                  </a:lnTo>
                  <a:lnTo>
                    <a:pt x="594360" y="618744"/>
                  </a:lnTo>
                  <a:lnTo>
                    <a:pt x="597408" y="618744"/>
                  </a:lnTo>
                  <a:lnTo>
                    <a:pt x="597408" y="621792"/>
                  </a:lnTo>
                  <a:lnTo>
                    <a:pt x="597408" y="624840"/>
                  </a:lnTo>
                  <a:lnTo>
                    <a:pt x="600455" y="624840"/>
                  </a:lnTo>
                  <a:lnTo>
                    <a:pt x="600455" y="627888"/>
                  </a:lnTo>
                  <a:lnTo>
                    <a:pt x="600455" y="630936"/>
                  </a:lnTo>
                  <a:lnTo>
                    <a:pt x="603503" y="630936"/>
                  </a:lnTo>
                </a:path>
                <a:path w="1009015" h="802004">
                  <a:moveTo>
                    <a:pt x="603503" y="630936"/>
                  </a:moveTo>
                  <a:lnTo>
                    <a:pt x="603503" y="633984"/>
                  </a:lnTo>
                  <a:lnTo>
                    <a:pt x="603503" y="637032"/>
                  </a:lnTo>
                  <a:lnTo>
                    <a:pt x="603503" y="637032"/>
                  </a:lnTo>
                  <a:lnTo>
                    <a:pt x="606551" y="637032"/>
                  </a:lnTo>
                  <a:lnTo>
                    <a:pt x="606551" y="640080"/>
                  </a:lnTo>
                  <a:lnTo>
                    <a:pt x="606551" y="643128"/>
                  </a:lnTo>
                  <a:lnTo>
                    <a:pt x="609600" y="643128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12648" y="649224"/>
                  </a:lnTo>
                  <a:lnTo>
                    <a:pt x="612648" y="652272"/>
                  </a:lnTo>
                  <a:lnTo>
                    <a:pt x="612648" y="655320"/>
                  </a:lnTo>
                  <a:lnTo>
                    <a:pt x="615696" y="655320"/>
                  </a:lnTo>
                  <a:lnTo>
                    <a:pt x="615696" y="658368"/>
                  </a:lnTo>
                  <a:lnTo>
                    <a:pt x="615696" y="661416"/>
                  </a:lnTo>
                  <a:lnTo>
                    <a:pt x="618743" y="661416"/>
                  </a:lnTo>
                  <a:lnTo>
                    <a:pt x="618743" y="664464"/>
                  </a:lnTo>
                  <a:lnTo>
                    <a:pt x="621791" y="667512"/>
                  </a:lnTo>
                  <a:lnTo>
                    <a:pt x="621791" y="670560"/>
                  </a:lnTo>
                </a:path>
                <a:path w="1009015" h="802004">
                  <a:moveTo>
                    <a:pt x="621791" y="670560"/>
                  </a:moveTo>
                  <a:lnTo>
                    <a:pt x="624839" y="670560"/>
                  </a:lnTo>
                  <a:lnTo>
                    <a:pt x="624839" y="673608"/>
                  </a:lnTo>
                  <a:lnTo>
                    <a:pt x="624839" y="676656"/>
                  </a:lnTo>
                  <a:lnTo>
                    <a:pt x="627888" y="676656"/>
                  </a:lnTo>
                  <a:lnTo>
                    <a:pt x="627888" y="679705"/>
                  </a:lnTo>
                  <a:lnTo>
                    <a:pt x="627888" y="682752"/>
                  </a:lnTo>
                  <a:lnTo>
                    <a:pt x="630936" y="682752"/>
                  </a:lnTo>
                  <a:lnTo>
                    <a:pt x="630936" y="685800"/>
                  </a:lnTo>
                  <a:lnTo>
                    <a:pt x="630936" y="688848"/>
                  </a:lnTo>
                  <a:lnTo>
                    <a:pt x="633984" y="688848"/>
                  </a:lnTo>
                  <a:lnTo>
                    <a:pt x="633984" y="691896"/>
                  </a:lnTo>
                  <a:lnTo>
                    <a:pt x="637031" y="694944"/>
                  </a:lnTo>
                  <a:lnTo>
                    <a:pt x="637031" y="697992"/>
                  </a:lnTo>
                  <a:lnTo>
                    <a:pt x="640079" y="697992"/>
                  </a:lnTo>
                  <a:lnTo>
                    <a:pt x="640079" y="701040"/>
                  </a:lnTo>
                  <a:lnTo>
                    <a:pt x="640079" y="704088"/>
                  </a:lnTo>
                  <a:lnTo>
                    <a:pt x="643127" y="704088"/>
                  </a:lnTo>
                </a:path>
                <a:path w="1009015" h="802004">
                  <a:moveTo>
                    <a:pt x="643127" y="704088"/>
                  </a:moveTo>
                  <a:lnTo>
                    <a:pt x="643127" y="707136"/>
                  </a:lnTo>
                  <a:lnTo>
                    <a:pt x="643127" y="707136"/>
                  </a:lnTo>
                  <a:lnTo>
                    <a:pt x="646176" y="710184"/>
                  </a:lnTo>
                  <a:lnTo>
                    <a:pt x="646176" y="713233"/>
                  </a:lnTo>
                  <a:lnTo>
                    <a:pt x="649224" y="713233"/>
                  </a:lnTo>
                  <a:lnTo>
                    <a:pt x="649224" y="716280"/>
                  </a:lnTo>
                  <a:lnTo>
                    <a:pt x="649224" y="719328"/>
                  </a:lnTo>
                  <a:lnTo>
                    <a:pt x="652272" y="719328"/>
                  </a:lnTo>
                  <a:lnTo>
                    <a:pt x="652272" y="722376"/>
                  </a:lnTo>
                  <a:lnTo>
                    <a:pt x="655319" y="722376"/>
                  </a:lnTo>
                  <a:lnTo>
                    <a:pt x="655319" y="725424"/>
                  </a:lnTo>
                  <a:lnTo>
                    <a:pt x="655319" y="728472"/>
                  </a:lnTo>
                  <a:lnTo>
                    <a:pt x="658367" y="728472"/>
                  </a:lnTo>
                  <a:lnTo>
                    <a:pt x="658367" y="731520"/>
                  </a:lnTo>
                  <a:lnTo>
                    <a:pt x="661415" y="731520"/>
                  </a:lnTo>
                  <a:lnTo>
                    <a:pt x="661415" y="734568"/>
                  </a:lnTo>
                </a:path>
                <a:path w="1009015" h="802004">
                  <a:moveTo>
                    <a:pt x="661415" y="734568"/>
                  </a:moveTo>
                  <a:lnTo>
                    <a:pt x="664463" y="734568"/>
                  </a:lnTo>
                  <a:lnTo>
                    <a:pt x="664463" y="734568"/>
                  </a:lnTo>
                  <a:lnTo>
                    <a:pt x="664463" y="737616"/>
                  </a:lnTo>
                  <a:lnTo>
                    <a:pt x="664463" y="740664"/>
                  </a:lnTo>
                  <a:lnTo>
                    <a:pt x="667512" y="740664"/>
                  </a:lnTo>
                  <a:lnTo>
                    <a:pt x="667512" y="743712"/>
                  </a:lnTo>
                  <a:lnTo>
                    <a:pt x="670560" y="743712"/>
                  </a:lnTo>
                  <a:lnTo>
                    <a:pt x="670560" y="746760"/>
                  </a:lnTo>
                  <a:lnTo>
                    <a:pt x="673608" y="746760"/>
                  </a:lnTo>
                  <a:lnTo>
                    <a:pt x="673608" y="749808"/>
                  </a:lnTo>
                  <a:lnTo>
                    <a:pt x="673608" y="752856"/>
                  </a:lnTo>
                  <a:lnTo>
                    <a:pt x="676655" y="752856"/>
                  </a:lnTo>
                  <a:lnTo>
                    <a:pt x="676655" y="755905"/>
                  </a:lnTo>
                  <a:lnTo>
                    <a:pt x="679703" y="755905"/>
                  </a:lnTo>
                  <a:lnTo>
                    <a:pt x="679703" y="758952"/>
                  </a:lnTo>
                  <a:lnTo>
                    <a:pt x="682751" y="758952"/>
                  </a:lnTo>
                </a:path>
                <a:path w="1009015" h="802004">
                  <a:moveTo>
                    <a:pt x="682751" y="758952"/>
                  </a:moveTo>
                  <a:lnTo>
                    <a:pt x="682751" y="762000"/>
                  </a:lnTo>
                  <a:lnTo>
                    <a:pt x="685800" y="762000"/>
                  </a:lnTo>
                  <a:lnTo>
                    <a:pt x="685800" y="765048"/>
                  </a:lnTo>
                  <a:lnTo>
                    <a:pt x="688848" y="765048"/>
                  </a:lnTo>
                  <a:lnTo>
                    <a:pt x="688848" y="768096"/>
                  </a:lnTo>
                  <a:lnTo>
                    <a:pt x="691895" y="768096"/>
                  </a:lnTo>
                  <a:lnTo>
                    <a:pt x="691895" y="771144"/>
                  </a:lnTo>
                  <a:lnTo>
                    <a:pt x="694943" y="771144"/>
                  </a:lnTo>
                  <a:lnTo>
                    <a:pt x="694943" y="774192"/>
                  </a:lnTo>
                  <a:lnTo>
                    <a:pt x="697991" y="774192"/>
                  </a:lnTo>
                  <a:lnTo>
                    <a:pt x="697991" y="777240"/>
                  </a:lnTo>
                  <a:lnTo>
                    <a:pt x="701039" y="777240"/>
                  </a:lnTo>
                  <a:lnTo>
                    <a:pt x="701039" y="780288"/>
                  </a:lnTo>
                  <a:lnTo>
                    <a:pt x="704088" y="780288"/>
                  </a:lnTo>
                </a:path>
                <a:path w="1009015" h="802004">
                  <a:moveTo>
                    <a:pt x="704088" y="780288"/>
                  </a:moveTo>
                  <a:lnTo>
                    <a:pt x="704088" y="783336"/>
                  </a:lnTo>
                  <a:lnTo>
                    <a:pt x="707136" y="783336"/>
                  </a:lnTo>
                  <a:lnTo>
                    <a:pt x="710184" y="783336"/>
                  </a:lnTo>
                  <a:lnTo>
                    <a:pt x="710184" y="786384"/>
                  </a:lnTo>
                  <a:lnTo>
                    <a:pt x="713232" y="786384"/>
                  </a:lnTo>
                  <a:lnTo>
                    <a:pt x="713232" y="789433"/>
                  </a:lnTo>
                  <a:lnTo>
                    <a:pt x="716280" y="789433"/>
                  </a:lnTo>
                  <a:lnTo>
                    <a:pt x="719328" y="789433"/>
                  </a:lnTo>
                  <a:lnTo>
                    <a:pt x="719328" y="792480"/>
                  </a:lnTo>
                  <a:lnTo>
                    <a:pt x="722375" y="792480"/>
                  </a:lnTo>
                </a:path>
                <a:path w="1009015" h="802004">
                  <a:moveTo>
                    <a:pt x="722375" y="792480"/>
                  </a:moveTo>
                  <a:lnTo>
                    <a:pt x="725423" y="792480"/>
                  </a:lnTo>
                  <a:lnTo>
                    <a:pt x="725423" y="795528"/>
                  </a:lnTo>
                  <a:lnTo>
                    <a:pt x="728471" y="795528"/>
                  </a:lnTo>
                  <a:lnTo>
                    <a:pt x="731519" y="795528"/>
                  </a:lnTo>
                  <a:lnTo>
                    <a:pt x="731519" y="798576"/>
                  </a:lnTo>
                  <a:lnTo>
                    <a:pt x="734567" y="798576"/>
                  </a:lnTo>
                  <a:lnTo>
                    <a:pt x="737615" y="798576"/>
                  </a:lnTo>
                  <a:lnTo>
                    <a:pt x="740663" y="798576"/>
                  </a:lnTo>
                  <a:lnTo>
                    <a:pt x="740663" y="801624"/>
                  </a:lnTo>
                  <a:lnTo>
                    <a:pt x="743712" y="801624"/>
                  </a:lnTo>
                </a:path>
                <a:path w="1009015" h="802004">
                  <a:moveTo>
                    <a:pt x="743712" y="801624"/>
                  </a:moveTo>
                  <a:lnTo>
                    <a:pt x="743712" y="801624"/>
                  </a:lnTo>
                  <a:lnTo>
                    <a:pt x="746760" y="801624"/>
                  </a:lnTo>
                  <a:lnTo>
                    <a:pt x="749808" y="801624"/>
                  </a:lnTo>
                  <a:lnTo>
                    <a:pt x="752856" y="801624"/>
                  </a:lnTo>
                  <a:lnTo>
                    <a:pt x="755904" y="801624"/>
                  </a:lnTo>
                  <a:lnTo>
                    <a:pt x="758952" y="801624"/>
                  </a:lnTo>
                  <a:lnTo>
                    <a:pt x="761999" y="801624"/>
                  </a:lnTo>
                </a:path>
                <a:path w="1009015" h="802004">
                  <a:moveTo>
                    <a:pt x="761999" y="801624"/>
                  </a:moveTo>
                  <a:lnTo>
                    <a:pt x="765047" y="801624"/>
                  </a:lnTo>
                  <a:lnTo>
                    <a:pt x="768095" y="801624"/>
                  </a:lnTo>
                  <a:lnTo>
                    <a:pt x="771143" y="801624"/>
                  </a:lnTo>
                  <a:lnTo>
                    <a:pt x="774191" y="801624"/>
                  </a:lnTo>
                  <a:lnTo>
                    <a:pt x="774191" y="801624"/>
                  </a:lnTo>
                  <a:lnTo>
                    <a:pt x="774191" y="798576"/>
                  </a:lnTo>
                  <a:lnTo>
                    <a:pt x="777239" y="798576"/>
                  </a:lnTo>
                  <a:lnTo>
                    <a:pt x="780288" y="798576"/>
                  </a:lnTo>
                  <a:lnTo>
                    <a:pt x="783336" y="798576"/>
                  </a:lnTo>
                  <a:lnTo>
                    <a:pt x="783336" y="795528"/>
                  </a:lnTo>
                </a:path>
                <a:path w="1009015" h="802004">
                  <a:moveTo>
                    <a:pt x="783336" y="795528"/>
                  </a:moveTo>
                  <a:lnTo>
                    <a:pt x="786384" y="795528"/>
                  </a:lnTo>
                  <a:lnTo>
                    <a:pt x="789432" y="795528"/>
                  </a:lnTo>
                  <a:lnTo>
                    <a:pt x="789432" y="795528"/>
                  </a:lnTo>
                  <a:lnTo>
                    <a:pt x="789432" y="792480"/>
                  </a:lnTo>
                  <a:lnTo>
                    <a:pt x="792480" y="792480"/>
                  </a:lnTo>
                  <a:lnTo>
                    <a:pt x="795528" y="792480"/>
                  </a:lnTo>
                  <a:lnTo>
                    <a:pt x="795528" y="789433"/>
                  </a:lnTo>
                  <a:lnTo>
                    <a:pt x="798575" y="789433"/>
                  </a:lnTo>
                  <a:lnTo>
                    <a:pt x="798575" y="786384"/>
                  </a:lnTo>
                  <a:lnTo>
                    <a:pt x="801623" y="786384"/>
                  </a:lnTo>
                </a:path>
                <a:path w="1009015" h="802004">
                  <a:moveTo>
                    <a:pt x="801623" y="786384"/>
                  </a:moveTo>
                  <a:lnTo>
                    <a:pt x="804671" y="786384"/>
                  </a:lnTo>
                  <a:lnTo>
                    <a:pt x="804671" y="783336"/>
                  </a:lnTo>
                  <a:lnTo>
                    <a:pt x="807719" y="783336"/>
                  </a:lnTo>
                  <a:lnTo>
                    <a:pt x="807719" y="780288"/>
                  </a:lnTo>
                  <a:lnTo>
                    <a:pt x="810767" y="780288"/>
                  </a:lnTo>
                  <a:lnTo>
                    <a:pt x="810767" y="777240"/>
                  </a:lnTo>
                  <a:lnTo>
                    <a:pt x="813815" y="777240"/>
                  </a:lnTo>
                  <a:lnTo>
                    <a:pt x="813815" y="774192"/>
                  </a:lnTo>
                  <a:lnTo>
                    <a:pt x="816863" y="774192"/>
                  </a:lnTo>
                  <a:lnTo>
                    <a:pt x="819912" y="774192"/>
                  </a:lnTo>
                  <a:lnTo>
                    <a:pt x="819912" y="771144"/>
                  </a:lnTo>
                  <a:lnTo>
                    <a:pt x="822960" y="771144"/>
                  </a:lnTo>
                  <a:lnTo>
                    <a:pt x="822960" y="768096"/>
                  </a:lnTo>
                </a:path>
                <a:path w="1009015" h="802004">
                  <a:moveTo>
                    <a:pt x="822960" y="768096"/>
                  </a:moveTo>
                  <a:lnTo>
                    <a:pt x="826008" y="768096"/>
                  </a:lnTo>
                  <a:lnTo>
                    <a:pt x="826008" y="765048"/>
                  </a:lnTo>
                  <a:lnTo>
                    <a:pt x="829056" y="765048"/>
                  </a:lnTo>
                  <a:lnTo>
                    <a:pt x="829056" y="762000"/>
                  </a:lnTo>
                  <a:lnTo>
                    <a:pt x="829056" y="758952"/>
                  </a:lnTo>
                  <a:lnTo>
                    <a:pt x="829056" y="758952"/>
                  </a:lnTo>
                  <a:lnTo>
                    <a:pt x="832104" y="758952"/>
                  </a:lnTo>
                  <a:lnTo>
                    <a:pt x="832104" y="755905"/>
                  </a:lnTo>
                  <a:lnTo>
                    <a:pt x="835152" y="755905"/>
                  </a:lnTo>
                  <a:lnTo>
                    <a:pt x="835152" y="752856"/>
                  </a:lnTo>
                  <a:lnTo>
                    <a:pt x="838199" y="752856"/>
                  </a:lnTo>
                  <a:lnTo>
                    <a:pt x="838199" y="749808"/>
                  </a:lnTo>
                  <a:lnTo>
                    <a:pt x="841247" y="749808"/>
                  </a:lnTo>
                  <a:lnTo>
                    <a:pt x="841247" y="746760"/>
                  </a:lnTo>
                  <a:lnTo>
                    <a:pt x="844295" y="746760"/>
                  </a:lnTo>
                </a:path>
                <a:path w="1009015" h="802004">
                  <a:moveTo>
                    <a:pt x="844295" y="746760"/>
                  </a:moveTo>
                  <a:lnTo>
                    <a:pt x="844295" y="743712"/>
                  </a:lnTo>
                  <a:lnTo>
                    <a:pt x="844295" y="740664"/>
                  </a:lnTo>
                  <a:lnTo>
                    <a:pt x="847343" y="740664"/>
                  </a:lnTo>
                  <a:lnTo>
                    <a:pt x="847343" y="737616"/>
                  </a:lnTo>
                  <a:lnTo>
                    <a:pt x="850391" y="737616"/>
                  </a:lnTo>
                  <a:lnTo>
                    <a:pt x="850391" y="734568"/>
                  </a:lnTo>
                  <a:lnTo>
                    <a:pt x="853439" y="734568"/>
                  </a:lnTo>
                  <a:lnTo>
                    <a:pt x="853439" y="728472"/>
                  </a:lnTo>
                  <a:lnTo>
                    <a:pt x="856488" y="728472"/>
                  </a:lnTo>
                  <a:lnTo>
                    <a:pt x="856488" y="725424"/>
                  </a:lnTo>
                  <a:lnTo>
                    <a:pt x="859536" y="725424"/>
                  </a:lnTo>
                  <a:lnTo>
                    <a:pt x="859536" y="719328"/>
                  </a:lnTo>
                  <a:lnTo>
                    <a:pt x="862584" y="719328"/>
                  </a:lnTo>
                  <a:lnTo>
                    <a:pt x="862584" y="716280"/>
                  </a:lnTo>
                </a:path>
                <a:path w="1009015" h="802004">
                  <a:moveTo>
                    <a:pt x="862584" y="716280"/>
                  </a:moveTo>
                  <a:lnTo>
                    <a:pt x="865632" y="716280"/>
                  </a:lnTo>
                  <a:lnTo>
                    <a:pt x="865632" y="716280"/>
                  </a:lnTo>
                  <a:lnTo>
                    <a:pt x="865632" y="710184"/>
                  </a:lnTo>
                  <a:lnTo>
                    <a:pt x="868680" y="710184"/>
                  </a:lnTo>
                  <a:lnTo>
                    <a:pt x="868680" y="707136"/>
                  </a:lnTo>
                  <a:lnTo>
                    <a:pt x="871728" y="707136"/>
                  </a:lnTo>
                  <a:lnTo>
                    <a:pt x="871728" y="704088"/>
                  </a:lnTo>
                  <a:lnTo>
                    <a:pt x="871728" y="701040"/>
                  </a:lnTo>
                  <a:lnTo>
                    <a:pt x="871728" y="701040"/>
                  </a:lnTo>
                  <a:lnTo>
                    <a:pt x="874775" y="701040"/>
                  </a:lnTo>
                  <a:lnTo>
                    <a:pt x="874775" y="694944"/>
                  </a:lnTo>
                  <a:lnTo>
                    <a:pt x="877823" y="694944"/>
                  </a:lnTo>
                  <a:lnTo>
                    <a:pt x="877823" y="691896"/>
                  </a:lnTo>
                  <a:lnTo>
                    <a:pt x="880871" y="688848"/>
                  </a:lnTo>
                  <a:lnTo>
                    <a:pt x="880871" y="685800"/>
                  </a:lnTo>
                  <a:lnTo>
                    <a:pt x="883919" y="685800"/>
                  </a:lnTo>
                  <a:lnTo>
                    <a:pt x="883919" y="682752"/>
                  </a:lnTo>
                </a:path>
                <a:path w="1009015" h="802004">
                  <a:moveTo>
                    <a:pt x="883919" y="682752"/>
                  </a:moveTo>
                  <a:lnTo>
                    <a:pt x="883919" y="679705"/>
                  </a:lnTo>
                  <a:lnTo>
                    <a:pt x="883919" y="679705"/>
                  </a:lnTo>
                  <a:lnTo>
                    <a:pt x="886967" y="679705"/>
                  </a:lnTo>
                  <a:lnTo>
                    <a:pt x="886967" y="673608"/>
                  </a:lnTo>
                  <a:lnTo>
                    <a:pt x="890015" y="673608"/>
                  </a:lnTo>
                  <a:lnTo>
                    <a:pt x="890015" y="667512"/>
                  </a:lnTo>
                  <a:lnTo>
                    <a:pt x="893063" y="667512"/>
                  </a:lnTo>
                  <a:lnTo>
                    <a:pt x="893063" y="664464"/>
                  </a:lnTo>
                  <a:lnTo>
                    <a:pt x="896112" y="661416"/>
                  </a:lnTo>
                  <a:lnTo>
                    <a:pt x="896112" y="658368"/>
                  </a:lnTo>
                  <a:lnTo>
                    <a:pt x="899160" y="655320"/>
                  </a:lnTo>
                  <a:lnTo>
                    <a:pt x="899160" y="652272"/>
                  </a:lnTo>
                  <a:lnTo>
                    <a:pt x="902208" y="652272"/>
                  </a:lnTo>
                  <a:lnTo>
                    <a:pt x="902208" y="649224"/>
                  </a:lnTo>
                  <a:lnTo>
                    <a:pt x="902208" y="646176"/>
                  </a:lnTo>
                </a:path>
                <a:path w="1009015" h="802004">
                  <a:moveTo>
                    <a:pt x="902208" y="646176"/>
                  </a:moveTo>
                  <a:lnTo>
                    <a:pt x="905256" y="646176"/>
                  </a:lnTo>
                  <a:lnTo>
                    <a:pt x="905256" y="646176"/>
                  </a:lnTo>
                  <a:lnTo>
                    <a:pt x="905256" y="640080"/>
                  </a:lnTo>
                  <a:lnTo>
                    <a:pt x="908304" y="640080"/>
                  </a:lnTo>
                  <a:lnTo>
                    <a:pt x="908304" y="633984"/>
                  </a:lnTo>
                  <a:lnTo>
                    <a:pt x="911352" y="633984"/>
                  </a:lnTo>
                  <a:lnTo>
                    <a:pt x="911352" y="630936"/>
                  </a:lnTo>
                  <a:lnTo>
                    <a:pt x="911352" y="627888"/>
                  </a:lnTo>
                  <a:lnTo>
                    <a:pt x="914399" y="627888"/>
                  </a:lnTo>
                  <a:lnTo>
                    <a:pt x="914399" y="624840"/>
                  </a:lnTo>
                  <a:lnTo>
                    <a:pt x="914399" y="621792"/>
                  </a:lnTo>
                  <a:lnTo>
                    <a:pt x="914399" y="621792"/>
                  </a:lnTo>
                  <a:lnTo>
                    <a:pt x="917447" y="618744"/>
                  </a:lnTo>
                  <a:lnTo>
                    <a:pt x="917447" y="612648"/>
                  </a:lnTo>
                  <a:lnTo>
                    <a:pt x="920495" y="612648"/>
                  </a:lnTo>
                  <a:lnTo>
                    <a:pt x="920495" y="606552"/>
                  </a:lnTo>
                  <a:lnTo>
                    <a:pt x="923543" y="606552"/>
                  </a:lnTo>
                  <a:lnTo>
                    <a:pt x="923543" y="603504"/>
                  </a:lnTo>
                </a:path>
                <a:path w="1009015" h="802004">
                  <a:moveTo>
                    <a:pt x="923543" y="603504"/>
                  </a:moveTo>
                  <a:lnTo>
                    <a:pt x="923543" y="600456"/>
                  </a:lnTo>
                  <a:lnTo>
                    <a:pt x="926591" y="600456"/>
                  </a:lnTo>
                  <a:lnTo>
                    <a:pt x="926591" y="594360"/>
                  </a:lnTo>
                  <a:lnTo>
                    <a:pt x="929639" y="594360"/>
                  </a:lnTo>
                  <a:lnTo>
                    <a:pt x="929639" y="588264"/>
                  </a:lnTo>
                  <a:lnTo>
                    <a:pt x="932688" y="588264"/>
                  </a:lnTo>
                  <a:lnTo>
                    <a:pt x="932688" y="585216"/>
                  </a:lnTo>
                  <a:lnTo>
                    <a:pt x="932688" y="582168"/>
                  </a:lnTo>
                  <a:lnTo>
                    <a:pt x="932688" y="579120"/>
                  </a:lnTo>
                  <a:lnTo>
                    <a:pt x="935736" y="579120"/>
                  </a:lnTo>
                  <a:lnTo>
                    <a:pt x="935736" y="576072"/>
                  </a:lnTo>
                  <a:lnTo>
                    <a:pt x="935736" y="573024"/>
                  </a:lnTo>
                  <a:lnTo>
                    <a:pt x="938784" y="573024"/>
                  </a:lnTo>
                  <a:lnTo>
                    <a:pt x="938784" y="566928"/>
                  </a:lnTo>
                  <a:lnTo>
                    <a:pt x="941832" y="566928"/>
                  </a:lnTo>
                  <a:lnTo>
                    <a:pt x="941832" y="563880"/>
                  </a:lnTo>
                  <a:lnTo>
                    <a:pt x="941832" y="560832"/>
                  </a:lnTo>
                  <a:lnTo>
                    <a:pt x="944880" y="560832"/>
                  </a:lnTo>
                </a:path>
                <a:path w="1009015" h="802004">
                  <a:moveTo>
                    <a:pt x="944880" y="560832"/>
                  </a:moveTo>
                  <a:lnTo>
                    <a:pt x="944880" y="557784"/>
                  </a:lnTo>
                  <a:lnTo>
                    <a:pt x="944880" y="554736"/>
                  </a:lnTo>
                  <a:lnTo>
                    <a:pt x="944880" y="551688"/>
                  </a:lnTo>
                  <a:lnTo>
                    <a:pt x="944880" y="551688"/>
                  </a:lnTo>
                  <a:lnTo>
                    <a:pt x="947928" y="551688"/>
                  </a:lnTo>
                  <a:lnTo>
                    <a:pt x="947928" y="545592"/>
                  </a:lnTo>
                  <a:lnTo>
                    <a:pt x="950975" y="545592"/>
                  </a:lnTo>
                  <a:lnTo>
                    <a:pt x="950975" y="539496"/>
                  </a:lnTo>
                  <a:lnTo>
                    <a:pt x="954023" y="539496"/>
                  </a:lnTo>
                  <a:lnTo>
                    <a:pt x="954023" y="530352"/>
                  </a:lnTo>
                  <a:lnTo>
                    <a:pt x="957071" y="530352"/>
                  </a:lnTo>
                  <a:lnTo>
                    <a:pt x="957071" y="524256"/>
                  </a:lnTo>
                  <a:lnTo>
                    <a:pt x="960119" y="524256"/>
                  </a:lnTo>
                  <a:lnTo>
                    <a:pt x="960119" y="518160"/>
                  </a:lnTo>
                  <a:lnTo>
                    <a:pt x="963167" y="518160"/>
                  </a:lnTo>
                  <a:lnTo>
                    <a:pt x="963167" y="515112"/>
                  </a:lnTo>
                  <a:lnTo>
                    <a:pt x="963167" y="512064"/>
                  </a:lnTo>
                </a:path>
                <a:path w="1009015" h="802004">
                  <a:moveTo>
                    <a:pt x="963167" y="512064"/>
                  </a:moveTo>
                  <a:lnTo>
                    <a:pt x="963167" y="509016"/>
                  </a:lnTo>
                  <a:lnTo>
                    <a:pt x="963167" y="509016"/>
                  </a:lnTo>
                  <a:lnTo>
                    <a:pt x="966215" y="509016"/>
                  </a:lnTo>
                  <a:lnTo>
                    <a:pt x="966215" y="502920"/>
                  </a:lnTo>
                  <a:lnTo>
                    <a:pt x="969263" y="502920"/>
                  </a:lnTo>
                  <a:lnTo>
                    <a:pt x="969263" y="493776"/>
                  </a:lnTo>
                  <a:lnTo>
                    <a:pt x="972312" y="493776"/>
                  </a:lnTo>
                  <a:lnTo>
                    <a:pt x="972312" y="487680"/>
                  </a:lnTo>
                  <a:lnTo>
                    <a:pt x="975360" y="487680"/>
                  </a:lnTo>
                  <a:lnTo>
                    <a:pt x="975360" y="484632"/>
                  </a:lnTo>
                  <a:lnTo>
                    <a:pt x="975360" y="481584"/>
                  </a:lnTo>
                  <a:lnTo>
                    <a:pt x="975360" y="478536"/>
                  </a:lnTo>
                  <a:lnTo>
                    <a:pt x="978408" y="478536"/>
                  </a:lnTo>
                  <a:lnTo>
                    <a:pt x="978408" y="475488"/>
                  </a:lnTo>
                  <a:lnTo>
                    <a:pt x="978408" y="472440"/>
                  </a:lnTo>
                  <a:lnTo>
                    <a:pt x="981456" y="472440"/>
                  </a:lnTo>
                  <a:lnTo>
                    <a:pt x="981456" y="466344"/>
                  </a:lnTo>
                  <a:lnTo>
                    <a:pt x="984504" y="466344"/>
                  </a:lnTo>
                  <a:lnTo>
                    <a:pt x="984504" y="463296"/>
                  </a:lnTo>
                </a:path>
                <a:path w="1009015" h="802004">
                  <a:moveTo>
                    <a:pt x="984504" y="463296"/>
                  </a:moveTo>
                  <a:lnTo>
                    <a:pt x="984504" y="460248"/>
                  </a:lnTo>
                  <a:lnTo>
                    <a:pt x="984504" y="457200"/>
                  </a:lnTo>
                  <a:lnTo>
                    <a:pt x="987552" y="457200"/>
                  </a:lnTo>
                  <a:lnTo>
                    <a:pt x="987552" y="451104"/>
                  </a:lnTo>
                  <a:lnTo>
                    <a:pt x="990599" y="451104"/>
                  </a:lnTo>
                  <a:lnTo>
                    <a:pt x="990599" y="448056"/>
                  </a:lnTo>
                  <a:lnTo>
                    <a:pt x="990599" y="445008"/>
                  </a:lnTo>
                  <a:lnTo>
                    <a:pt x="990599" y="441960"/>
                  </a:lnTo>
                  <a:lnTo>
                    <a:pt x="990599" y="441960"/>
                  </a:lnTo>
                  <a:lnTo>
                    <a:pt x="993647" y="441960"/>
                  </a:lnTo>
                  <a:lnTo>
                    <a:pt x="993647" y="435864"/>
                  </a:lnTo>
                  <a:lnTo>
                    <a:pt x="996695" y="435864"/>
                  </a:lnTo>
                  <a:lnTo>
                    <a:pt x="996695" y="426720"/>
                  </a:lnTo>
                  <a:lnTo>
                    <a:pt x="999743" y="426720"/>
                  </a:lnTo>
                  <a:lnTo>
                    <a:pt x="999743" y="420624"/>
                  </a:lnTo>
                  <a:lnTo>
                    <a:pt x="1002791" y="420624"/>
                  </a:lnTo>
                  <a:lnTo>
                    <a:pt x="1002791" y="417576"/>
                  </a:lnTo>
                  <a:lnTo>
                    <a:pt x="1002791" y="414528"/>
                  </a:lnTo>
                </a:path>
                <a:path w="1009015" h="802004">
                  <a:moveTo>
                    <a:pt x="1002791" y="414528"/>
                  </a:moveTo>
                  <a:lnTo>
                    <a:pt x="1002791" y="411480"/>
                  </a:lnTo>
                  <a:lnTo>
                    <a:pt x="1005839" y="411480"/>
                  </a:lnTo>
                  <a:lnTo>
                    <a:pt x="1005839" y="405384"/>
                  </a:lnTo>
                  <a:lnTo>
                    <a:pt x="1008888" y="405384"/>
                  </a:lnTo>
                  <a:lnTo>
                    <a:pt x="1008888" y="402336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24472" y="6275831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7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24472" y="5873495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402335"/>
                  </a:moveTo>
                  <a:lnTo>
                    <a:pt x="3048" y="402335"/>
                  </a:lnTo>
                  <a:lnTo>
                    <a:pt x="3048" y="405383"/>
                  </a:lnTo>
                  <a:lnTo>
                    <a:pt x="3048" y="408431"/>
                  </a:lnTo>
                  <a:lnTo>
                    <a:pt x="6096" y="408431"/>
                  </a:lnTo>
                  <a:lnTo>
                    <a:pt x="6096" y="411479"/>
                  </a:lnTo>
                  <a:lnTo>
                    <a:pt x="6096" y="414527"/>
                  </a:lnTo>
                  <a:lnTo>
                    <a:pt x="6096" y="417575"/>
                  </a:lnTo>
                  <a:lnTo>
                    <a:pt x="6096" y="417575"/>
                  </a:lnTo>
                  <a:lnTo>
                    <a:pt x="9144" y="417575"/>
                  </a:lnTo>
                  <a:lnTo>
                    <a:pt x="9144" y="420623"/>
                  </a:lnTo>
                  <a:lnTo>
                    <a:pt x="9144" y="423671"/>
                  </a:lnTo>
                  <a:lnTo>
                    <a:pt x="12192" y="423671"/>
                  </a:lnTo>
                  <a:lnTo>
                    <a:pt x="12192" y="426719"/>
                  </a:lnTo>
                  <a:lnTo>
                    <a:pt x="12192" y="429767"/>
                  </a:lnTo>
                  <a:lnTo>
                    <a:pt x="12192" y="432815"/>
                  </a:lnTo>
                  <a:lnTo>
                    <a:pt x="12192" y="432815"/>
                  </a:lnTo>
                  <a:lnTo>
                    <a:pt x="15239" y="432815"/>
                  </a:lnTo>
                  <a:lnTo>
                    <a:pt x="15239" y="435863"/>
                  </a:lnTo>
                  <a:lnTo>
                    <a:pt x="15239" y="438911"/>
                  </a:lnTo>
                  <a:lnTo>
                    <a:pt x="18287" y="438911"/>
                  </a:lnTo>
                  <a:lnTo>
                    <a:pt x="18287" y="441959"/>
                  </a:lnTo>
                  <a:lnTo>
                    <a:pt x="18287" y="445007"/>
                  </a:lnTo>
                  <a:lnTo>
                    <a:pt x="18287" y="448055"/>
                  </a:lnTo>
                  <a:lnTo>
                    <a:pt x="21335" y="448055"/>
                  </a:lnTo>
                  <a:lnTo>
                    <a:pt x="21335" y="451103"/>
                  </a:lnTo>
                </a:path>
                <a:path w="1009015" h="802004">
                  <a:moveTo>
                    <a:pt x="21335" y="451103"/>
                  </a:moveTo>
                  <a:lnTo>
                    <a:pt x="21335" y="454151"/>
                  </a:lnTo>
                  <a:lnTo>
                    <a:pt x="21335" y="454151"/>
                  </a:lnTo>
                  <a:lnTo>
                    <a:pt x="24383" y="454151"/>
                  </a:lnTo>
                  <a:lnTo>
                    <a:pt x="24383" y="457199"/>
                  </a:lnTo>
                  <a:lnTo>
                    <a:pt x="24383" y="460247"/>
                  </a:lnTo>
                  <a:lnTo>
                    <a:pt x="24383" y="463295"/>
                  </a:lnTo>
                  <a:lnTo>
                    <a:pt x="27431" y="463295"/>
                  </a:lnTo>
                  <a:lnTo>
                    <a:pt x="27431" y="466343"/>
                  </a:lnTo>
                  <a:lnTo>
                    <a:pt x="27431" y="469391"/>
                  </a:lnTo>
                  <a:lnTo>
                    <a:pt x="30479" y="469391"/>
                  </a:lnTo>
                  <a:lnTo>
                    <a:pt x="30479" y="472439"/>
                  </a:lnTo>
                  <a:lnTo>
                    <a:pt x="30479" y="475487"/>
                  </a:lnTo>
                  <a:lnTo>
                    <a:pt x="30479" y="478535"/>
                  </a:lnTo>
                  <a:lnTo>
                    <a:pt x="33527" y="478535"/>
                  </a:lnTo>
                  <a:lnTo>
                    <a:pt x="33527" y="481583"/>
                  </a:lnTo>
                  <a:lnTo>
                    <a:pt x="33527" y="484631"/>
                  </a:lnTo>
                  <a:lnTo>
                    <a:pt x="36575" y="484631"/>
                  </a:lnTo>
                  <a:lnTo>
                    <a:pt x="36575" y="487679"/>
                  </a:lnTo>
                  <a:lnTo>
                    <a:pt x="36575" y="490727"/>
                  </a:lnTo>
                  <a:lnTo>
                    <a:pt x="36575" y="493775"/>
                  </a:lnTo>
                  <a:lnTo>
                    <a:pt x="39624" y="493775"/>
                  </a:lnTo>
                  <a:lnTo>
                    <a:pt x="39624" y="496823"/>
                  </a:lnTo>
                  <a:lnTo>
                    <a:pt x="39624" y="499871"/>
                  </a:lnTo>
                  <a:lnTo>
                    <a:pt x="42672" y="499871"/>
                  </a:lnTo>
                </a:path>
                <a:path w="1009015" h="802004">
                  <a:moveTo>
                    <a:pt x="42672" y="499871"/>
                  </a:moveTo>
                  <a:lnTo>
                    <a:pt x="42672" y="502919"/>
                  </a:lnTo>
                  <a:lnTo>
                    <a:pt x="42672" y="505967"/>
                  </a:lnTo>
                  <a:lnTo>
                    <a:pt x="45720" y="509015"/>
                  </a:lnTo>
                  <a:lnTo>
                    <a:pt x="45720" y="512063"/>
                  </a:lnTo>
                  <a:lnTo>
                    <a:pt x="45720" y="515111"/>
                  </a:lnTo>
                  <a:lnTo>
                    <a:pt x="48768" y="515111"/>
                  </a:lnTo>
                  <a:lnTo>
                    <a:pt x="48768" y="518159"/>
                  </a:lnTo>
                  <a:lnTo>
                    <a:pt x="48768" y="521207"/>
                  </a:lnTo>
                  <a:lnTo>
                    <a:pt x="51816" y="521207"/>
                  </a:lnTo>
                  <a:lnTo>
                    <a:pt x="51816" y="524255"/>
                  </a:lnTo>
                  <a:lnTo>
                    <a:pt x="51816" y="527303"/>
                  </a:lnTo>
                  <a:lnTo>
                    <a:pt x="51816" y="530351"/>
                  </a:lnTo>
                  <a:lnTo>
                    <a:pt x="54863" y="530351"/>
                  </a:lnTo>
                  <a:lnTo>
                    <a:pt x="54863" y="533399"/>
                  </a:lnTo>
                  <a:lnTo>
                    <a:pt x="54863" y="536447"/>
                  </a:lnTo>
                  <a:lnTo>
                    <a:pt x="57911" y="536447"/>
                  </a:lnTo>
                  <a:lnTo>
                    <a:pt x="57911" y="539495"/>
                  </a:lnTo>
                  <a:lnTo>
                    <a:pt x="57911" y="542543"/>
                  </a:lnTo>
                  <a:lnTo>
                    <a:pt x="60959" y="542543"/>
                  </a:lnTo>
                  <a:lnTo>
                    <a:pt x="60959" y="545591"/>
                  </a:lnTo>
                  <a:lnTo>
                    <a:pt x="60959" y="548639"/>
                  </a:lnTo>
                </a:path>
                <a:path w="1009015" h="802004">
                  <a:moveTo>
                    <a:pt x="60959" y="548639"/>
                  </a:moveTo>
                  <a:lnTo>
                    <a:pt x="60959" y="551687"/>
                  </a:lnTo>
                  <a:lnTo>
                    <a:pt x="64007" y="551687"/>
                  </a:lnTo>
                  <a:lnTo>
                    <a:pt x="64007" y="554735"/>
                  </a:lnTo>
                  <a:lnTo>
                    <a:pt x="64007" y="557783"/>
                  </a:lnTo>
                  <a:lnTo>
                    <a:pt x="67055" y="557783"/>
                  </a:lnTo>
                  <a:lnTo>
                    <a:pt x="67055" y="560831"/>
                  </a:lnTo>
                  <a:lnTo>
                    <a:pt x="67055" y="563879"/>
                  </a:lnTo>
                  <a:lnTo>
                    <a:pt x="70103" y="563879"/>
                  </a:lnTo>
                  <a:lnTo>
                    <a:pt x="70103" y="566927"/>
                  </a:lnTo>
                  <a:lnTo>
                    <a:pt x="70103" y="569975"/>
                  </a:lnTo>
                  <a:lnTo>
                    <a:pt x="70103" y="573023"/>
                  </a:lnTo>
                  <a:lnTo>
                    <a:pt x="73151" y="573023"/>
                  </a:lnTo>
                  <a:lnTo>
                    <a:pt x="73151" y="576071"/>
                  </a:lnTo>
                  <a:lnTo>
                    <a:pt x="73151" y="579119"/>
                  </a:lnTo>
                  <a:lnTo>
                    <a:pt x="76200" y="579119"/>
                  </a:lnTo>
                  <a:lnTo>
                    <a:pt x="76200" y="582167"/>
                  </a:lnTo>
                  <a:lnTo>
                    <a:pt x="76200" y="585215"/>
                  </a:lnTo>
                  <a:lnTo>
                    <a:pt x="79248" y="585215"/>
                  </a:lnTo>
                  <a:lnTo>
                    <a:pt x="79248" y="588263"/>
                  </a:lnTo>
                  <a:lnTo>
                    <a:pt x="79248" y="591311"/>
                  </a:lnTo>
                  <a:lnTo>
                    <a:pt x="82296" y="591311"/>
                  </a:lnTo>
                  <a:lnTo>
                    <a:pt x="82296" y="594359"/>
                  </a:lnTo>
                </a:path>
                <a:path w="1009015" h="802004">
                  <a:moveTo>
                    <a:pt x="82296" y="594359"/>
                  </a:moveTo>
                  <a:lnTo>
                    <a:pt x="82296" y="597407"/>
                  </a:lnTo>
                  <a:lnTo>
                    <a:pt x="85344" y="597407"/>
                  </a:lnTo>
                  <a:lnTo>
                    <a:pt x="85344" y="600455"/>
                  </a:lnTo>
                  <a:lnTo>
                    <a:pt x="85344" y="603503"/>
                  </a:lnTo>
                  <a:lnTo>
                    <a:pt x="85344" y="606551"/>
                  </a:lnTo>
                  <a:lnTo>
                    <a:pt x="88392" y="606551"/>
                  </a:lnTo>
                  <a:lnTo>
                    <a:pt x="88392" y="609599"/>
                  </a:lnTo>
                  <a:lnTo>
                    <a:pt x="88392" y="612647"/>
                  </a:lnTo>
                  <a:lnTo>
                    <a:pt x="91439" y="612647"/>
                  </a:lnTo>
                  <a:lnTo>
                    <a:pt x="91439" y="615695"/>
                  </a:lnTo>
                  <a:lnTo>
                    <a:pt x="91439" y="618743"/>
                  </a:lnTo>
                  <a:lnTo>
                    <a:pt x="94487" y="618743"/>
                  </a:lnTo>
                  <a:lnTo>
                    <a:pt x="94487" y="621791"/>
                  </a:lnTo>
                  <a:lnTo>
                    <a:pt x="94487" y="624839"/>
                  </a:lnTo>
                  <a:lnTo>
                    <a:pt x="97535" y="624839"/>
                  </a:lnTo>
                  <a:lnTo>
                    <a:pt x="97535" y="627887"/>
                  </a:lnTo>
                  <a:lnTo>
                    <a:pt x="97535" y="630935"/>
                  </a:lnTo>
                  <a:lnTo>
                    <a:pt x="100583" y="630935"/>
                  </a:lnTo>
                  <a:lnTo>
                    <a:pt x="100583" y="633983"/>
                  </a:lnTo>
                  <a:lnTo>
                    <a:pt x="100583" y="637031"/>
                  </a:lnTo>
                </a:path>
                <a:path w="1009015" h="802004">
                  <a:moveTo>
                    <a:pt x="100583" y="637031"/>
                  </a:moveTo>
                  <a:lnTo>
                    <a:pt x="103631" y="637031"/>
                  </a:lnTo>
                  <a:lnTo>
                    <a:pt x="103631" y="640079"/>
                  </a:lnTo>
                  <a:lnTo>
                    <a:pt x="103631" y="643127"/>
                  </a:lnTo>
                  <a:lnTo>
                    <a:pt x="106679" y="643127"/>
                  </a:lnTo>
                  <a:lnTo>
                    <a:pt x="106679" y="646175"/>
                  </a:lnTo>
                  <a:lnTo>
                    <a:pt x="106679" y="649223"/>
                  </a:lnTo>
                  <a:lnTo>
                    <a:pt x="109727" y="649223"/>
                  </a:lnTo>
                  <a:lnTo>
                    <a:pt x="109727" y="652271"/>
                  </a:lnTo>
                  <a:lnTo>
                    <a:pt x="109727" y="655319"/>
                  </a:lnTo>
                  <a:lnTo>
                    <a:pt x="112775" y="655319"/>
                  </a:lnTo>
                  <a:lnTo>
                    <a:pt x="112775" y="658367"/>
                  </a:lnTo>
                  <a:lnTo>
                    <a:pt x="112775" y="661415"/>
                  </a:lnTo>
                  <a:lnTo>
                    <a:pt x="115824" y="661415"/>
                  </a:lnTo>
                  <a:lnTo>
                    <a:pt x="115824" y="664463"/>
                  </a:lnTo>
                  <a:lnTo>
                    <a:pt x="115824" y="667513"/>
                  </a:lnTo>
                  <a:lnTo>
                    <a:pt x="118872" y="667513"/>
                  </a:lnTo>
                  <a:lnTo>
                    <a:pt x="118872" y="670559"/>
                  </a:lnTo>
                  <a:lnTo>
                    <a:pt x="118872" y="673607"/>
                  </a:lnTo>
                  <a:lnTo>
                    <a:pt x="121920" y="673607"/>
                  </a:lnTo>
                </a:path>
                <a:path w="1009015" h="802004">
                  <a:moveTo>
                    <a:pt x="121920" y="673607"/>
                  </a:moveTo>
                  <a:lnTo>
                    <a:pt x="121920" y="676655"/>
                  </a:lnTo>
                  <a:lnTo>
                    <a:pt x="124968" y="679703"/>
                  </a:lnTo>
                  <a:lnTo>
                    <a:pt x="124968" y="682751"/>
                  </a:lnTo>
                  <a:lnTo>
                    <a:pt x="128016" y="682751"/>
                  </a:lnTo>
                  <a:lnTo>
                    <a:pt x="128016" y="685799"/>
                  </a:lnTo>
                  <a:lnTo>
                    <a:pt x="128016" y="688847"/>
                  </a:lnTo>
                  <a:lnTo>
                    <a:pt x="131063" y="688847"/>
                  </a:lnTo>
                  <a:lnTo>
                    <a:pt x="131063" y="691895"/>
                  </a:lnTo>
                  <a:lnTo>
                    <a:pt x="131063" y="694943"/>
                  </a:lnTo>
                  <a:lnTo>
                    <a:pt x="134111" y="694943"/>
                  </a:lnTo>
                  <a:lnTo>
                    <a:pt x="134111" y="697991"/>
                  </a:lnTo>
                  <a:lnTo>
                    <a:pt x="137159" y="697991"/>
                  </a:lnTo>
                  <a:lnTo>
                    <a:pt x="137159" y="701041"/>
                  </a:lnTo>
                  <a:lnTo>
                    <a:pt x="137159" y="704087"/>
                  </a:lnTo>
                  <a:lnTo>
                    <a:pt x="140207" y="704087"/>
                  </a:lnTo>
                  <a:lnTo>
                    <a:pt x="140207" y="707135"/>
                  </a:lnTo>
                  <a:lnTo>
                    <a:pt x="140207" y="710183"/>
                  </a:lnTo>
                  <a:lnTo>
                    <a:pt x="143255" y="710183"/>
                  </a:lnTo>
                </a:path>
                <a:path w="1009015" h="802004">
                  <a:moveTo>
                    <a:pt x="143255" y="710183"/>
                  </a:moveTo>
                  <a:lnTo>
                    <a:pt x="143255" y="713231"/>
                  </a:lnTo>
                  <a:lnTo>
                    <a:pt x="146303" y="713231"/>
                  </a:lnTo>
                  <a:lnTo>
                    <a:pt x="146303" y="716279"/>
                  </a:lnTo>
                  <a:lnTo>
                    <a:pt x="146303" y="719327"/>
                  </a:lnTo>
                  <a:lnTo>
                    <a:pt x="149351" y="719327"/>
                  </a:lnTo>
                  <a:lnTo>
                    <a:pt x="149351" y="722375"/>
                  </a:lnTo>
                  <a:lnTo>
                    <a:pt x="152400" y="722375"/>
                  </a:lnTo>
                  <a:lnTo>
                    <a:pt x="152400" y="725423"/>
                  </a:lnTo>
                  <a:lnTo>
                    <a:pt x="152400" y="728471"/>
                  </a:lnTo>
                  <a:lnTo>
                    <a:pt x="155448" y="728471"/>
                  </a:lnTo>
                  <a:lnTo>
                    <a:pt x="155448" y="731519"/>
                  </a:lnTo>
                  <a:lnTo>
                    <a:pt x="158496" y="731519"/>
                  </a:lnTo>
                  <a:lnTo>
                    <a:pt x="158496" y="734567"/>
                  </a:lnTo>
                  <a:lnTo>
                    <a:pt x="158496" y="737615"/>
                  </a:lnTo>
                  <a:lnTo>
                    <a:pt x="161544" y="737615"/>
                  </a:lnTo>
                </a:path>
                <a:path w="1009015" h="802004">
                  <a:moveTo>
                    <a:pt x="161544" y="737615"/>
                  </a:moveTo>
                  <a:lnTo>
                    <a:pt x="161544" y="740663"/>
                  </a:lnTo>
                  <a:lnTo>
                    <a:pt x="161544" y="740663"/>
                  </a:lnTo>
                  <a:lnTo>
                    <a:pt x="164592" y="740663"/>
                  </a:lnTo>
                  <a:lnTo>
                    <a:pt x="164592" y="743713"/>
                  </a:lnTo>
                  <a:lnTo>
                    <a:pt x="167639" y="743713"/>
                  </a:lnTo>
                  <a:lnTo>
                    <a:pt x="167639" y="746759"/>
                  </a:lnTo>
                  <a:lnTo>
                    <a:pt x="167639" y="749807"/>
                  </a:lnTo>
                  <a:lnTo>
                    <a:pt x="170687" y="749807"/>
                  </a:lnTo>
                  <a:lnTo>
                    <a:pt x="170687" y="752855"/>
                  </a:lnTo>
                  <a:lnTo>
                    <a:pt x="173735" y="752855"/>
                  </a:lnTo>
                  <a:lnTo>
                    <a:pt x="173735" y="755903"/>
                  </a:lnTo>
                  <a:lnTo>
                    <a:pt x="176783" y="755903"/>
                  </a:lnTo>
                  <a:lnTo>
                    <a:pt x="176783" y="758951"/>
                  </a:lnTo>
                  <a:lnTo>
                    <a:pt x="179831" y="758951"/>
                  </a:lnTo>
                  <a:lnTo>
                    <a:pt x="179831" y="761999"/>
                  </a:lnTo>
                  <a:lnTo>
                    <a:pt x="182879" y="761999"/>
                  </a:lnTo>
                </a:path>
                <a:path w="1009015" h="802004">
                  <a:moveTo>
                    <a:pt x="182879" y="761999"/>
                  </a:moveTo>
                  <a:lnTo>
                    <a:pt x="182879" y="765047"/>
                  </a:lnTo>
                  <a:lnTo>
                    <a:pt x="185927" y="765047"/>
                  </a:lnTo>
                  <a:lnTo>
                    <a:pt x="185927" y="768095"/>
                  </a:lnTo>
                  <a:lnTo>
                    <a:pt x="188975" y="768095"/>
                  </a:lnTo>
                  <a:lnTo>
                    <a:pt x="188975" y="771143"/>
                  </a:lnTo>
                  <a:lnTo>
                    <a:pt x="192024" y="771143"/>
                  </a:lnTo>
                  <a:lnTo>
                    <a:pt x="192024" y="774191"/>
                  </a:lnTo>
                  <a:lnTo>
                    <a:pt x="195072" y="774191"/>
                  </a:lnTo>
                  <a:lnTo>
                    <a:pt x="195072" y="777241"/>
                  </a:lnTo>
                  <a:lnTo>
                    <a:pt x="198120" y="777241"/>
                  </a:lnTo>
                  <a:lnTo>
                    <a:pt x="198120" y="780287"/>
                  </a:lnTo>
                  <a:lnTo>
                    <a:pt x="201168" y="780287"/>
                  </a:lnTo>
                  <a:lnTo>
                    <a:pt x="201168" y="783335"/>
                  </a:lnTo>
                </a:path>
                <a:path w="1009015" h="802004">
                  <a:moveTo>
                    <a:pt x="201168" y="783335"/>
                  </a:moveTo>
                  <a:lnTo>
                    <a:pt x="204216" y="783335"/>
                  </a:lnTo>
                  <a:lnTo>
                    <a:pt x="204216" y="786383"/>
                  </a:lnTo>
                  <a:lnTo>
                    <a:pt x="207263" y="786383"/>
                  </a:lnTo>
                  <a:lnTo>
                    <a:pt x="210311" y="786383"/>
                  </a:lnTo>
                  <a:lnTo>
                    <a:pt x="210311" y="789431"/>
                  </a:lnTo>
                  <a:lnTo>
                    <a:pt x="213359" y="789431"/>
                  </a:lnTo>
                  <a:lnTo>
                    <a:pt x="213359" y="792479"/>
                  </a:lnTo>
                  <a:lnTo>
                    <a:pt x="216407" y="792479"/>
                  </a:lnTo>
                  <a:lnTo>
                    <a:pt x="219455" y="792479"/>
                  </a:lnTo>
                  <a:lnTo>
                    <a:pt x="219455" y="795527"/>
                  </a:lnTo>
                  <a:lnTo>
                    <a:pt x="222503" y="795527"/>
                  </a:lnTo>
                </a:path>
                <a:path w="1009015" h="802004">
                  <a:moveTo>
                    <a:pt x="222503" y="795527"/>
                  </a:moveTo>
                  <a:lnTo>
                    <a:pt x="225551" y="795527"/>
                  </a:lnTo>
                  <a:lnTo>
                    <a:pt x="225551" y="798575"/>
                  </a:lnTo>
                  <a:lnTo>
                    <a:pt x="228600" y="798575"/>
                  </a:lnTo>
                  <a:lnTo>
                    <a:pt x="231648" y="798575"/>
                  </a:lnTo>
                  <a:lnTo>
                    <a:pt x="234696" y="798575"/>
                  </a:lnTo>
                  <a:lnTo>
                    <a:pt x="234696" y="801623"/>
                  </a:lnTo>
                  <a:lnTo>
                    <a:pt x="237744" y="801623"/>
                  </a:lnTo>
                  <a:lnTo>
                    <a:pt x="240792" y="801623"/>
                  </a:lnTo>
                </a:path>
                <a:path w="1009015" h="802004">
                  <a:moveTo>
                    <a:pt x="240792" y="801623"/>
                  </a:moveTo>
                  <a:lnTo>
                    <a:pt x="240792" y="801623"/>
                  </a:lnTo>
                  <a:lnTo>
                    <a:pt x="243839" y="801623"/>
                  </a:lnTo>
                  <a:lnTo>
                    <a:pt x="246887" y="801623"/>
                  </a:lnTo>
                  <a:lnTo>
                    <a:pt x="249935" y="801623"/>
                  </a:lnTo>
                  <a:lnTo>
                    <a:pt x="252983" y="801623"/>
                  </a:lnTo>
                  <a:lnTo>
                    <a:pt x="256031" y="801623"/>
                  </a:lnTo>
                  <a:lnTo>
                    <a:pt x="259079" y="801623"/>
                  </a:lnTo>
                  <a:lnTo>
                    <a:pt x="262127" y="801623"/>
                  </a:lnTo>
                </a:path>
                <a:path w="1009015" h="802004">
                  <a:moveTo>
                    <a:pt x="262127" y="801623"/>
                  </a:moveTo>
                  <a:lnTo>
                    <a:pt x="265175" y="801623"/>
                  </a:lnTo>
                  <a:lnTo>
                    <a:pt x="268224" y="801623"/>
                  </a:lnTo>
                  <a:lnTo>
                    <a:pt x="271272" y="801623"/>
                  </a:lnTo>
                  <a:lnTo>
                    <a:pt x="271272" y="798575"/>
                  </a:lnTo>
                  <a:lnTo>
                    <a:pt x="274320" y="798575"/>
                  </a:lnTo>
                  <a:lnTo>
                    <a:pt x="277368" y="798575"/>
                  </a:lnTo>
                  <a:lnTo>
                    <a:pt x="280416" y="798575"/>
                  </a:lnTo>
                  <a:lnTo>
                    <a:pt x="280416" y="795527"/>
                  </a:lnTo>
                  <a:lnTo>
                    <a:pt x="283463" y="795527"/>
                  </a:lnTo>
                </a:path>
                <a:path w="1009015" h="802004">
                  <a:moveTo>
                    <a:pt x="283463" y="795527"/>
                  </a:moveTo>
                  <a:lnTo>
                    <a:pt x="286511" y="795527"/>
                  </a:lnTo>
                  <a:lnTo>
                    <a:pt x="286511" y="795527"/>
                  </a:lnTo>
                  <a:lnTo>
                    <a:pt x="286511" y="792479"/>
                  </a:lnTo>
                  <a:lnTo>
                    <a:pt x="289559" y="792479"/>
                  </a:lnTo>
                  <a:lnTo>
                    <a:pt x="292607" y="792479"/>
                  </a:lnTo>
                  <a:lnTo>
                    <a:pt x="292607" y="789431"/>
                  </a:lnTo>
                  <a:lnTo>
                    <a:pt x="295655" y="789431"/>
                  </a:lnTo>
                  <a:lnTo>
                    <a:pt x="298703" y="786383"/>
                  </a:lnTo>
                  <a:lnTo>
                    <a:pt x="301751" y="786383"/>
                  </a:lnTo>
                  <a:lnTo>
                    <a:pt x="301751" y="783335"/>
                  </a:lnTo>
                </a:path>
                <a:path w="1009015" h="802004">
                  <a:moveTo>
                    <a:pt x="301751" y="783335"/>
                  </a:moveTo>
                  <a:lnTo>
                    <a:pt x="304800" y="783335"/>
                  </a:lnTo>
                  <a:lnTo>
                    <a:pt x="304800" y="783335"/>
                  </a:lnTo>
                  <a:lnTo>
                    <a:pt x="304800" y="780287"/>
                  </a:lnTo>
                  <a:lnTo>
                    <a:pt x="307848" y="780287"/>
                  </a:lnTo>
                  <a:lnTo>
                    <a:pt x="307848" y="777241"/>
                  </a:lnTo>
                  <a:lnTo>
                    <a:pt x="310896" y="777241"/>
                  </a:lnTo>
                  <a:lnTo>
                    <a:pt x="313944" y="777241"/>
                  </a:lnTo>
                  <a:lnTo>
                    <a:pt x="313944" y="774191"/>
                  </a:lnTo>
                  <a:lnTo>
                    <a:pt x="316992" y="774191"/>
                  </a:lnTo>
                  <a:lnTo>
                    <a:pt x="316992" y="771143"/>
                  </a:lnTo>
                  <a:lnTo>
                    <a:pt x="320039" y="771143"/>
                  </a:lnTo>
                  <a:lnTo>
                    <a:pt x="320039" y="768095"/>
                  </a:lnTo>
                  <a:lnTo>
                    <a:pt x="323087" y="768095"/>
                  </a:lnTo>
                  <a:lnTo>
                    <a:pt x="323087" y="765047"/>
                  </a:lnTo>
                </a:path>
                <a:path w="1009015" h="802004">
                  <a:moveTo>
                    <a:pt x="323087" y="765047"/>
                  </a:moveTo>
                  <a:lnTo>
                    <a:pt x="326135" y="765047"/>
                  </a:lnTo>
                  <a:lnTo>
                    <a:pt x="326135" y="761999"/>
                  </a:lnTo>
                  <a:lnTo>
                    <a:pt x="329183" y="761999"/>
                  </a:lnTo>
                  <a:lnTo>
                    <a:pt x="329183" y="758951"/>
                  </a:lnTo>
                  <a:lnTo>
                    <a:pt x="329183" y="755903"/>
                  </a:lnTo>
                  <a:lnTo>
                    <a:pt x="332231" y="755903"/>
                  </a:lnTo>
                  <a:lnTo>
                    <a:pt x="332231" y="752855"/>
                  </a:lnTo>
                  <a:lnTo>
                    <a:pt x="335279" y="752855"/>
                  </a:lnTo>
                  <a:lnTo>
                    <a:pt x="335279" y="749807"/>
                  </a:lnTo>
                  <a:lnTo>
                    <a:pt x="338327" y="749807"/>
                  </a:lnTo>
                  <a:lnTo>
                    <a:pt x="338327" y="746759"/>
                  </a:lnTo>
                  <a:lnTo>
                    <a:pt x="341375" y="746759"/>
                  </a:lnTo>
                  <a:lnTo>
                    <a:pt x="341375" y="743713"/>
                  </a:lnTo>
                </a:path>
                <a:path w="1009015" h="802004">
                  <a:moveTo>
                    <a:pt x="341375" y="743713"/>
                  </a:moveTo>
                  <a:lnTo>
                    <a:pt x="341375" y="740663"/>
                  </a:lnTo>
                  <a:lnTo>
                    <a:pt x="344424" y="740663"/>
                  </a:lnTo>
                  <a:lnTo>
                    <a:pt x="344424" y="737615"/>
                  </a:lnTo>
                  <a:lnTo>
                    <a:pt x="347472" y="737615"/>
                  </a:lnTo>
                  <a:lnTo>
                    <a:pt x="347472" y="734567"/>
                  </a:lnTo>
                  <a:lnTo>
                    <a:pt x="350520" y="734567"/>
                  </a:lnTo>
                  <a:lnTo>
                    <a:pt x="350520" y="728471"/>
                  </a:lnTo>
                  <a:lnTo>
                    <a:pt x="353568" y="728471"/>
                  </a:lnTo>
                  <a:lnTo>
                    <a:pt x="353568" y="725423"/>
                  </a:lnTo>
                  <a:lnTo>
                    <a:pt x="356616" y="725423"/>
                  </a:lnTo>
                  <a:lnTo>
                    <a:pt x="356616" y="719327"/>
                  </a:lnTo>
                  <a:lnTo>
                    <a:pt x="359663" y="719327"/>
                  </a:lnTo>
                  <a:lnTo>
                    <a:pt x="359663" y="716279"/>
                  </a:lnTo>
                  <a:lnTo>
                    <a:pt x="362711" y="716279"/>
                  </a:lnTo>
                  <a:lnTo>
                    <a:pt x="362711" y="713231"/>
                  </a:lnTo>
                </a:path>
                <a:path w="1009015" h="802004">
                  <a:moveTo>
                    <a:pt x="362711" y="713231"/>
                  </a:moveTo>
                  <a:lnTo>
                    <a:pt x="362711" y="710183"/>
                  </a:lnTo>
                  <a:lnTo>
                    <a:pt x="365759" y="710183"/>
                  </a:lnTo>
                  <a:lnTo>
                    <a:pt x="365759" y="707135"/>
                  </a:lnTo>
                  <a:lnTo>
                    <a:pt x="368807" y="707135"/>
                  </a:lnTo>
                  <a:lnTo>
                    <a:pt x="368807" y="701041"/>
                  </a:lnTo>
                  <a:lnTo>
                    <a:pt x="371855" y="701041"/>
                  </a:lnTo>
                  <a:lnTo>
                    <a:pt x="371855" y="694943"/>
                  </a:lnTo>
                  <a:lnTo>
                    <a:pt x="374903" y="694943"/>
                  </a:lnTo>
                  <a:lnTo>
                    <a:pt x="374903" y="691895"/>
                  </a:lnTo>
                  <a:lnTo>
                    <a:pt x="377951" y="691895"/>
                  </a:lnTo>
                  <a:lnTo>
                    <a:pt x="377951" y="688847"/>
                  </a:lnTo>
                  <a:lnTo>
                    <a:pt x="377951" y="685799"/>
                  </a:lnTo>
                  <a:lnTo>
                    <a:pt x="381000" y="685799"/>
                  </a:lnTo>
                  <a:lnTo>
                    <a:pt x="381000" y="682751"/>
                  </a:lnTo>
                  <a:lnTo>
                    <a:pt x="381000" y="679703"/>
                  </a:lnTo>
                  <a:lnTo>
                    <a:pt x="384048" y="679703"/>
                  </a:lnTo>
                </a:path>
                <a:path w="1009015" h="802004">
                  <a:moveTo>
                    <a:pt x="384048" y="679703"/>
                  </a:moveTo>
                  <a:lnTo>
                    <a:pt x="384048" y="676655"/>
                  </a:lnTo>
                  <a:lnTo>
                    <a:pt x="384048" y="673607"/>
                  </a:lnTo>
                  <a:lnTo>
                    <a:pt x="384048" y="673607"/>
                  </a:lnTo>
                  <a:lnTo>
                    <a:pt x="387096" y="673607"/>
                  </a:lnTo>
                  <a:lnTo>
                    <a:pt x="387096" y="667513"/>
                  </a:lnTo>
                  <a:lnTo>
                    <a:pt x="390144" y="667513"/>
                  </a:lnTo>
                  <a:lnTo>
                    <a:pt x="390144" y="664463"/>
                  </a:lnTo>
                  <a:lnTo>
                    <a:pt x="393192" y="661415"/>
                  </a:lnTo>
                  <a:lnTo>
                    <a:pt x="393192" y="658367"/>
                  </a:lnTo>
                  <a:lnTo>
                    <a:pt x="396239" y="658367"/>
                  </a:lnTo>
                  <a:lnTo>
                    <a:pt x="396239" y="655319"/>
                  </a:lnTo>
                  <a:lnTo>
                    <a:pt x="396239" y="652271"/>
                  </a:lnTo>
                  <a:lnTo>
                    <a:pt x="399287" y="652271"/>
                  </a:lnTo>
                  <a:lnTo>
                    <a:pt x="399287" y="646175"/>
                  </a:lnTo>
                  <a:lnTo>
                    <a:pt x="402335" y="646175"/>
                  </a:lnTo>
                  <a:lnTo>
                    <a:pt x="402335" y="643127"/>
                  </a:lnTo>
                  <a:lnTo>
                    <a:pt x="402335" y="640079"/>
                  </a:lnTo>
                </a:path>
                <a:path w="1009015" h="802004">
                  <a:moveTo>
                    <a:pt x="402335" y="640079"/>
                  </a:moveTo>
                  <a:lnTo>
                    <a:pt x="405383" y="640079"/>
                  </a:lnTo>
                  <a:lnTo>
                    <a:pt x="405383" y="637031"/>
                  </a:lnTo>
                  <a:lnTo>
                    <a:pt x="405383" y="633983"/>
                  </a:lnTo>
                  <a:lnTo>
                    <a:pt x="408431" y="633983"/>
                  </a:lnTo>
                  <a:lnTo>
                    <a:pt x="408431" y="630935"/>
                  </a:lnTo>
                  <a:lnTo>
                    <a:pt x="408431" y="627887"/>
                  </a:lnTo>
                  <a:lnTo>
                    <a:pt x="411479" y="627887"/>
                  </a:lnTo>
                  <a:lnTo>
                    <a:pt x="411479" y="624839"/>
                  </a:lnTo>
                  <a:lnTo>
                    <a:pt x="411479" y="621791"/>
                  </a:lnTo>
                  <a:lnTo>
                    <a:pt x="411479" y="621791"/>
                  </a:lnTo>
                  <a:lnTo>
                    <a:pt x="414527" y="618743"/>
                  </a:lnTo>
                  <a:lnTo>
                    <a:pt x="414527" y="612647"/>
                  </a:lnTo>
                  <a:lnTo>
                    <a:pt x="417575" y="612647"/>
                  </a:lnTo>
                  <a:lnTo>
                    <a:pt x="417575" y="606551"/>
                  </a:lnTo>
                  <a:lnTo>
                    <a:pt x="420624" y="606551"/>
                  </a:lnTo>
                  <a:lnTo>
                    <a:pt x="420624" y="600455"/>
                  </a:lnTo>
                  <a:lnTo>
                    <a:pt x="423672" y="600455"/>
                  </a:lnTo>
                </a:path>
                <a:path w="1009015" h="802004">
                  <a:moveTo>
                    <a:pt x="423672" y="600455"/>
                  </a:moveTo>
                  <a:lnTo>
                    <a:pt x="423672" y="597407"/>
                  </a:lnTo>
                  <a:lnTo>
                    <a:pt x="423672" y="594359"/>
                  </a:lnTo>
                  <a:lnTo>
                    <a:pt x="426720" y="594359"/>
                  </a:lnTo>
                  <a:lnTo>
                    <a:pt x="426720" y="588263"/>
                  </a:lnTo>
                  <a:lnTo>
                    <a:pt x="429768" y="588263"/>
                  </a:lnTo>
                  <a:lnTo>
                    <a:pt x="429768" y="582167"/>
                  </a:lnTo>
                  <a:lnTo>
                    <a:pt x="432816" y="579119"/>
                  </a:lnTo>
                  <a:lnTo>
                    <a:pt x="432816" y="573023"/>
                  </a:lnTo>
                  <a:lnTo>
                    <a:pt x="435863" y="573023"/>
                  </a:lnTo>
                  <a:lnTo>
                    <a:pt x="435863" y="566927"/>
                  </a:lnTo>
                  <a:lnTo>
                    <a:pt x="438911" y="566927"/>
                  </a:lnTo>
                  <a:lnTo>
                    <a:pt x="438911" y="560831"/>
                  </a:lnTo>
                  <a:lnTo>
                    <a:pt x="441959" y="560831"/>
                  </a:lnTo>
                  <a:lnTo>
                    <a:pt x="441959" y="557783"/>
                  </a:lnTo>
                  <a:lnTo>
                    <a:pt x="441959" y="554735"/>
                  </a:lnTo>
                </a:path>
                <a:path w="1009015" h="802004">
                  <a:moveTo>
                    <a:pt x="441959" y="554735"/>
                  </a:moveTo>
                  <a:lnTo>
                    <a:pt x="441959" y="551687"/>
                  </a:lnTo>
                  <a:lnTo>
                    <a:pt x="445007" y="551687"/>
                  </a:lnTo>
                  <a:lnTo>
                    <a:pt x="445007" y="545591"/>
                  </a:lnTo>
                  <a:lnTo>
                    <a:pt x="448055" y="545591"/>
                  </a:lnTo>
                  <a:lnTo>
                    <a:pt x="448055" y="539495"/>
                  </a:lnTo>
                  <a:lnTo>
                    <a:pt x="451103" y="539495"/>
                  </a:lnTo>
                  <a:lnTo>
                    <a:pt x="451103" y="530351"/>
                  </a:lnTo>
                  <a:lnTo>
                    <a:pt x="454151" y="530351"/>
                  </a:lnTo>
                  <a:lnTo>
                    <a:pt x="454151" y="524255"/>
                  </a:lnTo>
                  <a:lnTo>
                    <a:pt x="457200" y="524255"/>
                  </a:lnTo>
                  <a:lnTo>
                    <a:pt x="457200" y="518159"/>
                  </a:lnTo>
                  <a:lnTo>
                    <a:pt x="460248" y="518159"/>
                  </a:lnTo>
                  <a:lnTo>
                    <a:pt x="460248" y="515111"/>
                  </a:lnTo>
                  <a:lnTo>
                    <a:pt x="460248" y="512063"/>
                  </a:lnTo>
                  <a:lnTo>
                    <a:pt x="460248" y="509015"/>
                  </a:lnTo>
                  <a:lnTo>
                    <a:pt x="463296" y="509015"/>
                  </a:lnTo>
                  <a:lnTo>
                    <a:pt x="463296" y="505967"/>
                  </a:lnTo>
                </a:path>
                <a:path w="1009015" h="802004">
                  <a:moveTo>
                    <a:pt x="463296" y="505967"/>
                  </a:moveTo>
                  <a:lnTo>
                    <a:pt x="463296" y="502919"/>
                  </a:lnTo>
                  <a:lnTo>
                    <a:pt x="463296" y="502919"/>
                  </a:lnTo>
                  <a:lnTo>
                    <a:pt x="466344" y="502919"/>
                  </a:lnTo>
                  <a:lnTo>
                    <a:pt x="466344" y="493775"/>
                  </a:lnTo>
                  <a:lnTo>
                    <a:pt x="469392" y="493775"/>
                  </a:lnTo>
                  <a:lnTo>
                    <a:pt x="469392" y="487679"/>
                  </a:lnTo>
                  <a:lnTo>
                    <a:pt x="472439" y="487679"/>
                  </a:lnTo>
                  <a:lnTo>
                    <a:pt x="472439" y="484631"/>
                  </a:lnTo>
                  <a:lnTo>
                    <a:pt x="472439" y="481583"/>
                  </a:lnTo>
                  <a:lnTo>
                    <a:pt x="472439" y="478535"/>
                  </a:lnTo>
                  <a:lnTo>
                    <a:pt x="475487" y="478535"/>
                  </a:lnTo>
                  <a:lnTo>
                    <a:pt x="475487" y="475487"/>
                  </a:lnTo>
                  <a:lnTo>
                    <a:pt x="475487" y="472439"/>
                  </a:lnTo>
                  <a:lnTo>
                    <a:pt x="478535" y="472439"/>
                  </a:lnTo>
                  <a:lnTo>
                    <a:pt x="478535" y="466343"/>
                  </a:lnTo>
                  <a:lnTo>
                    <a:pt x="481583" y="463295"/>
                  </a:lnTo>
                  <a:lnTo>
                    <a:pt x="481583" y="460247"/>
                  </a:lnTo>
                  <a:lnTo>
                    <a:pt x="481583" y="457199"/>
                  </a:lnTo>
                </a:path>
                <a:path w="1009015" h="802004">
                  <a:moveTo>
                    <a:pt x="481583" y="457199"/>
                  </a:moveTo>
                  <a:lnTo>
                    <a:pt x="484631" y="457199"/>
                  </a:lnTo>
                  <a:lnTo>
                    <a:pt x="484631" y="454151"/>
                  </a:lnTo>
                  <a:lnTo>
                    <a:pt x="484631" y="451103"/>
                  </a:lnTo>
                  <a:lnTo>
                    <a:pt x="487679" y="451103"/>
                  </a:lnTo>
                  <a:lnTo>
                    <a:pt x="487679" y="448055"/>
                  </a:lnTo>
                  <a:lnTo>
                    <a:pt x="487679" y="445007"/>
                  </a:lnTo>
                  <a:lnTo>
                    <a:pt x="487679" y="441959"/>
                  </a:lnTo>
                  <a:lnTo>
                    <a:pt x="487679" y="441959"/>
                  </a:lnTo>
                  <a:lnTo>
                    <a:pt x="490727" y="441959"/>
                  </a:lnTo>
                  <a:lnTo>
                    <a:pt x="490727" y="435863"/>
                  </a:lnTo>
                  <a:lnTo>
                    <a:pt x="493775" y="435863"/>
                  </a:lnTo>
                  <a:lnTo>
                    <a:pt x="493775" y="432815"/>
                  </a:lnTo>
                  <a:lnTo>
                    <a:pt x="493775" y="429767"/>
                  </a:lnTo>
                  <a:lnTo>
                    <a:pt x="493775" y="426719"/>
                  </a:lnTo>
                  <a:lnTo>
                    <a:pt x="493775" y="426719"/>
                  </a:lnTo>
                  <a:lnTo>
                    <a:pt x="496824" y="426719"/>
                  </a:lnTo>
                  <a:lnTo>
                    <a:pt x="496824" y="420623"/>
                  </a:lnTo>
                  <a:lnTo>
                    <a:pt x="499872" y="420623"/>
                  </a:lnTo>
                  <a:lnTo>
                    <a:pt x="499872" y="411479"/>
                  </a:lnTo>
                  <a:lnTo>
                    <a:pt x="502920" y="411479"/>
                  </a:lnTo>
                  <a:lnTo>
                    <a:pt x="502920" y="408431"/>
                  </a:lnTo>
                </a:path>
                <a:path w="1009015" h="802004">
                  <a:moveTo>
                    <a:pt x="502920" y="408431"/>
                  </a:moveTo>
                  <a:lnTo>
                    <a:pt x="502920" y="405383"/>
                  </a:lnTo>
                  <a:lnTo>
                    <a:pt x="505968" y="405383"/>
                  </a:lnTo>
                  <a:lnTo>
                    <a:pt x="505968" y="402335"/>
                  </a:lnTo>
                  <a:lnTo>
                    <a:pt x="505968" y="399287"/>
                  </a:lnTo>
                  <a:lnTo>
                    <a:pt x="505968" y="396239"/>
                  </a:lnTo>
                  <a:lnTo>
                    <a:pt x="505968" y="396239"/>
                  </a:lnTo>
                  <a:lnTo>
                    <a:pt x="509016" y="396239"/>
                  </a:lnTo>
                  <a:lnTo>
                    <a:pt x="509016" y="390143"/>
                  </a:lnTo>
                  <a:lnTo>
                    <a:pt x="512063" y="390143"/>
                  </a:lnTo>
                  <a:lnTo>
                    <a:pt x="512063" y="387095"/>
                  </a:lnTo>
                  <a:lnTo>
                    <a:pt x="512063" y="384047"/>
                  </a:lnTo>
                  <a:lnTo>
                    <a:pt x="512063" y="380999"/>
                  </a:lnTo>
                  <a:lnTo>
                    <a:pt x="512063" y="380999"/>
                  </a:lnTo>
                  <a:lnTo>
                    <a:pt x="515111" y="380999"/>
                  </a:lnTo>
                  <a:lnTo>
                    <a:pt x="515111" y="374903"/>
                  </a:lnTo>
                  <a:lnTo>
                    <a:pt x="518159" y="374903"/>
                  </a:lnTo>
                  <a:lnTo>
                    <a:pt x="518159" y="371855"/>
                  </a:lnTo>
                  <a:lnTo>
                    <a:pt x="518159" y="368807"/>
                  </a:lnTo>
                  <a:lnTo>
                    <a:pt x="518159" y="365759"/>
                  </a:lnTo>
                  <a:lnTo>
                    <a:pt x="521207" y="365759"/>
                  </a:lnTo>
                  <a:lnTo>
                    <a:pt x="521207" y="359663"/>
                  </a:lnTo>
                  <a:lnTo>
                    <a:pt x="524255" y="359663"/>
                  </a:lnTo>
                  <a:lnTo>
                    <a:pt x="524255" y="356615"/>
                  </a:lnTo>
                </a:path>
                <a:path w="1009015" h="802004">
                  <a:moveTo>
                    <a:pt x="524255" y="356615"/>
                  </a:moveTo>
                  <a:lnTo>
                    <a:pt x="524255" y="353567"/>
                  </a:lnTo>
                  <a:lnTo>
                    <a:pt x="524255" y="350519"/>
                  </a:lnTo>
                  <a:lnTo>
                    <a:pt x="524255" y="350519"/>
                  </a:lnTo>
                  <a:lnTo>
                    <a:pt x="527303" y="350519"/>
                  </a:lnTo>
                  <a:lnTo>
                    <a:pt x="527303" y="344423"/>
                  </a:lnTo>
                  <a:lnTo>
                    <a:pt x="530351" y="344423"/>
                  </a:lnTo>
                  <a:lnTo>
                    <a:pt x="530351" y="335279"/>
                  </a:lnTo>
                  <a:lnTo>
                    <a:pt x="533400" y="335279"/>
                  </a:lnTo>
                  <a:lnTo>
                    <a:pt x="533400" y="329183"/>
                  </a:lnTo>
                  <a:lnTo>
                    <a:pt x="536448" y="329183"/>
                  </a:lnTo>
                  <a:lnTo>
                    <a:pt x="536448" y="320039"/>
                  </a:lnTo>
                  <a:lnTo>
                    <a:pt x="539496" y="320039"/>
                  </a:lnTo>
                  <a:lnTo>
                    <a:pt x="539496" y="313943"/>
                  </a:lnTo>
                  <a:lnTo>
                    <a:pt x="542544" y="313943"/>
                  </a:lnTo>
                  <a:lnTo>
                    <a:pt x="542544" y="310895"/>
                  </a:lnTo>
                  <a:lnTo>
                    <a:pt x="542544" y="307847"/>
                  </a:lnTo>
                </a:path>
                <a:path w="1009015" h="802004">
                  <a:moveTo>
                    <a:pt x="542544" y="307847"/>
                  </a:moveTo>
                  <a:lnTo>
                    <a:pt x="542544" y="304799"/>
                  </a:lnTo>
                  <a:lnTo>
                    <a:pt x="545592" y="304799"/>
                  </a:lnTo>
                  <a:lnTo>
                    <a:pt x="545592" y="301751"/>
                  </a:lnTo>
                  <a:lnTo>
                    <a:pt x="545592" y="298703"/>
                  </a:lnTo>
                  <a:lnTo>
                    <a:pt x="548639" y="298703"/>
                  </a:lnTo>
                  <a:lnTo>
                    <a:pt x="548639" y="292607"/>
                  </a:lnTo>
                  <a:lnTo>
                    <a:pt x="551687" y="292607"/>
                  </a:lnTo>
                  <a:lnTo>
                    <a:pt x="551687" y="289559"/>
                  </a:lnTo>
                  <a:lnTo>
                    <a:pt x="551687" y="286511"/>
                  </a:lnTo>
                  <a:lnTo>
                    <a:pt x="551687" y="283463"/>
                  </a:lnTo>
                  <a:lnTo>
                    <a:pt x="551687" y="283463"/>
                  </a:lnTo>
                  <a:lnTo>
                    <a:pt x="554735" y="283463"/>
                  </a:lnTo>
                  <a:lnTo>
                    <a:pt x="554735" y="277367"/>
                  </a:lnTo>
                  <a:lnTo>
                    <a:pt x="557783" y="277367"/>
                  </a:lnTo>
                  <a:lnTo>
                    <a:pt x="557783" y="271271"/>
                  </a:lnTo>
                  <a:lnTo>
                    <a:pt x="560831" y="268223"/>
                  </a:lnTo>
                  <a:lnTo>
                    <a:pt x="560831" y="262127"/>
                  </a:lnTo>
                  <a:lnTo>
                    <a:pt x="563879" y="262127"/>
                  </a:lnTo>
                </a:path>
                <a:path w="1009015" h="802004">
                  <a:moveTo>
                    <a:pt x="563879" y="262127"/>
                  </a:moveTo>
                  <a:lnTo>
                    <a:pt x="563879" y="259079"/>
                  </a:lnTo>
                  <a:lnTo>
                    <a:pt x="563879" y="256031"/>
                  </a:lnTo>
                  <a:lnTo>
                    <a:pt x="566927" y="256031"/>
                  </a:lnTo>
                  <a:lnTo>
                    <a:pt x="566927" y="252983"/>
                  </a:lnTo>
                  <a:lnTo>
                    <a:pt x="566927" y="249935"/>
                  </a:lnTo>
                  <a:lnTo>
                    <a:pt x="566927" y="246887"/>
                  </a:lnTo>
                  <a:lnTo>
                    <a:pt x="569976" y="246887"/>
                  </a:lnTo>
                  <a:lnTo>
                    <a:pt x="569976" y="243839"/>
                  </a:lnTo>
                  <a:lnTo>
                    <a:pt x="569976" y="240791"/>
                  </a:lnTo>
                  <a:lnTo>
                    <a:pt x="573024" y="240791"/>
                  </a:lnTo>
                  <a:lnTo>
                    <a:pt x="573024" y="234695"/>
                  </a:lnTo>
                  <a:lnTo>
                    <a:pt x="576072" y="234695"/>
                  </a:lnTo>
                  <a:lnTo>
                    <a:pt x="576072" y="228599"/>
                  </a:lnTo>
                  <a:lnTo>
                    <a:pt x="579120" y="228599"/>
                  </a:lnTo>
                  <a:lnTo>
                    <a:pt x="579120" y="225551"/>
                  </a:lnTo>
                  <a:lnTo>
                    <a:pt x="579120" y="222503"/>
                  </a:lnTo>
                  <a:lnTo>
                    <a:pt x="579120" y="219455"/>
                  </a:lnTo>
                  <a:lnTo>
                    <a:pt x="582168" y="219455"/>
                  </a:lnTo>
                  <a:lnTo>
                    <a:pt x="582168" y="216407"/>
                  </a:lnTo>
                </a:path>
                <a:path w="1009015" h="802004">
                  <a:moveTo>
                    <a:pt x="582168" y="216407"/>
                  </a:moveTo>
                  <a:lnTo>
                    <a:pt x="582168" y="213359"/>
                  </a:lnTo>
                  <a:lnTo>
                    <a:pt x="585216" y="213359"/>
                  </a:lnTo>
                  <a:lnTo>
                    <a:pt x="585216" y="207263"/>
                  </a:lnTo>
                  <a:lnTo>
                    <a:pt x="588263" y="207263"/>
                  </a:lnTo>
                  <a:lnTo>
                    <a:pt x="588263" y="201167"/>
                  </a:lnTo>
                  <a:lnTo>
                    <a:pt x="591311" y="201167"/>
                  </a:lnTo>
                  <a:lnTo>
                    <a:pt x="591311" y="195071"/>
                  </a:lnTo>
                  <a:lnTo>
                    <a:pt x="594359" y="195071"/>
                  </a:lnTo>
                  <a:lnTo>
                    <a:pt x="594359" y="192023"/>
                  </a:lnTo>
                  <a:lnTo>
                    <a:pt x="594359" y="188975"/>
                  </a:lnTo>
                  <a:lnTo>
                    <a:pt x="597407" y="185927"/>
                  </a:lnTo>
                  <a:lnTo>
                    <a:pt x="597407" y="182879"/>
                  </a:lnTo>
                  <a:lnTo>
                    <a:pt x="597407" y="179831"/>
                  </a:lnTo>
                  <a:lnTo>
                    <a:pt x="600455" y="179831"/>
                  </a:lnTo>
                  <a:lnTo>
                    <a:pt x="600455" y="176783"/>
                  </a:lnTo>
                  <a:lnTo>
                    <a:pt x="600455" y="173735"/>
                  </a:lnTo>
                  <a:lnTo>
                    <a:pt x="603503" y="173735"/>
                  </a:lnTo>
                  <a:lnTo>
                    <a:pt x="603503" y="170687"/>
                  </a:lnTo>
                </a:path>
                <a:path w="1009015" h="802004">
                  <a:moveTo>
                    <a:pt x="603503" y="170687"/>
                  </a:moveTo>
                  <a:lnTo>
                    <a:pt x="603503" y="167639"/>
                  </a:lnTo>
                  <a:lnTo>
                    <a:pt x="603503" y="167639"/>
                  </a:lnTo>
                  <a:lnTo>
                    <a:pt x="606551" y="167639"/>
                  </a:lnTo>
                  <a:lnTo>
                    <a:pt x="606551" y="161543"/>
                  </a:lnTo>
                  <a:lnTo>
                    <a:pt x="609600" y="161543"/>
                  </a:lnTo>
                  <a:lnTo>
                    <a:pt x="609600" y="155447"/>
                  </a:lnTo>
                  <a:lnTo>
                    <a:pt x="612648" y="155447"/>
                  </a:lnTo>
                  <a:lnTo>
                    <a:pt x="612648" y="149351"/>
                  </a:lnTo>
                  <a:lnTo>
                    <a:pt x="615696" y="149351"/>
                  </a:lnTo>
                  <a:lnTo>
                    <a:pt x="615696" y="143255"/>
                  </a:lnTo>
                  <a:lnTo>
                    <a:pt x="618744" y="143255"/>
                  </a:lnTo>
                  <a:lnTo>
                    <a:pt x="618744" y="140207"/>
                  </a:lnTo>
                  <a:lnTo>
                    <a:pt x="618744" y="137159"/>
                  </a:lnTo>
                  <a:lnTo>
                    <a:pt x="621792" y="137159"/>
                  </a:lnTo>
                  <a:lnTo>
                    <a:pt x="621792" y="134111"/>
                  </a:lnTo>
                </a:path>
                <a:path w="1009015" h="802004">
                  <a:moveTo>
                    <a:pt x="621792" y="134111"/>
                  </a:moveTo>
                  <a:lnTo>
                    <a:pt x="624839" y="134111"/>
                  </a:lnTo>
                  <a:lnTo>
                    <a:pt x="624839" y="134111"/>
                  </a:lnTo>
                  <a:lnTo>
                    <a:pt x="624839" y="128015"/>
                  </a:lnTo>
                  <a:lnTo>
                    <a:pt x="627887" y="128015"/>
                  </a:lnTo>
                  <a:lnTo>
                    <a:pt x="627887" y="121919"/>
                  </a:lnTo>
                  <a:lnTo>
                    <a:pt x="630935" y="121919"/>
                  </a:lnTo>
                  <a:lnTo>
                    <a:pt x="630935" y="115823"/>
                  </a:lnTo>
                  <a:lnTo>
                    <a:pt x="633983" y="115823"/>
                  </a:lnTo>
                  <a:lnTo>
                    <a:pt x="633983" y="112775"/>
                  </a:lnTo>
                  <a:lnTo>
                    <a:pt x="633983" y="109727"/>
                  </a:lnTo>
                  <a:lnTo>
                    <a:pt x="637031" y="109727"/>
                  </a:lnTo>
                  <a:lnTo>
                    <a:pt x="637031" y="106679"/>
                  </a:lnTo>
                  <a:lnTo>
                    <a:pt x="637031" y="106679"/>
                  </a:lnTo>
                  <a:lnTo>
                    <a:pt x="640079" y="106679"/>
                  </a:lnTo>
                  <a:lnTo>
                    <a:pt x="640079" y="100583"/>
                  </a:lnTo>
                  <a:lnTo>
                    <a:pt x="643127" y="100583"/>
                  </a:lnTo>
                  <a:lnTo>
                    <a:pt x="643127" y="97535"/>
                  </a:lnTo>
                </a:path>
                <a:path w="1009015" h="802004">
                  <a:moveTo>
                    <a:pt x="643127" y="97535"/>
                  </a:moveTo>
                  <a:lnTo>
                    <a:pt x="643127" y="94487"/>
                  </a:lnTo>
                  <a:lnTo>
                    <a:pt x="646176" y="94487"/>
                  </a:lnTo>
                  <a:lnTo>
                    <a:pt x="646176" y="91439"/>
                  </a:lnTo>
                  <a:lnTo>
                    <a:pt x="649224" y="91439"/>
                  </a:lnTo>
                  <a:lnTo>
                    <a:pt x="649224" y="85343"/>
                  </a:lnTo>
                  <a:lnTo>
                    <a:pt x="652272" y="85343"/>
                  </a:lnTo>
                  <a:lnTo>
                    <a:pt x="652272" y="82295"/>
                  </a:lnTo>
                  <a:lnTo>
                    <a:pt x="655320" y="82295"/>
                  </a:lnTo>
                  <a:lnTo>
                    <a:pt x="655320" y="76199"/>
                  </a:lnTo>
                  <a:lnTo>
                    <a:pt x="658368" y="76199"/>
                  </a:lnTo>
                  <a:lnTo>
                    <a:pt x="658368" y="73151"/>
                  </a:lnTo>
                  <a:lnTo>
                    <a:pt x="661416" y="73151"/>
                  </a:lnTo>
                  <a:lnTo>
                    <a:pt x="661416" y="67055"/>
                  </a:lnTo>
                  <a:lnTo>
                    <a:pt x="664463" y="67055"/>
                  </a:lnTo>
                </a:path>
                <a:path w="1009015" h="802004">
                  <a:moveTo>
                    <a:pt x="664463" y="67055"/>
                  </a:moveTo>
                  <a:lnTo>
                    <a:pt x="664463" y="64007"/>
                  </a:lnTo>
                  <a:lnTo>
                    <a:pt x="667511" y="64007"/>
                  </a:lnTo>
                  <a:lnTo>
                    <a:pt x="667511" y="60959"/>
                  </a:lnTo>
                  <a:lnTo>
                    <a:pt x="670559" y="60959"/>
                  </a:lnTo>
                  <a:lnTo>
                    <a:pt x="670559" y="54863"/>
                  </a:lnTo>
                  <a:lnTo>
                    <a:pt x="673607" y="54863"/>
                  </a:lnTo>
                  <a:lnTo>
                    <a:pt x="673607" y="51815"/>
                  </a:lnTo>
                  <a:lnTo>
                    <a:pt x="676655" y="51815"/>
                  </a:lnTo>
                  <a:lnTo>
                    <a:pt x="676655" y="48767"/>
                  </a:lnTo>
                  <a:lnTo>
                    <a:pt x="679703" y="48767"/>
                  </a:lnTo>
                  <a:lnTo>
                    <a:pt x="679703" y="45719"/>
                  </a:lnTo>
                  <a:lnTo>
                    <a:pt x="682751" y="45719"/>
                  </a:lnTo>
                  <a:lnTo>
                    <a:pt x="682751" y="42671"/>
                  </a:lnTo>
                </a:path>
                <a:path w="1009015" h="802004">
                  <a:moveTo>
                    <a:pt x="682751" y="42671"/>
                  </a:moveTo>
                  <a:lnTo>
                    <a:pt x="685800" y="42671"/>
                  </a:lnTo>
                  <a:lnTo>
                    <a:pt x="685800" y="42671"/>
                  </a:lnTo>
                  <a:lnTo>
                    <a:pt x="685800" y="39623"/>
                  </a:lnTo>
                  <a:lnTo>
                    <a:pt x="688848" y="39623"/>
                  </a:lnTo>
                  <a:lnTo>
                    <a:pt x="688848" y="36575"/>
                  </a:lnTo>
                  <a:lnTo>
                    <a:pt x="691896" y="36575"/>
                  </a:lnTo>
                  <a:lnTo>
                    <a:pt x="691896" y="33527"/>
                  </a:lnTo>
                  <a:lnTo>
                    <a:pt x="694944" y="33527"/>
                  </a:lnTo>
                  <a:lnTo>
                    <a:pt x="694944" y="30479"/>
                  </a:lnTo>
                  <a:lnTo>
                    <a:pt x="697992" y="30479"/>
                  </a:lnTo>
                  <a:lnTo>
                    <a:pt x="697992" y="27431"/>
                  </a:lnTo>
                  <a:lnTo>
                    <a:pt x="701039" y="27431"/>
                  </a:lnTo>
                  <a:lnTo>
                    <a:pt x="701039" y="24383"/>
                  </a:lnTo>
                  <a:lnTo>
                    <a:pt x="704087" y="24383"/>
                  </a:lnTo>
                </a:path>
                <a:path w="1009015" h="802004">
                  <a:moveTo>
                    <a:pt x="704087" y="24383"/>
                  </a:moveTo>
                  <a:lnTo>
                    <a:pt x="704087" y="21335"/>
                  </a:lnTo>
                  <a:lnTo>
                    <a:pt x="704087" y="21335"/>
                  </a:lnTo>
                  <a:lnTo>
                    <a:pt x="707135" y="21335"/>
                  </a:lnTo>
                  <a:lnTo>
                    <a:pt x="707135" y="18287"/>
                  </a:lnTo>
                  <a:lnTo>
                    <a:pt x="710183" y="18287"/>
                  </a:lnTo>
                  <a:lnTo>
                    <a:pt x="713231" y="18287"/>
                  </a:lnTo>
                  <a:lnTo>
                    <a:pt x="713231" y="15239"/>
                  </a:lnTo>
                  <a:lnTo>
                    <a:pt x="716279" y="15239"/>
                  </a:lnTo>
                  <a:lnTo>
                    <a:pt x="716279" y="15239"/>
                  </a:lnTo>
                  <a:lnTo>
                    <a:pt x="716279" y="12191"/>
                  </a:lnTo>
                  <a:lnTo>
                    <a:pt x="719327" y="12191"/>
                  </a:lnTo>
                  <a:lnTo>
                    <a:pt x="722376" y="12191"/>
                  </a:lnTo>
                  <a:lnTo>
                    <a:pt x="722376" y="9143"/>
                  </a:lnTo>
                </a:path>
                <a:path w="1009015" h="802004">
                  <a:moveTo>
                    <a:pt x="722376" y="9143"/>
                  </a:moveTo>
                  <a:lnTo>
                    <a:pt x="725424" y="9143"/>
                  </a:lnTo>
                  <a:lnTo>
                    <a:pt x="728472" y="9143"/>
                  </a:lnTo>
                  <a:lnTo>
                    <a:pt x="728472" y="9143"/>
                  </a:lnTo>
                  <a:lnTo>
                    <a:pt x="728472" y="6095"/>
                  </a:lnTo>
                  <a:lnTo>
                    <a:pt x="731520" y="6095"/>
                  </a:lnTo>
                  <a:lnTo>
                    <a:pt x="734568" y="6095"/>
                  </a:lnTo>
                  <a:lnTo>
                    <a:pt x="734568" y="3047"/>
                  </a:lnTo>
                  <a:lnTo>
                    <a:pt x="737616" y="3047"/>
                  </a:lnTo>
                  <a:lnTo>
                    <a:pt x="740663" y="3047"/>
                  </a:lnTo>
                  <a:lnTo>
                    <a:pt x="743711" y="3047"/>
                  </a:lnTo>
                </a:path>
                <a:path w="1009015" h="802004">
                  <a:moveTo>
                    <a:pt x="743711" y="3047"/>
                  </a:moveTo>
                  <a:lnTo>
                    <a:pt x="746759" y="3047"/>
                  </a:lnTo>
                  <a:lnTo>
                    <a:pt x="746759" y="0"/>
                  </a:lnTo>
                  <a:lnTo>
                    <a:pt x="749807" y="0"/>
                  </a:lnTo>
                  <a:lnTo>
                    <a:pt x="752855" y="0"/>
                  </a:lnTo>
                  <a:lnTo>
                    <a:pt x="755903" y="0"/>
                  </a:lnTo>
                  <a:lnTo>
                    <a:pt x="758951" y="0"/>
                  </a:lnTo>
                  <a:lnTo>
                    <a:pt x="762000" y="0"/>
                  </a:lnTo>
                  <a:lnTo>
                    <a:pt x="765048" y="0"/>
                  </a:lnTo>
                </a:path>
                <a:path w="1009015" h="802004">
                  <a:moveTo>
                    <a:pt x="765048" y="0"/>
                  </a:moveTo>
                  <a:lnTo>
                    <a:pt x="768096" y="0"/>
                  </a:lnTo>
                  <a:lnTo>
                    <a:pt x="768096" y="0"/>
                  </a:lnTo>
                  <a:lnTo>
                    <a:pt x="768096" y="3047"/>
                  </a:lnTo>
                  <a:lnTo>
                    <a:pt x="771144" y="3047"/>
                  </a:lnTo>
                  <a:lnTo>
                    <a:pt x="774192" y="3047"/>
                  </a:lnTo>
                  <a:lnTo>
                    <a:pt x="777239" y="3047"/>
                  </a:lnTo>
                  <a:lnTo>
                    <a:pt x="780287" y="3047"/>
                  </a:lnTo>
                  <a:lnTo>
                    <a:pt x="780287" y="6095"/>
                  </a:lnTo>
                  <a:lnTo>
                    <a:pt x="783335" y="6095"/>
                  </a:lnTo>
                </a:path>
                <a:path w="1009015" h="802004">
                  <a:moveTo>
                    <a:pt x="783335" y="6095"/>
                  </a:moveTo>
                  <a:lnTo>
                    <a:pt x="786383" y="6095"/>
                  </a:lnTo>
                  <a:lnTo>
                    <a:pt x="786383" y="6095"/>
                  </a:lnTo>
                  <a:lnTo>
                    <a:pt x="786383" y="9143"/>
                  </a:lnTo>
                  <a:lnTo>
                    <a:pt x="789431" y="9143"/>
                  </a:lnTo>
                  <a:lnTo>
                    <a:pt x="792479" y="9143"/>
                  </a:lnTo>
                  <a:lnTo>
                    <a:pt x="792479" y="12191"/>
                  </a:lnTo>
                  <a:lnTo>
                    <a:pt x="795527" y="12191"/>
                  </a:lnTo>
                  <a:lnTo>
                    <a:pt x="798576" y="12191"/>
                  </a:lnTo>
                  <a:lnTo>
                    <a:pt x="798576" y="15239"/>
                  </a:lnTo>
                  <a:lnTo>
                    <a:pt x="801624" y="15239"/>
                  </a:lnTo>
                  <a:lnTo>
                    <a:pt x="804672" y="18287"/>
                  </a:lnTo>
                </a:path>
                <a:path w="1009015" h="802004">
                  <a:moveTo>
                    <a:pt x="804672" y="18287"/>
                  </a:moveTo>
                  <a:lnTo>
                    <a:pt x="807720" y="18287"/>
                  </a:lnTo>
                  <a:lnTo>
                    <a:pt x="807720" y="18287"/>
                  </a:lnTo>
                  <a:lnTo>
                    <a:pt x="807720" y="21335"/>
                  </a:lnTo>
                  <a:lnTo>
                    <a:pt x="810768" y="21335"/>
                  </a:lnTo>
                  <a:lnTo>
                    <a:pt x="810768" y="24383"/>
                  </a:lnTo>
                  <a:lnTo>
                    <a:pt x="813816" y="24383"/>
                  </a:lnTo>
                  <a:lnTo>
                    <a:pt x="813816" y="27431"/>
                  </a:lnTo>
                  <a:lnTo>
                    <a:pt x="816863" y="27431"/>
                  </a:lnTo>
                  <a:lnTo>
                    <a:pt x="816863" y="30479"/>
                  </a:lnTo>
                  <a:lnTo>
                    <a:pt x="819911" y="30479"/>
                  </a:lnTo>
                  <a:lnTo>
                    <a:pt x="819911" y="33527"/>
                  </a:lnTo>
                  <a:lnTo>
                    <a:pt x="822959" y="33527"/>
                  </a:lnTo>
                  <a:lnTo>
                    <a:pt x="822959" y="33527"/>
                  </a:lnTo>
                </a:path>
                <a:path w="1009015" h="802004">
                  <a:moveTo>
                    <a:pt x="822959" y="33527"/>
                  </a:moveTo>
                  <a:lnTo>
                    <a:pt x="826007" y="36575"/>
                  </a:lnTo>
                  <a:lnTo>
                    <a:pt x="826007" y="39623"/>
                  </a:lnTo>
                  <a:lnTo>
                    <a:pt x="829055" y="39623"/>
                  </a:lnTo>
                  <a:lnTo>
                    <a:pt x="829055" y="42671"/>
                  </a:lnTo>
                  <a:lnTo>
                    <a:pt x="829055" y="42671"/>
                  </a:lnTo>
                  <a:lnTo>
                    <a:pt x="832103" y="42671"/>
                  </a:lnTo>
                  <a:lnTo>
                    <a:pt x="832103" y="45719"/>
                  </a:lnTo>
                  <a:lnTo>
                    <a:pt x="835151" y="45719"/>
                  </a:lnTo>
                  <a:lnTo>
                    <a:pt x="835151" y="48767"/>
                  </a:lnTo>
                  <a:lnTo>
                    <a:pt x="838200" y="48767"/>
                  </a:lnTo>
                  <a:lnTo>
                    <a:pt x="838200" y="51815"/>
                  </a:lnTo>
                  <a:lnTo>
                    <a:pt x="841248" y="51815"/>
                  </a:lnTo>
                  <a:lnTo>
                    <a:pt x="841248" y="54863"/>
                  </a:lnTo>
                  <a:lnTo>
                    <a:pt x="844296" y="54863"/>
                  </a:lnTo>
                  <a:lnTo>
                    <a:pt x="844296" y="57911"/>
                  </a:lnTo>
                </a:path>
                <a:path w="1009015" h="802004">
                  <a:moveTo>
                    <a:pt x="844296" y="57911"/>
                  </a:moveTo>
                  <a:lnTo>
                    <a:pt x="844296" y="60959"/>
                  </a:lnTo>
                  <a:lnTo>
                    <a:pt x="844296" y="60959"/>
                  </a:lnTo>
                  <a:lnTo>
                    <a:pt x="847344" y="60959"/>
                  </a:lnTo>
                  <a:lnTo>
                    <a:pt x="847344" y="64007"/>
                  </a:lnTo>
                  <a:lnTo>
                    <a:pt x="850392" y="64007"/>
                  </a:lnTo>
                  <a:lnTo>
                    <a:pt x="850392" y="67055"/>
                  </a:lnTo>
                  <a:lnTo>
                    <a:pt x="853439" y="67055"/>
                  </a:lnTo>
                  <a:lnTo>
                    <a:pt x="853439" y="70103"/>
                  </a:lnTo>
                  <a:lnTo>
                    <a:pt x="853439" y="73151"/>
                  </a:lnTo>
                  <a:lnTo>
                    <a:pt x="856487" y="73151"/>
                  </a:lnTo>
                  <a:lnTo>
                    <a:pt x="856487" y="76199"/>
                  </a:lnTo>
                  <a:lnTo>
                    <a:pt x="859535" y="76199"/>
                  </a:lnTo>
                  <a:lnTo>
                    <a:pt x="859535" y="79247"/>
                  </a:lnTo>
                  <a:lnTo>
                    <a:pt x="859535" y="82295"/>
                  </a:lnTo>
                  <a:lnTo>
                    <a:pt x="862583" y="82295"/>
                  </a:lnTo>
                  <a:lnTo>
                    <a:pt x="862583" y="85343"/>
                  </a:lnTo>
                </a:path>
                <a:path w="1009015" h="802004">
                  <a:moveTo>
                    <a:pt x="862583" y="85343"/>
                  </a:moveTo>
                  <a:lnTo>
                    <a:pt x="865631" y="85343"/>
                  </a:lnTo>
                  <a:lnTo>
                    <a:pt x="865631" y="85343"/>
                  </a:lnTo>
                  <a:lnTo>
                    <a:pt x="865631" y="88391"/>
                  </a:lnTo>
                  <a:lnTo>
                    <a:pt x="865631" y="91439"/>
                  </a:lnTo>
                  <a:lnTo>
                    <a:pt x="868679" y="91439"/>
                  </a:lnTo>
                  <a:lnTo>
                    <a:pt x="868679" y="94487"/>
                  </a:lnTo>
                  <a:lnTo>
                    <a:pt x="871727" y="94487"/>
                  </a:lnTo>
                  <a:lnTo>
                    <a:pt x="871727" y="97535"/>
                  </a:lnTo>
                  <a:lnTo>
                    <a:pt x="871727" y="100583"/>
                  </a:lnTo>
                  <a:lnTo>
                    <a:pt x="874776" y="100583"/>
                  </a:lnTo>
                  <a:lnTo>
                    <a:pt x="874776" y="103631"/>
                  </a:lnTo>
                  <a:lnTo>
                    <a:pt x="874776" y="106679"/>
                  </a:lnTo>
                  <a:lnTo>
                    <a:pt x="877824" y="106679"/>
                  </a:lnTo>
                  <a:lnTo>
                    <a:pt x="877824" y="109727"/>
                  </a:lnTo>
                  <a:lnTo>
                    <a:pt x="880872" y="109727"/>
                  </a:lnTo>
                  <a:lnTo>
                    <a:pt x="880872" y="112775"/>
                  </a:lnTo>
                  <a:lnTo>
                    <a:pt x="880872" y="115823"/>
                  </a:lnTo>
                  <a:lnTo>
                    <a:pt x="883920" y="115823"/>
                  </a:lnTo>
                  <a:lnTo>
                    <a:pt x="883920" y="118871"/>
                  </a:lnTo>
                </a:path>
                <a:path w="1009015" h="802004">
                  <a:moveTo>
                    <a:pt x="883920" y="118871"/>
                  </a:moveTo>
                  <a:lnTo>
                    <a:pt x="883920" y="121919"/>
                  </a:lnTo>
                  <a:lnTo>
                    <a:pt x="886968" y="121919"/>
                  </a:lnTo>
                  <a:lnTo>
                    <a:pt x="886968" y="124967"/>
                  </a:lnTo>
                  <a:lnTo>
                    <a:pt x="886968" y="128015"/>
                  </a:lnTo>
                  <a:lnTo>
                    <a:pt x="890016" y="128015"/>
                  </a:lnTo>
                  <a:lnTo>
                    <a:pt x="890016" y="131063"/>
                  </a:lnTo>
                  <a:lnTo>
                    <a:pt x="893063" y="134111"/>
                  </a:lnTo>
                  <a:lnTo>
                    <a:pt x="893063" y="137159"/>
                  </a:lnTo>
                  <a:lnTo>
                    <a:pt x="896111" y="137159"/>
                  </a:lnTo>
                  <a:lnTo>
                    <a:pt x="896111" y="140207"/>
                  </a:lnTo>
                  <a:lnTo>
                    <a:pt x="896111" y="143255"/>
                  </a:lnTo>
                  <a:lnTo>
                    <a:pt x="896111" y="143255"/>
                  </a:lnTo>
                  <a:lnTo>
                    <a:pt x="899159" y="143255"/>
                  </a:lnTo>
                  <a:lnTo>
                    <a:pt x="899159" y="146303"/>
                  </a:lnTo>
                  <a:lnTo>
                    <a:pt x="899159" y="149351"/>
                  </a:lnTo>
                  <a:lnTo>
                    <a:pt x="902207" y="149351"/>
                  </a:lnTo>
                  <a:lnTo>
                    <a:pt x="902207" y="152399"/>
                  </a:lnTo>
                  <a:lnTo>
                    <a:pt x="902207" y="155447"/>
                  </a:lnTo>
                  <a:lnTo>
                    <a:pt x="905255" y="155447"/>
                  </a:lnTo>
                </a:path>
                <a:path w="1009015" h="802004">
                  <a:moveTo>
                    <a:pt x="905255" y="155447"/>
                  </a:moveTo>
                  <a:lnTo>
                    <a:pt x="905255" y="158495"/>
                  </a:lnTo>
                  <a:lnTo>
                    <a:pt x="905255" y="161543"/>
                  </a:lnTo>
                  <a:lnTo>
                    <a:pt x="905255" y="161543"/>
                  </a:lnTo>
                  <a:lnTo>
                    <a:pt x="908303" y="161543"/>
                  </a:lnTo>
                  <a:lnTo>
                    <a:pt x="908303" y="164591"/>
                  </a:lnTo>
                  <a:lnTo>
                    <a:pt x="908303" y="167639"/>
                  </a:lnTo>
                  <a:lnTo>
                    <a:pt x="911351" y="167639"/>
                  </a:lnTo>
                  <a:lnTo>
                    <a:pt x="911351" y="170687"/>
                  </a:lnTo>
                  <a:lnTo>
                    <a:pt x="911351" y="173735"/>
                  </a:lnTo>
                  <a:lnTo>
                    <a:pt x="914400" y="173735"/>
                  </a:lnTo>
                  <a:lnTo>
                    <a:pt x="914400" y="176783"/>
                  </a:lnTo>
                  <a:lnTo>
                    <a:pt x="914400" y="179831"/>
                  </a:lnTo>
                  <a:lnTo>
                    <a:pt x="917448" y="179831"/>
                  </a:lnTo>
                  <a:lnTo>
                    <a:pt x="917448" y="182879"/>
                  </a:lnTo>
                  <a:lnTo>
                    <a:pt x="917448" y="185927"/>
                  </a:lnTo>
                  <a:lnTo>
                    <a:pt x="920496" y="185927"/>
                  </a:lnTo>
                  <a:lnTo>
                    <a:pt x="920496" y="188975"/>
                  </a:lnTo>
                  <a:lnTo>
                    <a:pt x="920496" y="192023"/>
                  </a:lnTo>
                  <a:lnTo>
                    <a:pt x="920496" y="195071"/>
                  </a:lnTo>
                  <a:lnTo>
                    <a:pt x="923544" y="195071"/>
                  </a:lnTo>
                  <a:lnTo>
                    <a:pt x="923544" y="198119"/>
                  </a:lnTo>
                </a:path>
                <a:path w="1009015" h="802004">
                  <a:moveTo>
                    <a:pt x="923544" y="198119"/>
                  </a:moveTo>
                  <a:lnTo>
                    <a:pt x="923544" y="201167"/>
                  </a:lnTo>
                  <a:lnTo>
                    <a:pt x="923544" y="201167"/>
                  </a:lnTo>
                  <a:lnTo>
                    <a:pt x="926592" y="201167"/>
                  </a:lnTo>
                  <a:lnTo>
                    <a:pt x="926592" y="204215"/>
                  </a:lnTo>
                  <a:lnTo>
                    <a:pt x="926592" y="207263"/>
                  </a:lnTo>
                  <a:lnTo>
                    <a:pt x="929639" y="207263"/>
                  </a:lnTo>
                  <a:lnTo>
                    <a:pt x="929639" y="210311"/>
                  </a:lnTo>
                  <a:lnTo>
                    <a:pt x="929639" y="213359"/>
                  </a:lnTo>
                  <a:lnTo>
                    <a:pt x="932687" y="213359"/>
                  </a:lnTo>
                  <a:lnTo>
                    <a:pt x="932687" y="216407"/>
                  </a:lnTo>
                  <a:lnTo>
                    <a:pt x="932687" y="219455"/>
                  </a:lnTo>
                  <a:lnTo>
                    <a:pt x="935735" y="219455"/>
                  </a:lnTo>
                  <a:lnTo>
                    <a:pt x="935735" y="222503"/>
                  </a:lnTo>
                  <a:lnTo>
                    <a:pt x="935735" y="225551"/>
                  </a:lnTo>
                  <a:lnTo>
                    <a:pt x="935735" y="228599"/>
                  </a:lnTo>
                  <a:lnTo>
                    <a:pt x="938783" y="228599"/>
                  </a:lnTo>
                  <a:lnTo>
                    <a:pt x="938783" y="231647"/>
                  </a:lnTo>
                  <a:lnTo>
                    <a:pt x="938783" y="234695"/>
                  </a:lnTo>
                  <a:lnTo>
                    <a:pt x="941831" y="234695"/>
                  </a:lnTo>
                  <a:lnTo>
                    <a:pt x="941831" y="237743"/>
                  </a:lnTo>
                  <a:lnTo>
                    <a:pt x="941831" y="240791"/>
                  </a:lnTo>
                  <a:lnTo>
                    <a:pt x="944879" y="240791"/>
                  </a:lnTo>
                  <a:lnTo>
                    <a:pt x="944879" y="243839"/>
                  </a:lnTo>
                </a:path>
                <a:path w="1009015" h="802004">
                  <a:moveTo>
                    <a:pt x="944879" y="243839"/>
                  </a:moveTo>
                  <a:lnTo>
                    <a:pt x="944879" y="246887"/>
                  </a:lnTo>
                  <a:lnTo>
                    <a:pt x="947927" y="246887"/>
                  </a:lnTo>
                  <a:lnTo>
                    <a:pt x="947927" y="249935"/>
                  </a:lnTo>
                  <a:lnTo>
                    <a:pt x="947927" y="252983"/>
                  </a:lnTo>
                  <a:lnTo>
                    <a:pt x="947927" y="256031"/>
                  </a:lnTo>
                  <a:lnTo>
                    <a:pt x="947927" y="256031"/>
                  </a:lnTo>
                  <a:lnTo>
                    <a:pt x="950976" y="256031"/>
                  </a:lnTo>
                  <a:lnTo>
                    <a:pt x="950976" y="259079"/>
                  </a:lnTo>
                  <a:lnTo>
                    <a:pt x="950976" y="262127"/>
                  </a:lnTo>
                  <a:lnTo>
                    <a:pt x="954024" y="262127"/>
                  </a:lnTo>
                  <a:lnTo>
                    <a:pt x="954024" y="265175"/>
                  </a:lnTo>
                  <a:lnTo>
                    <a:pt x="954024" y="268223"/>
                  </a:lnTo>
                  <a:lnTo>
                    <a:pt x="957072" y="268223"/>
                  </a:lnTo>
                  <a:lnTo>
                    <a:pt x="957072" y="271271"/>
                  </a:lnTo>
                  <a:lnTo>
                    <a:pt x="957072" y="274319"/>
                  </a:lnTo>
                  <a:lnTo>
                    <a:pt x="957072" y="277367"/>
                  </a:lnTo>
                  <a:lnTo>
                    <a:pt x="960120" y="277367"/>
                  </a:lnTo>
                  <a:lnTo>
                    <a:pt x="960120" y="280415"/>
                  </a:lnTo>
                  <a:lnTo>
                    <a:pt x="960120" y="283463"/>
                  </a:lnTo>
                  <a:lnTo>
                    <a:pt x="963168" y="283463"/>
                  </a:lnTo>
                  <a:lnTo>
                    <a:pt x="963168" y="286511"/>
                  </a:lnTo>
                  <a:lnTo>
                    <a:pt x="963168" y="289559"/>
                  </a:lnTo>
                </a:path>
                <a:path w="1009015" h="802004">
                  <a:moveTo>
                    <a:pt x="963168" y="289559"/>
                  </a:moveTo>
                  <a:lnTo>
                    <a:pt x="966216" y="292607"/>
                  </a:lnTo>
                  <a:lnTo>
                    <a:pt x="966216" y="295655"/>
                  </a:lnTo>
                  <a:lnTo>
                    <a:pt x="966216" y="298703"/>
                  </a:lnTo>
                  <a:lnTo>
                    <a:pt x="969263" y="298703"/>
                  </a:lnTo>
                  <a:lnTo>
                    <a:pt x="969263" y="301751"/>
                  </a:lnTo>
                  <a:lnTo>
                    <a:pt x="969263" y="304799"/>
                  </a:lnTo>
                  <a:lnTo>
                    <a:pt x="972311" y="304799"/>
                  </a:lnTo>
                  <a:lnTo>
                    <a:pt x="972311" y="307847"/>
                  </a:lnTo>
                  <a:lnTo>
                    <a:pt x="972311" y="310895"/>
                  </a:lnTo>
                  <a:lnTo>
                    <a:pt x="972311" y="313943"/>
                  </a:lnTo>
                  <a:lnTo>
                    <a:pt x="972311" y="313943"/>
                  </a:lnTo>
                  <a:lnTo>
                    <a:pt x="975359" y="313943"/>
                  </a:lnTo>
                  <a:lnTo>
                    <a:pt x="975359" y="316991"/>
                  </a:lnTo>
                  <a:lnTo>
                    <a:pt x="975359" y="320039"/>
                  </a:lnTo>
                  <a:lnTo>
                    <a:pt x="978407" y="320039"/>
                  </a:lnTo>
                  <a:lnTo>
                    <a:pt x="978407" y="323087"/>
                  </a:lnTo>
                  <a:lnTo>
                    <a:pt x="978407" y="326135"/>
                  </a:lnTo>
                  <a:lnTo>
                    <a:pt x="978407" y="329183"/>
                  </a:lnTo>
                  <a:lnTo>
                    <a:pt x="981455" y="329183"/>
                  </a:lnTo>
                  <a:lnTo>
                    <a:pt x="981455" y="332231"/>
                  </a:lnTo>
                  <a:lnTo>
                    <a:pt x="981455" y="335279"/>
                  </a:lnTo>
                  <a:lnTo>
                    <a:pt x="984503" y="335279"/>
                  </a:lnTo>
                  <a:lnTo>
                    <a:pt x="984503" y="338327"/>
                  </a:lnTo>
                </a:path>
                <a:path w="1009015" h="802004">
                  <a:moveTo>
                    <a:pt x="984503" y="338327"/>
                  </a:moveTo>
                  <a:lnTo>
                    <a:pt x="984503" y="341375"/>
                  </a:lnTo>
                  <a:lnTo>
                    <a:pt x="984503" y="344423"/>
                  </a:lnTo>
                  <a:lnTo>
                    <a:pt x="984503" y="344423"/>
                  </a:lnTo>
                  <a:lnTo>
                    <a:pt x="987551" y="344423"/>
                  </a:lnTo>
                  <a:lnTo>
                    <a:pt x="987551" y="347471"/>
                  </a:lnTo>
                  <a:lnTo>
                    <a:pt x="987551" y="350519"/>
                  </a:lnTo>
                  <a:lnTo>
                    <a:pt x="990600" y="350519"/>
                  </a:lnTo>
                  <a:lnTo>
                    <a:pt x="990600" y="353567"/>
                  </a:lnTo>
                  <a:lnTo>
                    <a:pt x="990600" y="356615"/>
                  </a:lnTo>
                  <a:lnTo>
                    <a:pt x="990600" y="359663"/>
                  </a:lnTo>
                  <a:lnTo>
                    <a:pt x="993648" y="359663"/>
                  </a:lnTo>
                  <a:lnTo>
                    <a:pt x="993648" y="362711"/>
                  </a:lnTo>
                  <a:lnTo>
                    <a:pt x="993648" y="365759"/>
                  </a:lnTo>
                  <a:lnTo>
                    <a:pt x="996696" y="365759"/>
                  </a:lnTo>
                  <a:lnTo>
                    <a:pt x="996696" y="368807"/>
                  </a:lnTo>
                  <a:lnTo>
                    <a:pt x="996696" y="371855"/>
                  </a:lnTo>
                  <a:lnTo>
                    <a:pt x="999744" y="374903"/>
                  </a:lnTo>
                  <a:lnTo>
                    <a:pt x="999744" y="377951"/>
                  </a:lnTo>
                  <a:lnTo>
                    <a:pt x="999744" y="380999"/>
                  </a:lnTo>
                  <a:lnTo>
                    <a:pt x="1002792" y="380999"/>
                  </a:lnTo>
                  <a:lnTo>
                    <a:pt x="1002792" y="384047"/>
                  </a:lnTo>
                  <a:lnTo>
                    <a:pt x="1002792" y="387095"/>
                  </a:lnTo>
                  <a:lnTo>
                    <a:pt x="1005839" y="390143"/>
                  </a:lnTo>
                </a:path>
                <a:path w="1009015" h="802004">
                  <a:moveTo>
                    <a:pt x="1005839" y="390143"/>
                  </a:moveTo>
                  <a:lnTo>
                    <a:pt x="1005839" y="393191"/>
                  </a:lnTo>
                  <a:lnTo>
                    <a:pt x="1005839" y="396239"/>
                  </a:lnTo>
                  <a:lnTo>
                    <a:pt x="1008887" y="396239"/>
                  </a:lnTo>
                  <a:lnTo>
                    <a:pt x="1008887" y="399287"/>
                  </a:lnTo>
                  <a:lnTo>
                    <a:pt x="1008887" y="402335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66888" y="5867400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5">
                  <a:moveTo>
                    <a:pt x="0" y="0"/>
                  </a:moveTo>
                  <a:lnTo>
                    <a:pt x="1008887" y="0"/>
                  </a:lnTo>
                </a:path>
              </a:pathLst>
            </a:custGeom>
            <a:ln w="3175">
              <a:solidFill>
                <a:srgbClr val="BFBFB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6888" y="5468111"/>
              <a:ext cx="1009015" cy="802005"/>
            </a:xfrm>
            <a:custGeom>
              <a:avLst/>
              <a:gdLst/>
              <a:ahLst/>
              <a:cxnLst/>
              <a:rect l="l" t="t" r="r" b="b"/>
              <a:pathLst>
                <a:path w="1009015" h="802004">
                  <a:moveTo>
                    <a:pt x="0" y="399288"/>
                  </a:moveTo>
                  <a:lnTo>
                    <a:pt x="0" y="399288"/>
                  </a:lnTo>
                  <a:lnTo>
                    <a:pt x="3047" y="396239"/>
                  </a:lnTo>
                  <a:lnTo>
                    <a:pt x="3047" y="390144"/>
                  </a:lnTo>
                  <a:lnTo>
                    <a:pt x="6095" y="390144"/>
                  </a:lnTo>
                  <a:lnTo>
                    <a:pt x="6095" y="384048"/>
                  </a:lnTo>
                  <a:lnTo>
                    <a:pt x="9143" y="384048"/>
                  </a:lnTo>
                  <a:lnTo>
                    <a:pt x="9143" y="381000"/>
                  </a:lnTo>
                  <a:lnTo>
                    <a:pt x="9143" y="377951"/>
                  </a:lnTo>
                  <a:lnTo>
                    <a:pt x="9143" y="374904"/>
                  </a:lnTo>
                  <a:lnTo>
                    <a:pt x="12191" y="374904"/>
                  </a:lnTo>
                  <a:lnTo>
                    <a:pt x="12191" y="368807"/>
                  </a:lnTo>
                  <a:lnTo>
                    <a:pt x="15239" y="365760"/>
                  </a:lnTo>
                  <a:lnTo>
                    <a:pt x="15239" y="359663"/>
                  </a:lnTo>
                  <a:lnTo>
                    <a:pt x="18287" y="359663"/>
                  </a:lnTo>
                  <a:lnTo>
                    <a:pt x="18287" y="353568"/>
                  </a:lnTo>
                  <a:lnTo>
                    <a:pt x="21335" y="353568"/>
                  </a:lnTo>
                  <a:lnTo>
                    <a:pt x="21335" y="350519"/>
                  </a:lnTo>
                </a:path>
                <a:path w="1009015" h="802004">
                  <a:moveTo>
                    <a:pt x="21335" y="350519"/>
                  </a:moveTo>
                  <a:lnTo>
                    <a:pt x="21335" y="347471"/>
                  </a:lnTo>
                  <a:lnTo>
                    <a:pt x="21335" y="344424"/>
                  </a:lnTo>
                  <a:lnTo>
                    <a:pt x="21335" y="344424"/>
                  </a:lnTo>
                  <a:lnTo>
                    <a:pt x="24383" y="344424"/>
                  </a:lnTo>
                  <a:lnTo>
                    <a:pt x="24383" y="338327"/>
                  </a:lnTo>
                  <a:lnTo>
                    <a:pt x="27431" y="338327"/>
                  </a:lnTo>
                  <a:lnTo>
                    <a:pt x="27431" y="329183"/>
                  </a:lnTo>
                  <a:lnTo>
                    <a:pt x="30479" y="329183"/>
                  </a:lnTo>
                  <a:lnTo>
                    <a:pt x="30479" y="323088"/>
                  </a:lnTo>
                  <a:lnTo>
                    <a:pt x="33527" y="323088"/>
                  </a:lnTo>
                  <a:lnTo>
                    <a:pt x="33527" y="313944"/>
                  </a:lnTo>
                  <a:lnTo>
                    <a:pt x="36575" y="313944"/>
                  </a:lnTo>
                  <a:lnTo>
                    <a:pt x="36575" y="307848"/>
                  </a:lnTo>
                  <a:lnTo>
                    <a:pt x="39623" y="307848"/>
                  </a:lnTo>
                  <a:lnTo>
                    <a:pt x="39623" y="304800"/>
                  </a:lnTo>
                  <a:lnTo>
                    <a:pt x="39623" y="301751"/>
                  </a:lnTo>
                </a:path>
                <a:path w="1009015" h="802004">
                  <a:moveTo>
                    <a:pt x="39623" y="301751"/>
                  </a:moveTo>
                  <a:lnTo>
                    <a:pt x="39623" y="298704"/>
                  </a:lnTo>
                  <a:lnTo>
                    <a:pt x="42671" y="298704"/>
                  </a:lnTo>
                  <a:lnTo>
                    <a:pt x="42671" y="292607"/>
                  </a:lnTo>
                  <a:lnTo>
                    <a:pt x="45719" y="292607"/>
                  </a:lnTo>
                  <a:lnTo>
                    <a:pt x="45719" y="286512"/>
                  </a:lnTo>
                  <a:lnTo>
                    <a:pt x="48767" y="286512"/>
                  </a:lnTo>
                  <a:lnTo>
                    <a:pt x="48767" y="283463"/>
                  </a:lnTo>
                  <a:lnTo>
                    <a:pt x="48767" y="280415"/>
                  </a:lnTo>
                  <a:lnTo>
                    <a:pt x="48767" y="277368"/>
                  </a:lnTo>
                  <a:lnTo>
                    <a:pt x="48767" y="277368"/>
                  </a:lnTo>
                  <a:lnTo>
                    <a:pt x="51815" y="277368"/>
                  </a:lnTo>
                  <a:lnTo>
                    <a:pt x="51815" y="271271"/>
                  </a:lnTo>
                  <a:lnTo>
                    <a:pt x="54863" y="271271"/>
                  </a:lnTo>
                  <a:lnTo>
                    <a:pt x="54863" y="268224"/>
                  </a:lnTo>
                  <a:lnTo>
                    <a:pt x="54863" y="265175"/>
                  </a:lnTo>
                  <a:lnTo>
                    <a:pt x="54863" y="262127"/>
                  </a:lnTo>
                  <a:lnTo>
                    <a:pt x="57911" y="262127"/>
                  </a:lnTo>
                  <a:lnTo>
                    <a:pt x="57911" y="259080"/>
                  </a:lnTo>
                  <a:lnTo>
                    <a:pt x="57911" y="256031"/>
                  </a:lnTo>
                  <a:lnTo>
                    <a:pt x="60959" y="256031"/>
                  </a:lnTo>
                  <a:lnTo>
                    <a:pt x="60959" y="252983"/>
                  </a:lnTo>
                </a:path>
                <a:path w="1009015" h="802004">
                  <a:moveTo>
                    <a:pt x="60959" y="252983"/>
                  </a:moveTo>
                  <a:lnTo>
                    <a:pt x="60959" y="249936"/>
                  </a:lnTo>
                  <a:lnTo>
                    <a:pt x="60959" y="249936"/>
                  </a:lnTo>
                  <a:lnTo>
                    <a:pt x="64007" y="249936"/>
                  </a:lnTo>
                  <a:lnTo>
                    <a:pt x="64007" y="243839"/>
                  </a:lnTo>
                  <a:lnTo>
                    <a:pt x="67055" y="240792"/>
                  </a:lnTo>
                  <a:lnTo>
                    <a:pt x="67055" y="234695"/>
                  </a:lnTo>
                  <a:lnTo>
                    <a:pt x="70103" y="234695"/>
                  </a:lnTo>
                  <a:lnTo>
                    <a:pt x="70103" y="228600"/>
                  </a:lnTo>
                  <a:lnTo>
                    <a:pt x="73151" y="228600"/>
                  </a:lnTo>
                  <a:lnTo>
                    <a:pt x="73151" y="222504"/>
                  </a:lnTo>
                  <a:lnTo>
                    <a:pt x="76200" y="222504"/>
                  </a:lnTo>
                  <a:lnTo>
                    <a:pt x="76200" y="216407"/>
                  </a:lnTo>
                  <a:lnTo>
                    <a:pt x="79247" y="213360"/>
                  </a:lnTo>
                  <a:lnTo>
                    <a:pt x="79247" y="210312"/>
                  </a:lnTo>
                  <a:lnTo>
                    <a:pt x="79247" y="207263"/>
                  </a:lnTo>
                </a:path>
                <a:path w="1009015" h="802004">
                  <a:moveTo>
                    <a:pt x="79247" y="207263"/>
                  </a:moveTo>
                  <a:lnTo>
                    <a:pt x="82295" y="207263"/>
                  </a:lnTo>
                  <a:lnTo>
                    <a:pt x="82295" y="207263"/>
                  </a:lnTo>
                  <a:lnTo>
                    <a:pt x="82295" y="201168"/>
                  </a:lnTo>
                  <a:lnTo>
                    <a:pt x="85343" y="201168"/>
                  </a:lnTo>
                  <a:lnTo>
                    <a:pt x="85343" y="195071"/>
                  </a:lnTo>
                  <a:lnTo>
                    <a:pt x="88391" y="195071"/>
                  </a:lnTo>
                  <a:lnTo>
                    <a:pt x="88391" y="188975"/>
                  </a:lnTo>
                  <a:lnTo>
                    <a:pt x="91439" y="188975"/>
                  </a:lnTo>
                  <a:lnTo>
                    <a:pt x="91439" y="182880"/>
                  </a:lnTo>
                  <a:lnTo>
                    <a:pt x="94487" y="182880"/>
                  </a:lnTo>
                  <a:lnTo>
                    <a:pt x="94487" y="176783"/>
                  </a:lnTo>
                  <a:lnTo>
                    <a:pt x="97535" y="176783"/>
                  </a:lnTo>
                  <a:lnTo>
                    <a:pt x="97535" y="173736"/>
                  </a:lnTo>
                  <a:lnTo>
                    <a:pt x="97535" y="170687"/>
                  </a:lnTo>
                  <a:lnTo>
                    <a:pt x="100583" y="170687"/>
                  </a:lnTo>
                  <a:lnTo>
                    <a:pt x="100583" y="167639"/>
                  </a:lnTo>
                  <a:lnTo>
                    <a:pt x="100583" y="167639"/>
                  </a:lnTo>
                </a:path>
                <a:path w="1009015" h="802004">
                  <a:moveTo>
                    <a:pt x="100583" y="167639"/>
                  </a:moveTo>
                  <a:lnTo>
                    <a:pt x="100583" y="164592"/>
                  </a:lnTo>
                  <a:lnTo>
                    <a:pt x="103631" y="164592"/>
                  </a:lnTo>
                  <a:lnTo>
                    <a:pt x="103631" y="161544"/>
                  </a:lnTo>
                  <a:lnTo>
                    <a:pt x="103631" y="158495"/>
                  </a:lnTo>
                  <a:lnTo>
                    <a:pt x="106679" y="155448"/>
                  </a:lnTo>
                  <a:lnTo>
                    <a:pt x="106679" y="152400"/>
                  </a:lnTo>
                  <a:lnTo>
                    <a:pt x="109727" y="152400"/>
                  </a:lnTo>
                  <a:lnTo>
                    <a:pt x="109727" y="149351"/>
                  </a:lnTo>
                  <a:lnTo>
                    <a:pt x="109727" y="146304"/>
                  </a:lnTo>
                  <a:lnTo>
                    <a:pt x="109727" y="146304"/>
                  </a:lnTo>
                  <a:lnTo>
                    <a:pt x="112775" y="146304"/>
                  </a:lnTo>
                  <a:lnTo>
                    <a:pt x="112775" y="140207"/>
                  </a:lnTo>
                  <a:lnTo>
                    <a:pt x="115823" y="140207"/>
                  </a:lnTo>
                  <a:lnTo>
                    <a:pt x="115823" y="134112"/>
                  </a:lnTo>
                  <a:lnTo>
                    <a:pt x="118871" y="134112"/>
                  </a:lnTo>
                  <a:lnTo>
                    <a:pt x="118871" y="128015"/>
                  </a:lnTo>
                  <a:lnTo>
                    <a:pt x="121919" y="128015"/>
                  </a:lnTo>
                </a:path>
                <a:path w="1009015" h="802004">
                  <a:moveTo>
                    <a:pt x="121919" y="128015"/>
                  </a:moveTo>
                  <a:lnTo>
                    <a:pt x="121919" y="124968"/>
                  </a:lnTo>
                  <a:lnTo>
                    <a:pt x="121919" y="121919"/>
                  </a:lnTo>
                  <a:lnTo>
                    <a:pt x="124967" y="121919"/>
                  </a:lnTo>
                  <a:lnTo>
                    <a:pt x="124967" y="115824"/>
                  </a:lnTo>
                  <a:lnTo>
                    <a:pt x="128015" y="115824"/>
                  </a:lnTo>
                  <a:lnTo>
                    <a:pt x="128015" y="112775"/>
                  </a:lnTo>
                  <a:lnTo>
                    <a:pt x="131063" y="112775"/>
                  </a:lnTo>
                  <a:lnTo>
                    <a:pt x="131063" y="106680"/>
                  </a:lnTo>
                  <a:lnTo>
                    <a:pt x="134111" y="106680"/>
                  </a:lnTo>
                  <a:lnTo>
                    <a:pt x="134111" y="100583"/>
                  </a:lnTo>
                  <a:lnTo>
                    <a:pt x="137159" y="100583"/>
                  </a:lnTo>
                  <a:lnTo>
                    <a:pt x="137159" y="97536"/>
                  </a:lnTo>
                  <a:lnTo>
                    <a:pt x="140207" y="97536"/>
                  </a:lnTo>
                  <a:lnTo>
                    <a:pt x="140207" y="94487"/>
                  </a:lnTo>
                  <a:lnTo>
                    <a:pt x="140207" y="91439"/>
                  </a:lnTo>
                </a:path>
                <a:path w="1009015" h="802004">
                  <a:moveTo>
                    <a:pt x="140207" y="91439"/>
                  </a:moveTo>
                  <a:lnTo>
                    <a:pt x="143255" y="91439"/>
                  </a:lnTo>
                  <a:lnTo>
                    <a:pt x="143255" y="88392"/>
                  </a:lnTo>
                  <a:lnTo>
                    <a:pt x="143255" y="85343"/>
                  </a:lnTo>
                  <a:lnTo>
                    <a:pt x="146303" y="85343"/>
                  </a:lnTo>
                  <a:lnTo>
                    <a:pt x="146303" y="82295"/>
                  </a:lnTo>
                  <a:lnTo>
                    <a:pt x="146303" y="82295"/>
                  </a:lnTo>
                  <a:lnTo>
                    <a:pt x="149351" y="82295"/>
                  </a:lnTo>
                  <a:lnTo>
                    <a:pt x="149351" y="76200"/>
                  </a:lnTo>
                  <a:lnTo>
                    <a:pt x="152400" y="76200"/>
                  </a:lnTo>
                  <a:lnTo>
                    <a:pt x="152400" y="73151"/>
                  </a:lnTo>
                  <a:lnTo>
                    <a:pt x="155447" y="73151"/>
                  </a:lnTo>
                  <a:lnTo>
                    <a:pt x="155447" y="70104"/>
                  </a:lnTo>
                  <a:lnTo>
                    <a:pt x="158495" y="67056"/>
                  </a:lnTo>
                  <a:lnTo>
                    <a:pt x="158495" y="64007"/>
                  </a:lnTo>
                  <a:lnTo>
                    <a:pt x="161543" y="64007"/>
                  </a:lnTo>
                </a:path>
                <a:path w="1009015" h="802004">
                  <a:moveTo>
                    <a:pt x="161543" y="64007"/>
                  </a:moveTo>
                  <a:lnTo>
                    <a:pt x="161543" y="60960"/>
                  </a:lnTo>
                  <a:lnTo>
                    <a:pt x="164591" y="60960"/>
                  </a:lnTo>
                  <a:lnTo>
                    <a:pt x="164591" y="57912"/>
                  </a:lnTo>
                  <a:lnTo>
                    <a:pt x="164591" y="54863"/>
                  </a:lnTo>
                  <a:lnTo>
                    <a:pt x="167639" y="54863"/>
                  </a:lnTo>
                  <a:lnTo>
                    <a:pt x="167639" y="51815"/>
                  </a:lnTo>
                  <a:lnTo>
                    <a:pt x="167639" y="51815"/>
                  </a:lnTo>
                  <a:lnTo>
                    <a:pt x="170687" y="51815"/>
                  </a:lnTo>
                  <a:lnTo>
                    <a:pt x="170687" y="48768"/>
                  </a:lnTo>
                  <a:lnTo>
                    <a:pt x="173735" y="48768"/>
                  </a:lnTo>
                  <a:lnTo>
                    <a:pt x="173735" y="45719"/>
                  </a:lnTo>
                  <a:lnTo>
                    <a:pt x="176783" y="45719"/>
                  </a:lnTo>
                  <a:lnTo>
                    <a:pt x="176783" y="42671"/>
                  </a:lnTo>
                  <a:lnTo>
                    <a:pt x="179831" y="42671"/>
                  </a:lnTo>
                  <a:lnTo>
                    <a:pt x="179831" y="39624"/>
                  </a:lnTo>
                </a:path>
                <a:path w="1009015" h="802004">
                  <a:moveTo>
                    <a:pt x="179831" y="39624"/>
                  </a:moveTo>
                  <a:lnTo>
                    <a:pt x="182879" y="39624"/>
                  </a:lnTo>
                  <a:lnTo>
                    <a:pt x="182879" y="36575"/>
                  </a:lnTo>
                  <a:lnTo>
                    <a:pt x="182879" y="36575"/>
                  </a:lnTo>
                  <a:lnTo>
                    <a:pt x="185927" y="33527"/>
                  </a:lnTo>
                  <a:lnTo>
                    <a:pt x="188975" y="30480"/>
                  </a:lnTo>
                  <a:lnTo>
                    <a:pt x="192023" y="30480"/>
                  </a:lnTo>
                  <a:lnTo>
                    <a:pt x="192023" y="27431"/>
                  </a:lnTo>
                  <a:lnTo>
                    <a:pt x="195071" y="27431"/>
                  </a:lnTo>
                  <a:lnTo>
                    <a:pt x="195071" y="24383"/>
                  </a:lnTo>
                  <a:lnTo>
                    <a:pt x="198119" y="24383"/>
                  </a:lnTo>
                  <a:lnTo>
                    <a:pt x="198119" y="21336"/>
                  </a:lnTo>
                  <a:lnTo>
                    <a:pt x="201167" y="21336"/>
                  </a:lnTo>
                </a:path>
                <a:path w="1009015" h="802004">
                  <a:moveTo>
                    <a:pt x="201167" y="21336"/>
                  </a:moveTo>
                  <a:lnTo>
                    <a:pt x="201167" y="18287"/>
                  </a:lnTo>
                  <a:lnTo>
                    <a:pt x="204215" y="18287"/>
                  </a:lnTo>
                  <a:lnTo>
                    <a:pt x="204215" y="15239"/>
                  </a:lnTo>
                  <a:lnTo>
                    <a:pt x="207263" y="15239"/>
                  </a:lnTo>
                  <a:lnTo>
                    <a:pt x="210311" y="15239"/>
                  </a:lnTo>
                  <a:lnTo>
                    <a:pt x="210311" y="12192"/>
                  </a:lnTo>
                  <a:lnTo>
                    <a:pt x="213359" y="12192"/>
                  </a:lnTo>
                  <a:lnTo>
                    <a:pt x="213359" y="9143"/>
                  </a:lnTo>
                  <a:lnTo>
                    <a:pt x="216407" y="9143"/>
                  </a:lnTo>
                  <a:lnTo>
                    <a:pt x="219455" y="9143"/>
                  </a:lnTo>
                  <a:lnTo>
                    <a:pt x="219455" y="6095"/>
                  </a:lnTo>
                  <a:lnTo>
                    <a:pt x="222503" y="6095"/>
                  </a:lnTo>
                </a:path>
                <a:path w="1009015" h="802004">
                  <a:moveTo>
                    <a:pt x="222503" y="6095"/>
                  </a:moveTo>
                  <a:lnTo>
                    <a:pt x="222503" y="6095"/>
                  </a:lnTo>
                  <a:lnTo>
                    <a:pt x="225551" y="6095"/>
                  </a:lnTo>
                  <a:lnTo>
                    <a:pt x="228600" y="6095"/>
                  </a:lnTo>
                  <a:lnTo>
                    <a:pt x="228600" y="3048"/>
                  </a:lnTo>
                  <a:lnTo>
                    <a:pt x="231647" y="3048"/>
                  </a:lnTo>
                  <a:lnTo>
                    <a:pt x="234695" y="3048"/>
                  </a:lnTo>
                  <a:lnTo>
                    <a:pt x="237743" y="3048"/>
                  </a:lnTo>
                  <a:lnTo>
                    <a:pt x="237743" y="0"/>
                  </a:lnTo>
                  <a:lnTo>
                    <a:pt x="240791" y="0"/>
                  </a:lnTo>
                </a:path>
                <a:path w="1009015" h="802004">
                  <a:moveTo>
                    <a:pt x="240791" y="0"/>
                  </a:moveTo>
                  <a:lnTo>
                    <a:pt x="240791" y="0"/>
                  </a:lnTo>
                  <a:lnTo>
                    <a:pt x="243839" y="0"/>
                  </a:lnTo>
                  <a:lnTo>
                    <a:pt x="246887" y="0"/>
                  </a:lnTo>
                  <a:lnTo>
                    <a:pt x="249935" y="0"/>
                  </a:lnTo>
                  <a:lnTo>
                    <a:pt x="252983" y="0"/>
                  </a:lnTo>
                  <a:lnTo>
                    <a:pt x="256031" y="0"/>
                  </a:lnTo>
                  <a:lnTo>
                    <a:pt x="259079" y="0"/>
                  </a:lnTo>
                  <a:lnTo>
                    <a:pt x="262127" y="0"/>
                  </a:lnTo>
                </a:path>
                <a:path w="1009015" h="802004">
                  <a:moveTo>
                    <a:pt x="262127" y="0"/>
                  </a:moveTo>
                  <a:lnTo>
                    <a:pt x="265175" y="0"/>
                  </a:lnTo>
                  <a:lnTo>
                    <a:pt x="268223" y="0"/>
                  </a:lnTo>
                  <a:lnTo>
                    <a:pt x="268223" y="0"/>
                  </a:lnTo>
                  <a:lnTo>
                    <a:pt x="268223" y="3048"/>
                  </a:lnTo>
                  <a:lnTo>
                    <a:pt x="271271" y="3048"/>
                  </a:lnTo>
                  <a:lnTo>
                    <a:pt x="274319" y="3048"/>
                  </a:lnTo>
                  <a:lnTo>
                    <a:pt x="277367" y="3048"/>
                  </a:lnTo>
                  <a:lnTo>
                    <a:pt x="277367" y="6095"/>
                  </a:lnTo>
                  <a:lnTo>
                    <a:pt x="280415" y="6095"/>
                  </a:lnTo>
                </a:path>
                <a:path w="1009015" h="802004">
                  <a:moveTo>
                    <a:pt x="280415" y="6095"/>
                  </a:moveTo>
                  <a:lnTo>
                    <a:pt x="283463" y="6095"/>
                  </a:lnTo>
                  <a:lnTo>
                    <a:pt x="283463" y="6095"/>
                  </a:lnTo>
                  <a:lnTo>
                    <a:pt x="283463" y="9143"/>
                  </a:lnTo>
                  <a:lnTo>
                    <a:pt x="286511" y="9143"/>
                  </a:lnTo>
                  <a:lnTo>
                    <a:pt x="289559" y="9143"/>
                  </a:lnTo>
                  <a:lnTo>
                    <a:pt x="289559" y="12192"/>
                  </a:lnTo>
                  <a:lnTo>
                    <a:pt x="292607" y="12192"/>
                  </a:lnTo>
                  <a:lnTo>
                    <a:pt x="295655" y="12192"/>
                  </a:lnTo>
                  <a:lnTo>
                    <a:pt x="295655" y="15239"/>
                  </a:lnTo>
                  <a:lnTo>
                    <a:pt x="298703" y="15239"/>
                  </a:lnTo>
                  <a:lnTo>
                    <a:pt x="298703" y="18287"/>
                  </a:lnTo>
                  <a:lnTo>
                    <a:pt x="301751" y="18287"/>
                  </a:lnTo>
                </a:path>
                <a:path w="1009015" h="802004">
                  <a:moveTo>
                    <a:pt x="301751" y="18287"/>
                  </a:moveTo>
                  <a:lnTo>
                    <a:pt x="304800" y="18287"/>
                  </a:lnTo>
                  <a:lnTo>
                    <a:pt x="304800" y="18287"/>
                  </a:lnTo>
                  <a:lnTo>
                    <a:pt x="304800" y="21336"/>
                  </a:lnTo>
                  <a:lnTo>
                    <a:pt x="307847" y="21336"/>
                  </a:lnTo>
                  <a:lnTo>
                    <a:pt x="307847" y="24383"/>
                  </a:lnTo>
                  <a:lnTo>
                    <a:pt x="310895" y="24383"/>
                  </a:lnTo>
                  <a:lnTo>
                    <a:pt x="310895" y="27431"/>
                  </a:lnTo>
                  <a:lnTo>
                    <a:pt x="313943" y="27431"/>
                  </a:lnTo>
                  <a:lnTo>
                    <a:pt x="313943" y="30480"/>
                  </a:lnTo>
                  <a:lnTo>
                    <a:pt x="316991" y="30480"/>
                  </a:lnTo>
                  <a:lnTo>
                    <a:pt x="316991" y="33527"/>
                  </a:lnTo>
                  <a:lnTo>
                    <a:pt x="320039" y="33527"/>
                  </a:lnTo>
                  <a:lnTo>
                    <a:pt x="320039" y="36575"/>
                  </a:lnTo>
                </a:path>
                <a:path w="1009015" h="802004">
                  <a:moveTo>
                    <a:pt x="320039" y="36575"/>
                  </a:moveTo>
                  <a:lnTo>
                    <a:pt x="323087" y="36575"/>
                  </a:lnTo>
                  <a:lnTo>
                    <a:pt x="323087" y="39624"/>
                  </a:lnTo>
                  <a:lnTo>
                    <a:pt x="326135" y="39624"/>
                  </a:lnTo>
                  <a:lnTo>
                    <a:pt x="326135" y="42671"/>
                  </a:lnTo>
                  <a:lnTo>
                    <a:pt x="329183" y="42671"/>
                  </a:lnTo>
                  <a:lnTo>
                    <a:pt x="329183" y="45719"/>
                  </a:lnTo>
                  <a:lnTo>
                    <a:pt x="332231" y="45719"/>
                  </a:lnTo>
                  <a:lnTo>
                    <a:pt x="332231" y="48768"/>
                  </a:lnTo>
                  <a:lnTo>
                    <a:pt x="335279" y="48768"/>
                  </a:lnTo>
                  <a:lnTo>
                    <a:pt x="335279" y="51815"/>
                  </a:lnTo>
                  <a:lnTo>
                    <a:pt x="335279" y="54863"/>
                  </a:lnTo>
                  <a:lnTo>
                    <a:pt x="338327" y="54863"/>
                  </a:lnTo>
                  <a:lnTo>
                    <a:pt x="338327" y="57912"/>
                  </a:lnTo>
                  <a:lnTo>
                    <a:pt x="341375" y="57912"/>
                  </a:lnTo>
                  <a:lnTo>
                    <a:pt x="341375" y="60960"/>
                  </a:lnTo>
                </a:path>
                <a:path w="1009015" h="802004">
                  <a:moveTo>
                    <a:pt x="341375" y="60960"/>
                  </a:moveTo>
                  <a:lnTo>
                    <a:pt x="344423" y="60960"/>
                  </a:lnTo>
                  <a:lnTo>
                    <a:pt x="344423" y="60960"/>
                  </a:lnTo>
                  <a:lnTo>
                    <a:pt x="344423" y="64007"/>
                  </a:lnTo>
                  <a:lnTo>
                    <a:pt x="344423" y="67056"/>
                  </a:lnTo>
                  <a:lnTo>
                    <a:pt x="347471" y="67056"/>
                  </a:lnTo>
                  <a:lnTo>
                    <a:pt x="347471" y="70104"/>
                  </a:lnTo>
                  <a:lnTo>
                    <a:pt x="350519" y="70104"/>
                  </a:lnTo>
                  <a:lnTo>
                    <a:pt x="350519" y="73151"/>
                  </a:lnTo>
                  <a:lnTo>
                    <a:pt x="353567" y="73151"/>
                  </a:lnTo>
                  <a:lnTo>
                    <a:pt x="353567" y="76200"/>
                  </a:lnTo>
                  <a:lnTo>
                    <a:pt x="353567" y="79248"/>
                  </a:lnTo>
                  <a:lnTo>
                    <a:pt x="356615" y="79248"/>
                  </a:lnTo>
                  <a:lnTo>
                    <a:pt x="356615" y="82295"/>
                  </a:lnTo>
                  <a:lnTo>
                    <a:pt x="359663" y="82295"/>
                  </a:lnTo>
                  <a:lnTo>
                    <a:pt x="359663" y="85343"/>
                  </a:lnTo>
                  <a:lnTo>
                    <a:pt x="359663" y="88392"/>
                  </a:lnTo>
                  <a:lnTo>
                    <a:pt x="362711" y="88392"/>
                  </a:lnTo>
                </a:path>
                <a:path w="1009015" h="802004">
                  <a:moveTo>
                    <a:pt x="362711" y="88392"/>
                  </a:moveTo>
                  <a:lnTo>
                    <a:pt x="362711" y="91439"/>
                  </a:lnTo>
                  <a:lnTo>
                    <a:pt x="362711" y="94487"/>
                  </a:lnTo>
                  <a:lnTo>
                    <a:pt x="365759" y="94487"/>
                  </a:lnTo>
                  <a:lnTo>
                    <a:pt x="365759" y="97536"/>
                  </a:lnTo>
                  <a:lnTo>
                    <a:pt x="368807" y="97536"/>
                  </a:lnTo>
                  <a:lnTo>
                    <a:pt x="368807" y="100583"/>
                  </a:lnTo>
                  <a:lnTo>
                    <a:pt x="368807" y="103631"/>
                  </a:lnTo>
                  <a:lnTo>
                    <a:pt x="371855" y="103631"/>
                  </a:lnTo>
                  <a:lnTo>
                    <a:pt x="371855" y="106680"/>
                  </a:lnTo>
                  <a:lnTo>
                    <a:pt x="371855" y="109727"/>
                  </a:lnTo>
                  <a:lnTo>
                    <a:pt x="374903" y="109727"/>
                  </a:lnTo>
                  <a:lnTo>
                    <a:pt x="374903" y="112775"/>
                  </a:lnTo>
                  <a:lnTo>
                    <a:pt x="377951" y="112775"/>
                  </a:lnTo>
                  <a:lnTo>
                    <a:pt x="377951" y="115824"/>
                  </a:lnTo>
                  <a:lnTo>
                    <a:pt x="377951" y="118871"/>
                  </a:lnTo>
                  <a:lnTo>
                    <a:pt x="381000" y="118871"/>
                  </a:lnTo>
                  <a:lnTo>
                    <a:pt x="381000" y="121919"/>
                  </a:lnTo>
                </a:path>
                <a:path w="1009015" h="802004">
                  <a:moveTo>
                    <a:pt x="381000" y="121919"/>
                  </a:moveTo>
                  <a:lnTo>
                    <a:pt x="381000" y="124968"/>
                  </a:lnTo>
                  <a:lnTo>
                    <a:pt x="381000" y="124968"/>
                  </a:lnTo>
                  <a:lnTo>
                    <a:pt x="384047" y="124968"/>
                  </a:lnTo>
                  <a:lnTo>
                    <a:pt x="384047" y="128015"/>
                  </a:lnTo>
                  <a:lnTo>
                    <a:pt x="384047" y="131063"/>
                  </a:lnTo>
                  <a:lnTo>
                    <a:pt x="387095" y="131063"/>
                  </a:lnTo>
                  <a:lnTo>
                    <a:pt x="387095" y="134112"/>
                  </a:lnTo>
                  <a:lnTo>
                    <a:pt x="390143" y="137160"/>
                  </a:lnTo>
                  <a:lnTo>
                    <a:pt x="390143" y="140207"/>
                  </a:lnTo>
                  <a:lnTo>
                    <a:pt x="393191" y="140207"/>
                  </a:lnTo>
                  <a:lnTo>
                    <a:pt x="393191" y="143256"/>
                  </a:lnTo>
                  <a:lnTo>
                    <a:pt x="393191" y="146304"/>
                  </a:lnTo>
                  <a:lnTo>
                    <a:pt x="396239" y="146304"/>
                  </a:lnTo>
                  <a:lnTo>
                    <a:pt x="396239" y="149351"/>
                  </a:lnTo>
                  <a:lnTo>
                    <a:pt x="396239" y="152400"/>
                  </a:lnTo>
                  <a:lnTo>
                    <a:pt x="399287" y="152400"/>
                  </a:lnTo>
                  <a:lnTo>
                    <a:pt x="399287" y="155448"/>
                  </a:lnTo>
                  <a:lnTo>
                    <a:pt x="399287" y="158495"/>
                  </a:lnTo>
                  <a:lnTo>
                    <a:pt x="402335" y="158495"/>
                  </a:lnTo>
                  <a:lnTo>
                    <a:pt x="402335" y="161544"/>
                  </a:lnTo>
                </a:path>
                <a:path w="1009015" h="802004">
                  <a:moveTo>
                    <a:pt x="402335" y="161544"/>
                  </a:moveTo>
                  <a:lnTo>
                    <a:pt x="402335" y="164592"/>
                  </a:lnTo>
                  <a:lnTo>
                    <a:pt x="402335" y="164592"/>
                  </a:lnTo>
                  <a:lnTo>
                    <a:pt x="405383" y="164592"/>
                  </a:lnTo>
                  <a:lnTo>
                    <a:pt x="405383" y="167639"/>
                  </a:lnTo>
                  <a:lnTo>
                    <a:pt x="405383" y="170687"/>
                  </a:lnTo>
                  <a:lnTo>
                    <a:pt x="408431" y="170687"/>
                  </a:lnTo>
                  <a:lnTo>
                    <a:pt x="408431" y="173736"/>
                  </a:lnTo>
                  <a:lnTo>
                    <a:pt x="408431" y="176783"/>
                  </a:lnTo>
                  <a:lnTo>
                    <a:pt x="411479" y="176783"/>
                  </a:lnTo>
                  <a:lnTo>
                    <a:pt x="411479" y="179831"/>
                  </a:lnTo>
                  <a:lnTo>
                    <a:pt x="411479" y="182880"/>
                  </a:lnTo>
                  <a:lnTo>
                    <a:pt x="414527" y="182880"/>
                  </a:lnTo>
                  <a:lnTo>
                    <a:pt x="414527" y="185927"/>
                  </a:lnTo>
                  <a:lnTo>
                    <a:pt x="414527" y="188975"/>
                  </a:lnTo>
                  <a:lnTo>
                    <a:pt x="414527" y="192024"/>
                  </a:lnTo>
                  <a:lnTo>
                    <a:pt x="417575" y="192024"/>
                  </a:lnTo>
                  <a:lnTo>
                    <a:pt x="417575" y="195071"/>
                  </a:lnTo>
                  <a:lnTo>
                    <a:pt x="417575" y="198119"/>
                  </a:lnTo>
                  <a:lnTo>
                    <a:pt x="420623" y="198119"/>
                  </a:lnTo>
                  <a:lnTo>
                    <a:pt x="420623" y="201168"/>
                  </a:lnTo>
                  <a:lnTo>
                    <a:pt x="420623" y="204215"/>
                  </a:lnTo>
                </a:path>
                <a:path w="1009015" h="802004">
                  <a:moveTo>
                    <a:pt x="420623" y="204215"/>
                  </a:moveTo>
                  <a:lnTo>
                    <a:pt x="423671" y="204215"/>
                  </a:lnTo>
                  <a:lnTo>
                    <a:pt x="423671" y="207263"/>
                  </a:lnTo>
                  <a:lnTo>
                    <a:pt x="423671" y="210312"/>
                  </a:lnTo>
                  <a:lnTo>
                    <a:pt x="426719" y="210312"/>
                  </a:lnTo>
                  <a:lnTo>
                    <a:pt x="426719" y="213360"/>
                  </a:lnTo>
                  <a:lnTo>
                    <a:pt x="426719" y="216407"/>
                  </a:lnTo>
                  <a:lnTo>
                    <a:pt x="429767" y="216407"/>
                  </a:lnTo>
                  <a:lnTo>
                    <a:pt x="429767" y="219456"/>
                  </a:lnTo>
                  <a:lnTo>
                    <a:pt x="429767" y="222504"/>
                  </a:lnTo>
                  <a:lnTo>
                    <a:pt x="432815" y="225551"/>
                  </a:lnTo>
                  <a:lnTo>
                    <a:pt x="432815" y="228600"/>
                  </a:lnTo>
                  <a:lnTo>
                    <a:pt x="432815" y="231648"/>
                  </a:lnTo>
                  <a:lnTo>
                    <a:pt x="435863" y="231648"/>
                  </a:lnTo>
                  <a:lnTo>
                    <a:pt x="435863" y="234695"/>
                  </a:lnTo>
                  <a:lnTo>
                    <a:pt x="435863" y="237744"/>
                  </a:lnTo>
                  <a:lnTo>
                    <a:pt x="438911" y="237744"/>
                  </a:lnTo>
                  <a:lnTo>
                    <a:pt x="438911" y="240792"/>
                  </a:lnTo>
                  <a:lnTo>
                    <a:pt x="438911" y="243839"/>
                  </a:lnTo>
                  <a:lnTo>
                    <a:pt x="441959" y="243839"/>
                  </a:lnTo>
                  <a:lnTo>
                    <a:pt x="441959" y="246887"/>
                  </a:lnTo>
                </a:path>
                <a:path w="1009015" h="802004">
                  <a:moveTo>
                    <a:pt x="441959" y="246887"/>
                  </a:moveTo>
                  <a:lnTo>
                    <a:pt x="441959" y="249936"/>
                  </a:lnTo>
                  <a:lnTo>
                    <a:pt x="441959" y="252983"/>
                  </a:lnTo>
                  <a:lnTo>
                    <a:pt x="445007" y="252983"/>
                  </a:lnTo>
                  <a:lnTo>
                    <a:pt x="445007" y="256031"/>
                  </a:lnTo>
                  <a:lnTo>
                    <a:pt x="445007" y="259080"/>
                  </a:lnTo>
                  <a:lnTo>
                    <a:pt x="448055" y="259080"/>
                  </a:lnTo>
                  <a:lnTo>
                    <a:pt x="448055" y="262127"/>
                  </a:lnTo>
                  <a:lnTo>
                    <a:pt x="448055" y="265175"/>
                  </a:lnTo>
                  <a:lnTo>
                    <a:pt x="451103" y="265175"/>
                  </a:lnTo>
                  <a:lnTo>
                    <a:pt x="451103" y="268224"/>
                  </a:lnTo>
                  <a:lnTo>
                    <a:pt x="451103" y="271271"/>
                  </a:lnTo>
                  <a:lnTo>
                    <a:pt x="451103" y="274319"/>
                  </a:lnTo>
                  <a:lnTo>
                    <a:pt x="454151" y="274319"/>
                  </a:lnTo>
                  <a:lnTo>
                    <a:pt x="454151" y="277368"/>
                  </a:lnTo>
                  <a:lnTo>
                    <a:pt x="454151" y="280415"/>
                  </a:lnTo>
                  <a:lnTo>
                    <a:pt x="457200" y="280415"/>
                  </a:lnTo>
                  <a:lnTo>
                    <a:pt x="457200" y="283463"/>
                  </a:lnTo>
                  <a:lnTo>
                    <a:pt x="457200" y="286512"/>
                  </a:lnTo>
                  <a:lnTo>
                    <a:pt x="460247" y="286512"/>
                  </a:lnTo>
                  <a:lnTo>
                    <a:pt x="460247" y="289560"/>
                  </a:lnTo>
                  <a:lnTo>
                    <a:pt x="460247" y="289560"/>
                  </a:lnTo>
                  <a:lnTo>
                    <a:pt x="460247" y="292607"/>
                  </a:lnTo>
                  <a:lnTo>
                    <a:pt x="460247" y="295656"/>
                  </a:lnTo>
                </a:path>
                <a:path w="1009015" h="802004">
                  <a:moveTo>
                    <a:pt x="460247" y="295656"/>
                  </a:moveTo>
                  <a:lnTo>
                    <a:pt x="463295" y="295656"/>
                  </a:lnTo>
                  <a:lnTo>
                    <a:pt x="463295" y="295656"/>
                  </a:lnTo>
                  <a:lnTo>
                    <a:pt x="463295" y="298704"/>
                  </a:lnTo>
                  <a:lnTo>
                    <a:pt x="463295" y="301751"/>
                  </a:lnTo>
                  <a:lnTo>
                    <a:pt x="466343" y="301751"/>
                  </a:lnTo>
                  <a:lnTo>
                    <a:pt x="466343" y="304800"/>
                  </a:lnTo>
                  <a:lnTo>
                    <a:pt x="466343" y="307848"/>
                  </a:lnTo>
                  <a:lnTo>
                    <a:pt x="466343" y="310895"/>
                  </a:lnTo>
                  <a:lnTo>
                    <a:pt x="469391" y="310895"/>
                  </a:lnTo>
                  <a:lnTo>
                    <a:pt x="469391" y="313944"/>
                  </a:lnTo>
                  <a:lnTo>
                    <a:pt x="469391" y="316992"/>
                  </a:lnTo>
                  <a:lnTo>
                    <a:pt x="472439" y="316992"/>
                  </a:lnTo>
                  <a:lnTo>
                    <a:pt x="472439" y="320039"/>
                  </a:lnTo>
                  <a:lnTo>
                    <a:pt x="472439" y="323088"/>
                  </a:lnTo>
                  <a:lnTo>
                    <a:pt x="472439" y="326136"/>
                  </a:lnTo>
                  <a:lnTo>
                    <a:pt x="475487" y="326136"/>
                  </a:lnTo>
                  <a:lnTo>
                    <a:pt x="475487" y="329183"/>
                  </a:lnTo>
                  <a:lnTo>
                    <a:pt x="475487" y="332231"/>
                  </a:lnTo>
                  <a:lnTo>
                    <a:pt x="478535" y="332231"/>
                  </a:lnTo>
                  <a:lnTo>
                    <a:pt x="478535" y="335280"/>
                  </a:lnTo>
                  <a:lnTo>
                    <a:pt x="478535" y="338327"/>
                  </a:lnTo>
                  <a:lnTo>
                    <a:pt x="481583" y="341375"/>
                  </a:lnTo>
                  <a:lnTo>
                    <a:pt x="481583" y="344424"/>
                  </a:lnTo>
                </a:path>
                <a:path w="1009015" h="802004">
                  <a:moveTo>
                    <a:pt x="481583" y="344424"/>
                  </a:moveTo>
                  <a:lnTo>
                    <a:pt x="481583" y="347471"/>
                  </a:lnTo>
                  <a:lnTo>
                    <a:pt x="481583" y="347471"/>
                  </a:lnTo>
                  <a:lnTo>
                    <a:pt x="484631" y="347471"/>
                  </a:lnTo>
                  <a:lnTo>
                    <a:pt x="484631" y="350519"/>
                  </a:lnTo>
                  <a:lnTo>
                    <a:pt x="484631" y="353568"/>
                  </a:lnTo>
                  <a:lnTo>
                    <a:pt x="487679" y="353568"/>
                  </a:lnTo>
                  <a:lnTo>
                    <a:pt x="487679" y="356615"/>
                  </a:lnTo>
                  <a:lnTo>
                    <a:pt x="487679" y="359663"/>
                  </a:lnTo>
                  <a:lnTo>
                    <a:pt x="487679" y="362712"/>
                  </a:lnTo>
                  <a:lnTo>
                    <a:pt x="490727" y="362712"/>
                  </a:lnTo>
                  <a:lnTo>
                    <a:pt x="490727" y="365760"/>
                  </a:lnTo>
                  <a:lnTo>
                    <a:pt x="490727" y="368807"/>
                  </a:lnTo>
                  <a:lnTo>
                    <a:pt x="493775" y="371856"/>
                  </a:lnTo>
                  <a:lnTo>
                    <a:pt x="493775" y="374904"/>
                  </a:lnTo>
                  <a:lnTo>
                    <a:pt x="493775" y="377951"/>
                  </a:lnTo>
                  <a:lnTo>
                    <a:pt x="496823" y="377951"/>
                  </a:lnTo>
                  <a:lnTo>
                    <a:pt x="496823" y="381000"/>
                  </a:lnTo>
                  <a:lnTo>
                    <a:pt x="496823" y="384048"/>
                  </a:lnTo>
                  <a:lnTo>
                    <a:pt x="499871" y="384048"/>
                  </a:lnTo>
                  <a:lnTo>
                    <a:pt x="499871" y="387095"/>
                  </a:lnTo>
                  <a:lnTo>
                    <a:pt x="499871" y="390144"/>
                  </a:lnTo>
                  <a:lnTo>
                    <a:pt x="499871" y="393192"/>
                  </a:lnTo>
                  <a:lnTo>
                    <a:pt x="502919" y="393192"/>
                  </a:lnTo>
                </a:path>
                <a:path w="1009015" h="802004">
                  <a:moveTo>
                    <a:pt x="502919" y="393192"/>
                  </a:moveTo>
                  <a:lnTo>
                    <a:pt x="502919" y="396239"/>
                  </a:lnTo>
                  <a:lnTo>
                    <a:pt x="502919" y="399288"/>
                  </a:lnTo>
                  <a:lnTo>
                    <a:pt x="505967" y="399288"/>
                  </a:lnTo>
                  <a:lnTo>
                    <a:pt x="505967" y="402336"/>
                  </a:lnTo>
                  <a:lnTo>
                    <a:pt x="505967" y="405383"/>
                  </a:lnTo>
                  <a:lnTo>
                    <a:pt x="505967" y="408431"/>
                  </a:lnTo>
                  <a:lnTo>
                    <a:pt x="509015" y="408431"/>
                  </a:lnTo>
                  <a:lnTo>
                    <a:pt x="509015" y="411480"/>
                  </a:lnTo>
                  <a:lnTo>
                    <a:pt x="509015" y="414527"/>
                  </a:lnTo>
                  <a:lnTo>
                    <a:pt x="512063" y="417575"/>
                  </a:lnTo>
                  <a:lnTo>
                    <a:pt x="512063" y="420624"/>
                  </a:lnTo>
                  <a:lnTo>
                    <a:pt x="512063" y="423671"/>
                  </a:lnTo>
                  <a:lnTo>
                    <a:pt x="515111" y="423671"/>
                  </a:lnTo>
                  <a:lnTo>
                    <a:pt x="515111" y="426719"/>
                  </a:lnTo>
                  <a:lnTo>
                    <a:pt x="515111" y="429768"/>
                  </a:lnTo>
                  <a:lnTo>
                    <a:pt x="518159" y="429768"/>
                  </a:lnTo>
                  <a:lnTo>
                    <a:pt x="518159" y="432815"/>
                  </a:lnTo>
                  <a:lnTo>
                    <a:pt x="518159" y="435863"/>
                  </a:lnTo>
                  <a:lnTo>
                    <a:pt x="518159" y="438912"/>
                  </a:lnTo>
                  <a:lnTo>
                    <a:pt x="521207" y="438912"/>
                  </a:lnTo>
                  <a:lnTo>
                    <a:pt x="521207" y="441960"/>
                  </a:lnTo>
                  <a:lnTo>
                    <a:pt x="521207" y="445007"/>
                  </a:lnTo>
                </a:path>
                <a:path w="1009015" h="802004">
                  <a:moveTo>
                    <a:pt x="521207" y="445007"/>
                  </a:moveTo>
                  <a:lnTo>
                    <a:pt x="521207" y="445007"/>
                  </a:lnTo>
                  <a:lnTo>
                    <a:pt x="524255" y="448056"/>
                  </a:lnTo>
                  <a:lnTo>
                    <a:pt x="524255" y="451104"/>
                  </a:lnTo>
                  <a:lnTo>
                    <a:pt x="524255" y="454151"/>
                  </a:lnTo>
                  <a:lnTo>
                    <a:pt x="527303" y="454151"/>
                  </a:lnTo>
                  <a:lnTo>
                    <a:pt x="527303" y="457200"/>
                  </a:lnTo>
                  <a:lnTo>
                    <a:pt x="527303" y="460248"/>
                  </a:lnTo>
                  <a:lnTo>
                    <a:pt x="530351" y="460248"/>
                  </a:lnTo>
                  <a:lnTo>
                    <a:pt x="530351" y="463295"/>
                  </a:lnTo>
                  <a:lnTo>
                    <a:pt x="530351" y="466344"/>
                  </a:lnTo>
                  <a:lnTo>
                    <a:pt x="530351" y="469392"/>
                  </a:lnTo>
                  <a:lnTo>
                    <a:pt x="533400" y="469392"/>
                  </a:lnTo>
                  <a:lnTo>
                    <a:pt x="533400" y="472439"/>
                  </a:lnTo>
                  <a:lnTo>
                    <a:pt x="533400" y="475488"/>
                  </a:lnTo>
                  <a:lnTo>
                    <a:pt x="536447" y="475488"/>
                  </a:lnTo>
                  <a:lnTo>
                    <a:pt x="536447" y="478536"/>
                  </a:lnTo>
                  <a:lnTo>
                    <a:pt x="536447" y="481583"/>
                  </a:lnTo>
                  <a:lnTo>
                    <a:pt x="536447" y="484631"/>
                  </a:lnTo>
                  <a:lnTo>
                    <a:pt x="539495" y="484631"/>
                  </a:lnTo>
                  <a:lnTo>
                    <a:pt x="539495" y="487680"/>
                  </a:lnTo>
                  <a:lnTo>
                    <a:pt x="539495" y="490727"/>
                  </a:lnTo>
                  <a:lnTo>
                    <a:pt x="542543" y="490727"/>
                  </a:lnTo>
                  <a:lnTo>
                    <a:pt x="542543" y="493775"/>
                  </a:lnTo>
                </a:path>
                <a:path w="1009015" h="802004">
                  <a:moveTo>
                    <a:pt x="542543" y="493775"/>
                  </a:moveTo>
                  <a:lnTo>
                    <a:pt x="542543" y="493775"/>
                  </a:lnTo>
                  <a:lnTo>
                    <a:pt x="542543" y="496824"/>
                  </a:lnTo>
                  <a:lnTo>
                    <a:pt x="542543" y="499871"/>
                  </a:lnTo>
                  <a:lnTo>
                    <a:pt x="545591" y="499871"/>
                  </a:lnTo>
                  <a:lnTo>
                    <a:pt x="545591" y="502919"/>
                  </a:lnTo>
                  <a:lnTo>
                    <a:pt x="545591" y="505968"/>
                  </a:lnTo>
                  <a:lnTo>
                    <a:pt x="548639" y="505968"/>
                  </a:lnTo>
                  <a:lnTo>
                    <a:pt x="548639" y="509015"/>
                  </a:lnTo>
                  <a:lnTo>
                    <a:pt x="548639" y="512063"/>
                  </a:lnTo>
                  <a:lnTo>
                    <a:pt x="551687" y="515112"/>
                  </a:lnTo>
                  <a:lnTo>
                    <a:pt x="551687" y="518160"/>
                  </a:lnTo>
                  <a:lnTo>
                    <a:pt x="551687" y="521207"/>
                  </a:lnTo>
                  <a:lnTo>
                    <a:pt x="554735" y="521207"/>
                  </a:lnTo>
                  <a:lnTo>
                    <a:pt x="554735" y="524256"/>
                  </a:lnTo>
                  <a:lnTo>
                    <a:pt x="554735" y="527304"/>
                  </a:lnTo>
                  <a:lnTo>
                    <a:pt x="557783" y="527304"/>
                  </a:lnTo>
                  <a:lnTo>
                    <a:pt x="557783" y="530351"/>
                  </a:lnTo>
                  <a:lnTo>
                    <a:pt x="557783" y="533400"/>
                  </a:lnTo>
                  <a:lnTo>
                    <a:pt x="557783" y="536448"/>
                  </a:lnTo>
                  <a:lnTo>
                    <a:pt x="560831" y="536448"/>
                  </a:lnTo>
                  <a:lnTo>
                    <a:pt x="560831" y="539495"/>
                  </a:lnTo>
                  <a:lnTo>
                    <a:pt x="560831" y="542544"/>
                  </a:lnTo>
                </a:path>
                <a:path w="1009015" h="802004">
                  <a:moveTo>
                    <a:pt x="560831" y="542544"/>
                  </a:moveTo>
                  <a:lnTo>
                    <a:pt x="563879" y="542544"/>
                  </a:lnTo>
                  <a:lnTo>
                    <a:pt x="563879" y="542544"/>
                  </a:lnTo>
                  <a:lnTo>
                    <a:pt x="563879" y="545592"/>
                  </a:lnTo>
                  <a:lnTo>
                    <a:pt x="563879" y="548639"/>
                  </a:lnTo>
                  <a:lnTo>
                    <a:pt x="566927" y="548639"/>
                  </a:lnTo>
                  <a:lnTo>
                    <a:pt x="566927" y="551688"/>
                  </a:lnTo>
                  <a:lnTo>
                    <a:pt x="566927" y="554736"/>
                  </a:lnTo>
                  <a:lnTo>
                    <a:pt x="566927" y="557783"/>
                  </a:lnTo>
                  <a:lnTo>
                    <a:pt x="569976" y="557783"/>
                  </a:lnTo>
                  <a:lnTo>
                    <a:pt x="569976" y="560832"/>
                  </a:lnTo>
                  <a:lnTo>
                    <a:pt x="569976" y="563880"/>
                  </a:lnTo>
                  <a:lnTo>
                    <a:pt x="573023" y="563880"/>
                  </a:lnTo>
                  <a:lnTo>
                    <a:pt x="573023" y="566927"/>
                  </a:lnTo>
                  <a:lnTo>
                    <a:pt x="573023" y="569976"/>
                  </a:lnTo>
                  <a:lnTo>
                    <a:pt x="576071" y="569976"/>
                  </a:lnTo>
                  <a:lnTo>
                    <a:pt x="576071" y="573024"/>
                  </a:lnTo>
                  <a:lnTo>
                    <a:pt x="576071" y="576071"/>
                  </a:lnTo>
                  <a:lnTo>
                    <a:pt x="579119" y="576071"/>
                  </a:lnTo>
                  <a:lnTo>
                    <a:pt x="579119" y="579119"/>
                  </a:lnTo>
                  <a:lnTo>
                    <a:pt x="579119" y="582168"/>
                  </a:lnTo>
                  <a:lnTo>
                    <a:pt x="579119" y="585215"/>
                  </a:lnTo>
                  <a:lnTo>
                    <a:pt x="582167" y="585215"/>
                  </a:lnTo>
                  <a:lnTo>
                    <a:pt x="582167" y="588263"/>
                  </a:lnTo>
                </a:path>
                <a:path w="1009015" h="802004">
                  <a:moveTo>
                    <a:pt x="582167" y="588263"/>
                  </a:moveTo>
                  <a:lnTo>
                    <a:pt x="582167" y="591312"/>
                  </a:lnTo>
                  <a:lnTo>
                    <a:pt x="582167" y="591312"/>
                  </a:lnTo>
                  <a:lnTo>
                    <a:pt x="585215" y="591312"/>
                  </a:lnTo>
                  <a:lnTo>
                    <a:pt x="585215" y="594360"/>
                  </a:lnTo>
                  <a:lnTo>
                    <a:pt x="585215" y="597407"/>
                  </a:lnTo>
                  <a:lnTo>
                    <a:pt x="588263" y="597407"/>
                  </a:lnTo>
                  <a:lnTo>
                    <a:pt x="588263" y="600456"/>
                  </a:lnTo>
                  <a:lnTo>
                    <a:pt x="588263" y="603504"/>
                  </a:lnTo>
                  <a:lnTo>
                    <a:pt x="591311" y="603504"/>
                  </a:lnTo>
                  <a:lnTo>
                    <a:pt x="591311" y="606551"/>
                  </a:lnTo>
                  <a:lnTo>
                    <a:pt x="591311" y="609600"/>
                  </a:lnTo>
                  <a:lnTo>
                    <a:pt x="594359" y="609600"/>
                  </a:lnTo>
                  <a:lnTo>
                    <a:pt x="594359" y="612648"/>
                  </a:lnTo>
                  <a:lnTo>
                    <a:pt x="594359" y="615695"/>
                  </a:lnTo>
                  <a:lnTo>
                    <a:pt x="597407" y="615695"/>
                  </a:lnTo>
                  <a:lnTo>
                    <a:pt x="597407" y="618744"/>
                  </a:lnTo>
                  <a:lnTo>
                    <a:pt x="597407" y="621792"/>
                  </a:lnTo>
                  <a:lnTo>
                    <a:pt x="597407" y="621792"/>
                  </a:lnTo>
                  <a:lnTo>
                    <a:pt x="600455" y="624839"/>
                  </a:lnTo>
                  <a:lnTo>
                    <a:pt x="600455" y="627888"/>
                  </a:lnTo>
                  <a:lnTo>
                    <a:pt x="600455" y="630936"/>
                  </a:lnTo>
                  <a:lnTo>
                    <a:pt x="603503" y="630936"/>
                  </a:lnTo>
                </a:path>
                <a:path w="1009015" h="802004">
                  <a:moveTo>
                    <a:pt x="603503" y="630936"/>
                  </a:moveTo>
                  <a:lnTo>
                    <a:pt x="603503" y="633983"/>
                  </a:lnTo>
                  <a:lnTo>
                    <a:pt x="603503" y="637032"/>
                  </a:lnTo>
                  <a:lnTo>
                    <a:pt x="603503" y="637032"/>
                  </a:lnTo>
                  <a:lnTo>
                    <a:pt x="606551" y="637032"/>
                  </a:lnTo>
                  <a:lnTo>
                    <a:pt x="606551" y="640080"/>
                  </a:lnTo>
                  <a:lnTo>
                    <a:pt x="606551" y="643127"/>
                  </a:lnTo>
                  <a:lnTo>
                    <a:pt x="609600" y="643127"/>
                  </a:lnTo>
                  <a:lnTo>
                    <a:pt x="609600" y="646176"/>
                  </a:lnTo>
                  <a:lnTo>
                    <a:pt x="609600" y="649224"/>
                  </a:lnTo>
                  <a:lnTo>
                    <a:pt x="612647" y="649224"/>
                  </a:lnTo>
                  <a:lnTo>
                    <a:pt x="612647" y="652271"/>
                  </a:lnTo>
                  <a:lnTo>
                    <a:pt x="612647" y="655319"/>
                  </a:lnTo>
                  <a:lnTo>
                    <a:pt x="615695" y="655319"/>
                  </a:lnTo>
                  <a:lnTo>
                    <a:pt x="615695" y="658368"/>
                  </a:lnTo>
                  <a:lnTo>
                    <a:pt x="615695" y="661415"/>
                  </a:lnTo>
                  <a:lnTo>
                    <a:pt x="618743" y="661415"/>
                  </a:lnTo>
                  <a:lnTo>
                    <a:pt x="618743" y="664463"/>
                  </a:lnTo>
                  <a:lnTo>
                    <a:pt x="621791" y="664463"/>
                  </a:lnTo>
                  <a:lnTo>
                    <a:pt x="621791" y="667512"/>
                  </a:lnTo>
                  <a:lnTo>
                    <a:pt x="621791" y="670560"/>
                  </a:lnTo>
                </a:path>
                <a:path w="1009015" h="802004">
                  <a:moveTo>
                    <a:pt x="621791" y="670560"/>
                  </a:moveTo>
                  <a:lnTo>
                    <a:pt x="624839" y="670560"/>
                  </a:lnTo>
                  <a:lnTo>
                    <a:pt x="624839" y="670560"/>
                  </a:lnTo>
                  <a:lnTo>
                    <a:pt x="624839" y="673607"/>
                  </a:lnTo>
                  <a:lnTo>
                    <a:pt x="624839" y="676656"/>
                  </a:lnTo>
                  <a:lnTo>
                    <a:pt x="627887" y="676656"/>
                  </a:lnTo>
                  <a:lnTo>
                    <a:pt x="627887" y="679704"/>
                  </a:lnTo>
                  <a:lnTo>
                    <a:pt x="627887" y="682751"/>
                  </a:lnTo>
                  <a:lnTo>
                    <a:pt x="630935" y="682751"/>
                  </a:lnTo>
                  <a:lnTo>
                    <a:pt x="630935" y="685800"/>
                  </a:lnTo>
                  <a:lnTo>
                    <a:pt x="630935" y="688847"/>
                  </a:lnTo>
                  <a:lnTo>
                    <a:pt x="633983" y="688847"/>
                  </a:lnTo>
                  <a:lnTo>
                    <a:pt x="633983" y="691896"/>
                  </a:lnTo>
                  <a:lnTo>
                    <a:pt x="637031" y="691896"/>
                  </a:lnTo>
                  <a:lnTo>
                    <a:pt x="637031" y="694944"/>
                  </a:lnTo>
                  <a:lnTo>
                    <a:pt x="637031" y="697991"/>
                  </a:lnTo>
                  <a:lnTo>
                    <a:pt x="640079" y="697991"/>
                  </a:lnTo>
                  <a:lnTo>
                    <a:pt x="640079" y="701040"/>
                  </a:lnTo>
                  <a:lnTo>
                    <a:pt x="640079" y="704088"/>
                  </a:lnTo>
                  <a:lnTo>
                    <a:pt x="643127" y="704088"/>
                  </a:lnTo>
                </a:path>
                <a:path w="1009015" h="802004">
                  <a:moveTo>
                    <a:pt x="643127" y="704088"/>
                  </a:moveTo>
                  <a:lnTo>
                    <a:pt x="643127" y="707135"/>
                  </a:lnTo>
                  <a:lnTo>
                    <a:pt x="646176" y="707135"/>
                  </a:lnTo>
                  <a:lnTo>
                    <a:pt x="646176" y="710184"/>
                  </a:lnTo>
                  <a:lnTo>
                    <a:pt x="646176" y="713232"/>
                  </a:lnTo>
                  <a:lnTo>
                    <a:pt x="649223" y="713232"/>
                  </a:lnTo>
                  <a:lnTo>
                    <a:pt x="649223" y="716279"/>
                  </a:lnTo>
                  <a:lnTo>
                    <a:pt x="652271" y="719328"/>
                  </a:lnTo>
                  <a:lnTo>
                    <a:pt x="652271" y="722376"/>
                  </a:lnTo>
                  <a:lnTo>
                    <a:pt x="655319" y="722376"/>
                  </a:lnTo>
                  <a:lnTo>
                    <a:pt x="655319" y="725424"/>
                  </a:lnTo>
                  <a:lnTo>
                    <a:pt x="658367" y="728472"/>
                  </a:lnTo>
                  <a:lnTo>
                    <a:pt x="658367" y="731519"/>
                  </a:lnTo>
                  <a:lnTo>
                    <a:pt x="661415" y="731519"/>
                  </a:lnTo>
                  <a:lnTo>
                    <a:pt x="661415" y="734568"/>
                  </a:lnTo>
                </a:path>
                <a:path w="1009015" h="802004">
                  <a:moveTo>
                    <a:pt x="661415" y="734568"/>
                  </a:moveTo>
                  <a:lnTo>
                    <a:pt x="664463" y="734568"/>
                  </a:lnTo>
                  <a:lnTo>
                    <a:pt x="664463" y="734568"/>
                  </a:lnTo>
                  <a:lnTo>
                    <a:pt x="664463" y="737616"/>
                  </a:lnTo>
                  <a:lnTo>
                    <a:pt x="664463" y="740663"/>
                  </a:lnTo>
                  <a:lnTo>
                    <a:pt x="667511" y="740663"/>
                  </a:lnTo>
                  <a:lnTo>
                    <a:pt x="667511" y="743712"/>
                  </a:lnTo>
                  <a:lnTo>
                    <a:pt x="670559" y="743712"/>
                  </a:lnTo>
                  <a:lnTo>
                    <a:pt x="670559" y="746760"/>
                  </a:lnTo>
                  <a:lnTo>
                    <a:pt x="673607" y="746760"/>
                  </a:lnTo>
                  <a:lnTo>
                    <a:pt x="673607" y="749807"/>
                  </a:lnTo>
                  <a:lnTo>
                    <a:pt x="676655" y="752856"/>
                  </a:lnTo>
                  <a:lnTo>
                    <a:pt x="676655" y="755904"/>
                  </a:lnTo>
                  <a:lnTo>
                    <a:pt x="679703" y="755904"/>
                  </a:lnTo>
                  <a:lnTo>
                    <a:pt x="679703" y="758951"/>
                  </a:lnTo>
                  <a:lnTo>
                    <a:pt x="682751" y="758951"/>
                  </a:lnTo>
                </a:path>
                <a:path w="1009015" h="802004">
                  <a:moveTo>
                    <a:pt x="682751" y="758951"/>
                  </a:moveTo>
                  <a:lnTo>
                    <a:pt x="682751" y="762000"/>
                  </a:lnTo>
                  <a:lnTo>
                    <a:pt x="682751" y="762000"/>
                  </a:lnTo>
                  <a:lnTo>
                    <a:pt x="685800" y="762000"/>
                  </a:lnTo>
                  <a:lnTo>
                    <a:pt x="685800" y="765047"/>
                  </a:lnTo>
                  <a:lnTo>
                    <a:pt x="688847" y="765047"/>
                  </a:lnTo>
                  <a:lnTo>
                    <a:pt x="688847" y="768096"/>
                  </a:lnTo>
                  <a:lnTo>
                    <a:pt x="691895" y="768096"/>
                  </a:lnTo>
                  <a:lnTo>
                    <a:pt x="691895" y="771144"/>
                  </a:lnTo>
                  <a:lnTo>
                    <a:pt x="694943" y="771144"/>
                  </a:lnTo>
                  <a:lnTo>
                    <a:pt x="694943" y="774191"/>
                  </a:lnTo>
                  <a:lnTo>
                    <a:pt x="697991" y="774191"/>
                  </a:lnTo>
                  <a:lnTo>
                    <a:pt x="697991" y="777240"/>
                  </a:lnTo>
                  <a:lnTo>
                    <a:pt x="701039" y="777240"/>
                  </a:lnTo>
                  <a:lnTo>
                    <a:pt x="701039" y="780288"/>
                  </a:lnTo>
                </a:path>
                <a:path w="1009015" h="802004">
                  <a:moveTo>
                    <a:pt x="701039" y="780288"/>
                  </a:moveTo>
                  <a:lnTo>
                    <a:pt x="704087" y="780288"/>
                  </a:lnTo>
                  <a:lnTo>
                    <a:pt x="707135" y="780288"/>
                  </a:lnTo>
                  <a:lnTo>
                    <a:pt x="707135" y="780288"/>
                  </a:lnTo>
                  <a:lnTo>
                    <a:pt x="707135" y="783335"/>
                  </a:lnTo>
                  <a:lnTo>
                    <a:pt x="710183" y="783335"/>
                  </a:lnTo>
                  <a:lnTo>
                    <a:pt x="710183" y="786384"/>
                  </a:lnTo>
                  <a:lnTo>
                    <a:pt x="713231" y="786384"/>
                  </a:lnTo>
                  <a:lnTo>
                    <a:pt x="713231" y="789432"/>
                  </a:lnTo>
                  <a:lnTo>
                    <a:pt x="716279" y="789432"/>
                  </a:lnTo>
                  <a:lnTo>
                    <a:pt x="719327" y="789432"/>
                  </a:lnTo>
                  <a:lnTo>
                    <a:pt x="719327" y="792479"/>
                  </a:lnTo>
                  <a:lnTo>
                    <a:pt x="722376" y="792479"/>
                  </a:lnTo>
                </a:path>
                <a:path w="1009015" h="802004">
                  <a:moveTo>
                    <a:pt x="722376" y="792479"/>
                  </a:moveTo>
                  <a:lnTo>
                    <a:pt x="725423" y="792479"/>
                  </a:lnTo>
                  <a:lnTo>
                    <a:pt x="725423" y="795528"/>
                  </a:lnTo>
                  <a:lnTo>
                    <a:pt x="728471" y="795528"/>
                  </a:lnTo>
                  <a:lnTo>
                    <a:pt x="731519" y="795528"/>
                  </a:lnTo>
                  <a:lnTo>
                    <a:pt x="731519" y="798576"/>
                  </a:lnTo>
                  <a:lnTo>
                    <a:pt x="734567" y="798576"/>
                  </a:lnTo>
                  <a:lnTo>
                    <a:pt x="737615" y="798576"/>
                  </a:lnTo>
                  <a:lnTo>
                    <a:pt x="740663" y="798576"/>
                  </a:lnTo>
                  <a:lnTo>
                    <a:pt x="740663" y="801624"/>
                  </a:lnTo>
                  <a:lnTo>
                    <a:pt x="743711" y="801624"/>
                  </a:lnTo>
                </a:path>
                <a:path w="1009015" h="802004">
                  <a:moveTo>
                    <a:pt x="743711" y="801624"/>
                  </a:moveTo>
                  <a:lnTo>
                    <a:pt x="743711" y="801624"/>
                  </a:lnTo>
                  <a:lnTo>
                    <a:pt x="746759" y="801624"/>
                  </a:lnTo>
                  <a:lnTo>
                    <a:pt x="749807" y="801624"/>
                  </a:lnTo>
                  <a:lnTo>
                    <a:pt x="752855" y="801624"/>
                  </a:lnTo>
                  <a:lnTo>
                    <a:pt x="755903" y="801624"/>
                  </a:lnTo>
                  <a:lnTo>
                    <a:pt x="758951" y="801624"/>
                  </a:lnTo>
                  <a:lnTo>
                    <a:pt x="762000" y="801624"/>
                  </a:lnTo>
                </a:path>
                <a:path w="1009015" h="802004">
                  <a:moveTo>
                    <a:pt x="762000" y="801624"/>
                  </a:moveTo>
                  <a:lnTo>
                    <a:pt x="765047" y="801624"/>
                  </a:lnTo>
                  <a:lnTo>
                    <a:pt x="768095" y="801624"/>
                  </a:lnTo>
                  <a:lnTo>
                    <a:pt x="771143" y="801624"/>
                  </a:lnTo>
                  <a:lnTo>
                    <a:pt x="771143" y="801624"/>
                  </a:lnTo>
                  <a:lnTo>
                    <a:pt x="771143" y="798576"/>
                  </a:lnTo>
                  <a:lnTo>
                    <a:pt x="774191" y="798576"/>
                  </a:lnTo>
                  <a:lnTo>
                    <a:pt x="777239" y="798576"/>
                  </a:lnTo>
                  <a:lnTo>
                    <a:pt x="780287" y="798576"/>
                  </a:lnTo>
                  <a:lnTo>
                    <a:pt x="780287" y="795528"/>
                  </a:lnTo>
                  <a:lnTo>
                    <a:pt x="783335" y="795528"/>
                  </a:lnTo>
                </a:path>
                <a:path w="1009015" h="802004">
                  <a:moveTo>
                    <a:pt x="783335" y="795528"/>
                  </a:moveTo>
                  <a:lnTo>
                    <a:pt x="786383" y="795528"/>
                  </a:lnTo>
                  <a:lnTo>
                    <a:pt x="789431" y="792479"/>
                  </a:lnTo>
                  <a:lnTo>
                    <a:pt x="792479" y="792479"/>
                  </a:lnTo>
                  <a:lnTo>
                    <a:pt x="792479" y="789432"/>
                  </a:lnTo>
                  <a:lnTo>
                    <a:pt x="795527" y="789432"/>
                  </a:lnTo>
                  <a:lnTo>
                    <a:pt x="798576" y="789432"/>
                  </a:lnTo>
                  <a:lnTo>
                    <a:pt x="798576" y="786384"/>
                  </a:lnTo>
                  <a:lnTo>
                    <a:pt x="801623" y="786384"/>
                  </a:lnTo>
                </a:path>
                <a:path w="1009015" h="802004">
                  <a:moveTo>
                    <a:pt x="801623" y="786384"/>
                  </a:moveTo>
                  <a:lnTo>
                    <a:pt x="804671" y="783335"/>
                  </a:lnTo>
                  <a:lnTo>
                    <a:pt x="807719" y="783335"/>
                  </a:lnTo>
                  <a:lnTo>
                    <a:pt x="807719" y="780288"/>
                  </a:lnTo>
                  <a:lnTo>
                    <a:pt x="810767" y="780288"/>
                  </a:lnTo>
                  <a:lnTo>
                    <a:pt x="810767" y="777240"/>
                  </a:lnTo>
                  <a:lnTo>
                    <a:pt x="813815" y="777240"/>
                  </a:lnTo>
                  <a:lnTo>
                    <a:pt x="813815" y="774191"/>
                  </a:lnTo>
                  <a:lnTo>
                    <a:pt x="816863" y="774191"/>
                  </a:lnTo>
                  <a:lnTo>
                    <a:pt x="816863" y="771144"/>
                  </a:lnTo>
                  <a:lnTo>
                    <a:pt x="819911" y="771144"/>
                  </a:lnTo>
                  <a:lnTo>
                    <a:pt x="819911" y="768096"/>
                  </a:lnTo>
                  <a:lnTo>
                    <a:pt x="822959" y="768096"/>
                  </a:lnTo>
                </a:path>
                <a:path w="1009015" h="802004">
                  <a:moveTo>
                    <a:pt x="822959" y="768096"/>
                  </a:moveTo>
                  <a:lnTo>
                    <a:pt x="822959" y="765047"/>
                  </a:lnTo>
                  <a:lnTo>
                    <a:pt x="826007" y="765047"/>
                  </a:lnTo>
                  <a:lnTo>
                    <a:pt x="826007" y="762000"/>
                  </a:lnTo>
                  <a:lnTo>
                    <a:pt x="829055" y="762000"/>
                  </a:lnTo>
                  <a:lnTo>
                    <a:pt x="829055" y="758951"/>
                  </a:lnTo>
                  <a:lnTo>
                    <a:pt x="832103" y="758951"/>
                  </a:lnTo>
                  <a:lnTo>
                    <a:pt x="832103" y="755904"/>
                  </a:lnTo>
                  <a:lnTo>
                    <a:pt x="835151" y="755904"/>
                  </a:lnTo>
                  <a:lnTo>
                    <a:pt x="835151" y="752856"/>
                  </a:lnTo>
                  <a:lnTo>
                    <a:pt x="838200" y="752856"/>
                  </a:lnTo>
                  <a:lnTo>
                    <a:pt x="838200" y="749807"/>
                  </a:lnTo>
                  <a:lnTo>
                    <a:pt x="841247" y="749807"/>
                  </a:lnTo>
                  <a:lnTo>
                    <a:pt x="841247" y="746760"/>
                  </a:lnTo>
                  <a:lnTo>
                    <a:pt x="841247" y="743712"/>
                  </a:lnTo>
                  <a:lnTo>
                    <a:pt x="844295" y="743712"/>
                  </a:lnTo>
                </a:path>
                <a:path w="1009015" h="802004">
                  <a:moveTo>
                    <a:pt x="844295" y="743712"/>
                  </a:moveTo>
                  <a:lnTo>
                    <a:pt x="844295" y="740663"/>
                  </a:lnTo>
                  <a:lnTo>
                    <a:pt x="844295" y="740663"/>
                  </a:lnTo>
                  <a:lnTo>
                    <a:pt x="847343" y="740663"/>
                  </a:lnTo>
                  <a:lnTo>
                    <a:pt x="847343" y="737616"/>
                  </a:lnTo>
                  <a:lnTo>
                    <a:pt x="850391" y="737616"/>
                  </a:lnTo>
                  <a:lnTo>
                    <a:pt x="850391" y="731519"/>
                  </a:lnTo>
                  <a:lnTo>
                    <a:pt x="853439" y="731519"/>
                  </a:lnTo>
                  <a:lnTo>
                    <a:pt x="853439" y="728472"/>
                  </a:lnTo>
                  <a:lnTo>
                    <a:pt x="856487" y="728472"/>
                  </a:lnTo>
                  <a:lnTo>
                    <a:pt x="856487" y="725424"/>
                  </a:lnTo>
                  <a:lnTo>
                    <a:pt x="859535" y="725424"/>
                  </a:lnTo>
                  <a:lnTo>
                    <a:pt x="859535" y="722376"/>
                  </a:lnTo>
                  <a:lnTo>
                    <a:pt x="859535" y="719328"/>
                  </a:lnTo>
                  <a:lnTo>
                    <a:pt x="862583" y="719328"/>
                  </a:lnTo>
                  <a:lnTo>
                    <a:pt x="862583" y="716279"/>
                  </a:lnTo>
                </a:path>
                <a:path w="1009015" h="802004">
                  <a:moveTo>
                    <a:pt x="862583" y="716279"/>
                  </a:moveTo>
                  <a:lnTo>
                    <a:pt x="865631" y="713232"/>
                  </a:lnTo>
                  <a:lnTo>
                    <a:pt x="865631" y="710184"/>
                  </a:lnTo>
                  <a:lnTo>
                    <a:pt x="868679" y="710184"/>
                  </a:lnTo>
                  <a:lnTo>
                    <a:pt x="868679" y="704088"/>
                  </a:lnTo>
                  <a:lnTo>
                    <a:pt x="871727" y="704088"/>
                  </a:lnTo>
                  <a:lnTo>
                    <a:pt x="871727" y="701040"/>
                  </a:lnTo>
                  <a:lnTo>
                    <a:pt x="874776" y="701040"/>
                  </a:lnTo>
                  <a:lnTo>
                    <a:pt x="874776" y="694944"/>
                  </a:lnTo>
                  <a:lnTo>
                    <a:pt x="877823" y="694944"/>
                  </a:lnTo>
                  <a:lnTo>
                    <a:pt x="877823" y="688847"/>
                  </a:lnTo>
                  <a:lnTo>
                    <a:pt x="880871" y="688847"/>
                  </a:lnTo>
                  <a:lnTo>
                    <a:pt x="880871" y="685800"/>
                  </a:lnTo>
                  <a:lnTo>
                    <a:pt x="883919" y="682751"/>
                  </a:lnTo>
                </a:path>
                <a:path w="1009015" h="802004">
                  <a:moveTo>
                    <a:pt x="883919" y="682751"/>
                  </a:moveTo>
                  <a:lnTo>
                    <a:pt x="883919" y="679704"/>
                  </a:lnTo>
                  <a:lnTo>
                    <a:pt x="886967" y="679704"/>
                  </a:lnTo>
                  <a:lnTo>
                    <a:pt x="886967" y="673607"/>
                  </a:lnTo>
                  <a:lnTo>
                    <a:pt x="890015" y="673607"/>
                  </a:lnTo>
                  <a:lnTo>
                    <a:pt x="890015" y="667512"/>
                  </a:lnTo>
                  <a:lnTo>
                    <a:pt x="893063" y="667512"/>
                  </a:lnTo>
                  <a:lnTo>
                    <a:pt x="893063" y="661415"/>
                  </a:lnTo>
                  <a:lnTo>
                    <a:pt x="896111" y="661415"/>
                  </a:lnTo>
                  <a:lnTo>
                    <a:pt x="896111" y="655319"/>
                  </a:lnTo>
                  <a:lnTo>
                    <a:pt x="899159" y="655319"/>
                  </a:lnTo>
                  <a:lnTo>
                    <a:pt x="899159" y="649224"/>
                  </a:lnTo>
                  <a:lnTo>
                    <a:pt x="902207" y="649224"/>
                  </a:lnTo>
                  <a:lnTo>
                    <a:pt x="902207" y="646176"/>
                  </a:lnTo>
                </a:path>
                <a:path w="1009015" h="802004">
                  <a:moveTo>
                    <a:pt x="902207" y="646176"/>
                  </a:moveTo>
                  <a:lnTo>
                    <a:pt x="902207" y="643127"/>
                  </a:lnTo>
                  <a:lnTo>
                    <a:pt x="902207" y="643127"/>
                  </a:lnTo>
                  <a:lnTo>
                    <a:pt x="905255" y="643127"/>
                  </a:lnTo>
                  <a:lnTo>
                    <a:pt x="905255" y="637032"/>
                  </a:lnTo>
                  <a:lnTo>
                    <a:pt x="908303" y="637032"/>
                  </a:lnTo>
                  <a:lnTo>
                    <a:pt x="908303" y="630936"/>
                  </a:lnTo>
                  <a:lnTo>
                    <a:pt x="911351" y="630936"/>
                  </a:lnTo>
                  <a:lnTo>
                    <a:pt x="911351" y="624839"/>
                  </a:lnTo>
                  <a:lnTo>
                    <a:pt x="914400" y="624839"/>
                  </a:lnTo>
                  <a:lnTo>
                    <a:pt x="914400" y="618744"/>
                  </a:lnTo>
                  <a:lnTo>
                    <a:pt x="917447" y="618744"/>
                  </a:lnTo>
                  <a:lnTo>
                    <a:pt x="917447" y="612648"/>
                  </a:lnTo>
                  <a:lnTo>
                    <a:pt x="920495" y="612648"/>
                  </a:lnTo>
                  <a:lnTo>
                    <a:pt x="920495" y="606551"/>
                  </a:lnTo>
                  <a:lnTo>
                    <a:pt x="923543" y="606551"/>
                  </a:lnTo>
                  <a:lnTo>
                    <a:pt x="923543" y="603504"/>
                  </a:lnTo>
                </a:path>
                <a:path w="1009015" h="802004">
                  <a:moveTo>
                    <a:pt x="923543" y="603504"/>
                  </a:moveTo>
                  <a:lnTo>
                    <a:pt x="923543" y="600456"/>
                  </a:lnTo>
                  <a:lnTo>
                    <a:pt x="923543" y="600456"/>
                  </a:lnTo>
                  <a:lnTo>
                    <a:pt x="926591" y="600456"/>
                  </a:lnTo>
                  <a:lnTo>
                    <a:pt x="926591" y="594360"/>
                  </a:lnTo>
                  <a:lnTo>
                    <a:pt x="929639" y="594360"/>
                  </a:lnTo>
                  <a:lnTo>
                    <a:pt x="929639" y="591312"/>
                  </a:lnTo>
                  <a:lnTo>
                    <a:pt x="929639" y="588263"/>
                  </a:lnTo>
                  <a:lnTo>
                    <a:pt x="929639" y="585215"/>
                  </a:lnTo>
                  <a:lnTo>
                    <a:pt x="932687" y="585215"/>
                  </a:lnTo>
                  <a:lnTo>
                    <a:pt x="932687" y="582168"/>
                  </a:lnTo>
                  <a:lnTo>
                    <a:pt x="932687" y="579119"/>
                  </a:lnTo>
                  <a:lnTo>
                    <a:pt x="935735" y="579119"/>
                  </a:lnTo>
                  <a:lnTo>
                    <a:pt x="935735" y="573024"/>
                  </a:lnTo>
                  <a:lnTo>
                    <a:pt x="938783" y="573024"/>
                  </a:lnTo>
                  <a:lnTo>
                    <a:pt x="938783" y="566927"/>
                  </a:lnTo>
                  <a:lnTo>
                    <a:pt x="941831" y="566927"/>
                  </a:lnTo>
                  <a:lnTo>
                    <a:pt x="941831" y="563880"/>
                  </a:lnTo>
                  <a:lnTo>
                    <a:pt x="941831" y="560832"/>
                  </a:lnTo>
                  <a:lnTo>
                    <a:pt x="941831" y="557783"/>
                  </a:lnTo>
                </a:path>
                <a:path w="1009015" h="802004">
                  <a:moveTo>
                    <a:pt x="941831" y="557783"/>
                  </a:moveTo>
                  <a:lnTo>
                    <a:pt x="944879" y="557783"/>
                  </a:lnTo>
                  <a:lnTo>
                    <a:pt x="944879" y="557783"/>
                  </a:lnTo>
                  <a:lnTo>
                    <a:pt x="944879" y="551688"/>
                  </a:lnTo>
                  <a:lnTo>
                    <a:pt x="947927" y="551688"/>
                  </a:lnTo>
                  <a:lnTo>
                    <a:pt x="947927" y="545592"/>
                  </a:lnTo>
                  <a:lnTo>
                    <a:pt x="950976" y="545592"/>
                  </a:lnTo>
                  <a:lnTo>
                    <a:pt x="950976" y="542544"/>
                  </a:lnTo>
                  <a:lnTo>
                    <a:pt x="950976" y="539495"/>
                  </a:lnTo>
                  <a:lnTo>
                    <a:pt x="950976" y="536448"/>
                  </a:lnTo>
                  <a:lnTo>
                    <a:pt x="954023" y="536448"/>
                  </a:lnTo>
                  <a:lnTo>
                    <a:pt x="954023" y="533400"/>
                  </a:lnTo>
                  <a:lnTo>
                    <a:pt x="954023" y="530351"/>
                  </a:lnTo>
                  <a:lnTo>
                    <a:pt x="957071" y="530351"/>
                  </a:lnTo>
                  <a:lnTo>
                    <a:pt x="957071" y="524256"/>
                  </a:lnTo>
                  <a:lnTo>
                    <a:pt x="960119" y="524256"/>
                  </a:lnTo>
                  <a:lnTo>
                    <a:pt x="960119" y="515112"/>
                  </a:lnTo>
                  <a:lnTo>
                    <a:pt x="963167" y="515112"/>
                  </a:lnTo>
                  <a:lnTo>
                    <a:pt x="963167" y="512063"/>
                  </a:lnTo>
                </a:path>
                <a:path w="1009015" h="802004">
                  <a:moveTo>
                    <a:pt x="963167" y="512063"/>
                  </a:moveTo>
                  <a:lnTo>
                    <a:pt x="963167" y="509015"/>
                  </a:lnTo>
                  <a:lnTo>
                    <a:pt x="966215" y="509015"/>
                  </a:lnTo>
                  <a:lnTo>
                    <a:pt x="966215" y="502919"/>
                  </a:lnTo>
                  <a:lnTo>
                    <a:pt x="969263" y="499871"/>
                  </a:lnTo>
                  <a:lnTo>
                    <a:pt x="969263" y="493775"/>
                  </a:lnTo>
                  <a:lnTo>
                    <a:pt x="972311" y="493775"/>
                  </a:lnTo>
                  <a:lnTo>
                    <a:pt x="972311" y="487680"/>
                  </a:lnTo>
                  <a:lnTo>
                    <a:pt x="975359" y="487680"/>
                  </a:lnTo>
                  <a:lnTo>
                    <a:pt x="975359" y="478536"/>
                  </a:lnTo>
                  <a:lnTo>
                    <a:pt x="978407" y="478536"/>
                  </a:lnTo>
                  <a:lnTo>
                    <a:pt x="978407" y="472439"/>
                  </a:lnTo>
                  <a:lnTo>
                    <a:pt x="981455" y="472439"/>
                  </a:lnTo>
                  <a:lnTo>
                    <a:pt x="981455" y="463295"/>
                  </a:lnTo>
                  <a:lnTo>
                    <a:pt x="984503" y="463295"/>
                  </a:lnTo>
                </a:path>
                <a:path w="1009015" h="802004">
                  <a:moveTo>
                    <a:pt x="984503" y="463295"/>
                  </a:moveTo>
                  <a:lnTo>
                    <a:pt x="984503" y="460248"/>
                  </a:lnTo>
                  <a:lnTo>
                    <a:pt x="984503" y="457200"/>
                  </a:lnTo>
                  <a:lnTo>
                    <a:pt x="984503" y="457200"/>
                  </a:lnTo>
                  <a:lnTo>
                    <a:pt x="987551" y="457200"/>
                  </a:lnTo>
                  <a:lnTo>
                    <a:pt x="987551" y="448056"/>
                  </a:lnTo>
                  <a:lnTo>
                    <a:pt x="990600" y="448056"/>
                  </a:lnTo>
                  <a:lnTo>
                    <a:pt x="990600" y="441960"/>
                  </a:lnTo>
                  <a:lnTo>
                    <a:pt x="993647" y="441960"/>
                  </a:lnTo>
                  <a:lnTo>
                    <a:pt x="993647" y="438912"/>
                  </a:lnTo>
                  <a:lnTo>
                    <a:pt x="993647" y="435863"/>
                  </a:lnTo>
                  <a:lnTo>
                    <a:pt x="993647" y="432815"/>
                  </a:lnTo>
                  <a:lnTo>
                    <a:pt x="996695" y="432815"/>
                  </a:lnTo>
                  <a:lnTo>
                    <a:pt x="996695" y="429768"/>
                  </a:lnTo>
                  <a:lnTo>
                    <a:pt x="996695" y="426719"/>
                  </a:lnTo>
                  <a:lnTo>
                    <a:pt x="999743" y="426719"/>
                  </a:lnTo>
                  <a:lnTo>
                    <a:pt x="999743" y="417575"/>
                  </a:lnTo>
                  <a:lnTo>
                    <a:pt x="1002791" y="417575"/>
                  </a:lnTo>
                  <a:lnTo>
                    <a:pt x="1002791" y="414527"/>
                  </a:lnTo>
                </a:path>
                <a:path w="1009015" h="802004">
                  <a:moveTo>
                    <a:pt x="1002791" y="414527"/>
                  </a:moveTo>
                  <a:lnTo>
                    <a:pt x="1002791" y="411480"/>
                  </a:lnTo>
                  <a:lnTo>
                    <a:pt x="1005839" y="411480"/>
                  </a:lnTo>
                  <a:lnTo>
                    <a:pt x="1005839" y="408431"/>
                  </a:lnTo>
                  <a:lnTo>
                    <a:pt x="1005839" y="405383"/>
                  </a:lnTo>
                  <a:lnTo>
                    <a:pt x="1005839" y="402336"/>
                  </a:lnTo>
                  <a:lnTo>
                    <a:pt x="1008887" y="402336"/>
                  </a:lnTo>
                  <a:lnTo>
                    <a:pt x="1008887" y="39928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70632" y="2782824"/>
              <a:ext cx="1015365" cy="4114800"/>
            </a:xfrm>
            <a:custGeom>
              <a:avLst/>
              <a:gdLst/>
              <a:ahLst/>
              <a:cxnLst/>
              <a:rect l="l" t="t" r="r" b="b"/>
              <a:pathLst>
                <a:path w="1015364" h="4114800">
                  <a:moveTo>
                    <a:pt x="0" y="0"/>
                  </a:moveTo>
                  <a:lnTo>
                    <a:pt x="0" y="4114800"/>
                  </a:lnTo>
                </a:path>
                <a:path w="1015364" h="4114800">
                  <a:moveTo>
                    <a:pt x="1014984" y="0"/>
                  </a:moveTo>
                  <a:lnTo>
                    <a:pt x="1014984" y="4114800"/>
                  </a:lnTo>
                </a:path>
              </a:pathLst>
            </a:custGeom>
            <a:ln w="1219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02124" y="2974848"/>
              <a:ext cx="0" cy="3923029"/>
            </a:xfrm>
            <a:custGeom>
              <a:avLst/>
              <a:gdLst/>
              <a:ahLst/>
              <a:cxnLst/>
              <a:rect l="l" t="t" r="r" b="b"/>
              <a:pathLst>
                <a:path h="3923029">
                  <a:moveTo>
                    <a:pt x="0" y="0"/>
                  </a:moveTo>
                  <a:lnTo>
                    <a:pt x="0" y="3922776"/>
                  </a:lnTo>
                </a:path>
              </a:pathLst>
            </a:custGeom>
            <a:ln w="1524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06440" y="2974848"/>
              <a:ext cx="0" cy="3923029"/>
            </a:xfrm>
            <a:custGeom>
              <a:avLst/>
              <a:gdLst/>
              <a:ahLst/>
              <a:cxnLst/>
              <a:rect l="l" t="t" r="r" b="b"/>
              <a:pathLst>
                <a:path h="3923029">
                  <a:moveTo>
                    <a:pt x="0" y="0"/>
                  </a:moveTo>
                  <a:lnTo>
                    <a:pt x="0" y="3922776"/>
                  </a:lnTo>
                </a:path>
              </a:pathLst>
            </a:custGeom>
            <a:ln w="1219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09232" y="2782824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h="4114800">
                  <a:moveTo>
                    <a:pt x="0" y="0"/>
                  </a:moveTo>
                  <a:lnTo>
                    <a:pt x="0" y="41148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50123" y="2974848"/>
              <a:ext cx="0" cy="3923029"/>
            </a:xfrm>
            <a:custGeom>
              <a:avLst/>
              <a:gdLst/>
              <a:ahLst/>
              <a:cxnLst/>
              <a:rect l="l" t="t" r="r" b="b"/>
              <a:pathLst>
                <a:path h="3923029">
                  <a:moveTo>
                    <a:pt x="0" y="0"/>
                  </a:moveTo>
                  <a:lnTo>
                    <a:pt x="0" y="3922776"/>
                  </a:lnTo>
                </a:path>
              </a:pathLst>
            </a:custGeom>
            <a:ln w="1524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54440" y="2770632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h="4114800">
                  <a:moveTo>
                    <a:pt x="0" y="0"/>
                  </a:moveTo>
                  <a:lnTo>
                    <a:pt x="0" y="4114800"/>
                  </a:lnTo>
                </a:path>
              </a:pathLst>
            </a:custGeom>
            <a:ln w="1219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00856" y="2642615"/>
              <a:ext cx="5029200" cy="360045"/>
            </a:xfrm>
            <a:custGeom>
              <a:avLst/>
              <a:gdLst/>
              <a:ahLst/>
              <a:cxnLst/>
              <a:rect l="l" t="t" r="r" b="b"/>
              <a:pathLst>
                <a:path w="5029200" h="360044">
                  <a:moveTo>
                    <a:pt x="2971800" y="0"/>
                  </a:moveTo>
                  <a:lnTo>
                    <a:pt x="1981200" y="0"/>
                  </a:lnTo>
                  <a:lnTo>
                    <a:pt x="1981200" y="27432"/>
                  </a:lnTo>
                  <a:lnTo>
                    <a:pt x="1953768" y="27432"/>
                  </a:lnTo>
                  <a:lnTo>
                    <a:pt x="1953768" y="304800"/>
                  </a:lnTo>
                  <a:lnTo>
                    <a:pt x="1021080" y="304800"/>
                  </a:lnTo>
                  <a:lnTo>
                    <a:pt x="1021080" y="27432"/>
                  </a:lnTo>
                  <a:lnTo>
                    <a:pt x="990600" y="2743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54864"/>
                  </a:lnTo>
                  <a:lnTo>
                    <a:pt x="963168" y="54864"/>
                  </a:lnTo>
                  <a:lnTo>
                    <a:pt x="963168" y="332232"/>
                  </a:lnTo>
                  <a:lnTo>
                    <a:pt x="1005840" y="332232"/>
                  </a:lnTo>
                  <a:lnTo>
                    <a:pt x="1005840" y="359664"/>
                  </a:lnTo>
                  <a:lnTo>
                    <a:pt x="1996440" y="359664"/>
                  </a:lnTo>
                  <a:lnTo>
                    <a:pt x="1996440" y="332232"/>
                  </a:lnTo>
                  <a:lnTo>
                    <a:pt x="2011680" y="332232"/>
                  </a:lnTo>
                  <a:lnTo>
                    <a:pt x="2011680" y="54864"/>
                  </a:lnTo>
                  <a:lnTo>
                    <a:pt x="2971800" y="54864"/>
                  </a:lnTo>
                  <a:lnTo>
                    <a:pt x="2971800" y="0"/>
                  </a:lnTo>
                  <a:close/>
                </a:path>
                <a:path w="5029200" h="360044">
                  <a:moveTo>
                    <a:pt x="5029200" y="0"/>
                  </a:moveTo>
                  <a:lnTo>
                    <a:pt x="4038600" y="0"/>
                  </a:lnTo>
                  <a:lnTo>
                    <a:pt x="4038600" y="27432"/>
                  </a:lnTo>
                  <a:lnTo>
                    <a:pt x="4011168" y="27432"/>
                  </a:lnTo>
                  <a:lnTo>
                    <a:pt x="4011168" y="289560"/>
                  </a:lnTo>
                  <a:lnTo>
                    <a:pt x="2987040" y="289560"/>
                  </a:lnTo>
                  <a:lnTo>
                    <a:pt x="2987040" y="347472"/>
                  </a:lnTo>
                  <a:lnTo>
                    <a:pt x="4026408" y="347472"/>
                  </a:lnTo>
                  <a:lnTo>
                    <a:pt x="4026408" y="332232"/>
                  </a:lnTo>
                  <a:lnTo>
                    <a:pt x="4069080" y="332232"/>
                  </a:lnTo>
                  <a:lnTo>
                    <a:pt x="4069080" y="54864"/>
                  </a:lnTo>
                  <a:lnTo>
                    <a:pt x="5029200" y="54864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6766559" y="2225039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57912" y="0"/>
                </a:moveTo>
                <a:lnTo>
                  <a:pt x="0" y="0"/>
                </a:lnTo>
                <a:lnTo>
                  <a:pt x="0" y="304800"/>
                </a:lnTo>
                <a:lnTo>
                  <a:pt x="57912" y="304800"/>
                </a:lnTo>
                <a:lnTo>
                  <a:pt x="5791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31339" y="2541523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118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69795" y="3544315"/>
            <a:ext cx="72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Carrier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2762" y="4836667"/>
            <a:ext cx="1685289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Carrier+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Symbol"/>
                <a:cs typeface="Symbol"/>
              </a:rPr>
              <a:t></a:t>
            </a:r>
            <a:endParaRPr sz="18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BPSK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waveform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50539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25874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42687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56985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70597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87182" y="2160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03124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Quadrature</a:t>
            </a:r>
            <a:r>
              <a:rPr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Shift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Keying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1927" y="4315967"/>
            <a:ext cx="4419600" cy="707390"/>
            <a:chOff x="2471927" y="4315967"/>
            <a:chExt cx="4419600" cy="707390"/>
          </a:xfrm>
        </p:grpSpPr>
        <p:sp>
          <p:nvSpPr>
            <p:cNvPr id="4" name="object 4"/>
            <p:cNvSpPr/>
            <p:nvPr/>
          </p:nvSpPr>
          <p:spPr>
            <a:xfrm>
              <a:off x="2471927" y="5010911"/>
              <a:ext cx="4419600" cy="12700"/>
            </a:xfrm>
            <a:custGeom>
              <a:avLst/>
              <a:gdLst/>
              <a:ahLst/>
              <a:cxnLst/>
              <a:rect l="l" t="t" r="r" b="b"/>
              <a:pathLst>
                <a:path w="4419600" h="12700">
                  <a:moveTo>
                    <a:pt x="441960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419600" y="12192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3903" y="4392167"/>
              <a:ext cx="167640" cy="164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904" y="4315967"/>
              <a:ext cx="167640" cy="1645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4540" y="2128519"/>
            <a:ext cx="5139690" cy="18713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88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Multilevel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Modulation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Technique: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0" dirty="0">
                <a:latin typeface="Times New Roman"/>
                <a:cs typeface="Times New Roman"/>
              </a:rPr>
              <a:t> symbol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29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spectrally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efficient,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complex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receiver.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29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4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times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BPSK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>
              <a:latin typeface="Times New Roman"/>
              <a:cs typeface="Times New Roman"/>
            </a:endParaRPr>
          </a:p>
          <a:p>
            <a:pPr marR="1061085" algn="r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78352" y="3864864"/>
            <a:ext cx="2219325" cy="2590800"/>
            <a:chOff x="3578352" y="3864864"/>
            <a:chExt cx="2219325" cy="2590800"/>
          </a:xfrm>
        </p:grpSpPr>
        <p:sp>
          <p:nvSpPr>
            <p:cNvPr id="9" name="object 9"/>
            <p:cNvSpPr/>
            <p:nvPr/>
          </p:nvSpPr>
          <p:spPr>
            <a:xfrm>
              <a:off x="3578352" y="3864863"/>
              <a:ext cx="2219325" cy="2590800"/>
            </a:xfrm>
            <a:custGeom>
              <a:avLst/>
              <a:gdLst/>
              <a:ahLst/>
              <a:cxnLst/>
              <a:rect l="l" t="t" r="r" b="b"/>
              <a:pathLst>
                <a:path w="2219325" h="2590800">
                  <a:moveTo>
                    <a:pt x="45720" y="2328672"/>
                  </a:moveTo>
                  <a:lnTo>
                    <a:pt x="36576" y="2319528"/>
                  </a:lnTo>
                  <a:lnTo>
                    <a:pt x="0" y="2356104"/>
                  </a:lnTo>
                  <a:lnTo>
                    <a:pt x="9144" y="2365248"/>
                  </a:lnTo>
                  <a:lnTo>
                    <a:pt x="45720" y="2328672"/>
                  </a:lnTo>
                  <a:close/>
                </a:path>
                <a:path w="2219325" h="2590800">
                  <a:moveTo>
                    <a:pt x="106680" y="2267712"/>
                  </a:moveTo>
                  <a:lnTo>
                    <a:pt x="97536" y="2258568"/>
                  </a:lnTo>
                  <a:lnTo>
                    <a:pt x="64008" y="2295144"/>
                  </a:lnTo>
                  <a:lnTo>
                    <a:pt x="73152" y="2304288"/>
                  </a:lnTo>
                  <a:lnTo>
                    <a:pt x="106680" y="2267712"/>
                  </a:lnTo>
                  <a:close/>
                </a:path>
                <a:path w="2219325" h="2590800">
                  <a:moveTo>
                    <a:pt x="170688" y="2203704"/>
                  </a:moveTo>
                  <a:lnTo>
                    <a:pt x="161544" y="2194560"/>
                  </a:lnTo>
                  <a:lnTo>
                    <a:pt x="124968" y="2231136"/>
                  </a:lnTo>
                  <a:lnTo>
                    <a:pt x="134112" y="2240280"/>
                  </a:lnTo>
                  <a:lnTo>
                    <a:pt x="170688" y="2203704"/>
                  </a:lnTo>
                  <a:close/>
                </a:path>
                <a:path w="2219325" h="2590800">
                  <a:moveTo>
                    <a:pt x="234696" y="2139696"/>
                  </a:moveTo>
                  <a:lnTo>
                    <a:pt x="225552" y="2133600"/>
                  </a:lnTo>
                  <a:lnTo>
                    <a:pt x="188976" y="2167128"/>
                  </a:lnTo>
                  <a:lnTo>
                    <a:pt x="198120" y="2176272"/>
                  </a:lnTo>
                  <a:lnTo>
                    <a:pt x="234696" y="2139696"/>
                  </a:lnTo>
                  <a:close/>
                </a:path>
                <a:path w="2219325" h="2590800">
                  <a:moveTo>
                    <a:pt x="295656" y="2078736"/>
                  </a:moveTo>
                  <a:lnTo>
                    <a:pt x="286512" y="2069592"/>
                  </a:lnTo>
                  <a:lnTo>
                    <a:pt x="249936" y="2106168"/>
                  </a:lnTo>
                  <a:lnTo>
                    <a:pt x="259080" y="2115312"/>
                  </a:lnTo>
                  <a:lnTo>
                    <a:pt x="295656" y="2078736"/>
                  </a:lnTo>
                  <a:close/>
                </a:path>
                <a:path w="2219325" h="2590800">
                  <a:moveTo>
                    <a:pt x="359664" y="2014728"/>
                  </a:moveTo>
                  <a:lnTo>
                    <a:pt x="350520" y="2005584"/>
                  </a:lnTo>
                  <a:lnTo>
                    <a:pt x="313944" y="2042160"/>
                  </a:lnTo>
                  <a:lnTo>
                    <a:pt x="323088" y="2051304"/>
                  </a:lnTo>
                  <a:lnTo>
                    <a:pt x="359664" y="2014728"/>
                  </a:lnTo>
                  <a:close/>
                </a:path>
                <a:path w="2219325" h="2590800">
                  <a:moveTo>
                    <a:pt x="420624" y="1953768"/>
                  </a:moveTo>
                  <a:lnTo>
                    <a:pt x="414528" y="1944624"/>
                  </a:lnTo>
                  <a:lnTo>
                    <a:pt x="377952" y="1978152"/>
                  </a:lnTo>
                  <a:lnTo>
                    <a:pt x="387096" y="1987296"/>
                  </a:lnTo>
                  <a:lnTo>
                    <a:pt x="420624" y="1953768"/>
                  </a:lnTo>
                  <a:close/>
                </a:path>
                <a:path w="2219325" h="2590800">
                  <a:moveTo>
                    <a:pt x="484632" y="1889760"/>
                  </a:moveTo>
                  <a:lnTo>
                    <a:pt x="475488" y="1880616"/>
                  </a:lnTo>
                  <a:lnTo>
                    <a:pt x="438912" y="1917192"/>
                  </a:lnTo>
                  <a:lnTo>
                    <a:pt x="448056" y="1926336"/>
                  </a:lnTo>
                  <a:lnTo>
                    <a:pt x="484632" y="1889760"/>
                  </a:lnTo>
                  <a:close/>
                </a:path>
                <a:path w="2219325" h="2590800">
                  <a:moveTo>
                    <a:pt x="548640" y="1825752"/>
                  </a:moveTo>
                  <a:lnTo>
                    <a:pt x="539496" y="1816608"/>
                  </a:lnTo>
                  <a:lnTo>
                    <a:pt x="502920" y="1853184"/>
                  </a:lnTo>
                  <a:lnTo>
                    <a:pt x="512064" y="1862328"/>
                  </a:lnTo>
                  <a:lnTo>
                    <a:pt x="548640" y="1825752"/>
                  </a:lnTo>
                  <a:close/>
                </a:path>
                <a:path w="2219325" h="2590800">
                  <a:moveTo>
                    <a:pt x="609600" y="1764792"/>
                  </a:moveTo>
                  <a:lnTo>
                    <a:pt x="600456" y="1755648"/>
                  </a:lnTo>
                  <a:lnTo>
                    <a:pt x="566928" y="1792224"/>
                  </a:lnTo>
                  <a:lnTo>
                    <a:pt x="576072" y="1801368"/>
                  </a:lnTo>
                  <a:lnTo>
                    <a:pt x="609600" y="1764792"/>
                  </a:lnTo>
                  <a:close/>
                </a:path>
                <a:path w="2219325" h="2590800">
                  <a:moveTo>
                    <a:pt x="673608" y="1700784"/>
                  </a:moveTo>
                  <a:lnTo>
                    <a:pt x="664464" y="1691640"/>
                  </a:lnTo>
                  <a:lnTo>
                    <a:pt x="627888" y="1728216"/>
                  </a:lnTo>
                  <a:lnTo>
                    <a:pt x="637032" y="1737360"/>
                  </a:lnTo>
                  <a:lnTo>
                    <a:pt x="673608" y="1700784"/>
                  </a:lnTo>
                  <a:close/>
                </a:path>
                <a:path w="2219325" h="2590800">
                  <a:moveTo>
                    <a:pt x="737616" y="1636776"/>
                  </a:moveTo>
                  <a:lnTo>
                    <a:pt x="728472" y="1630680"/>
                  </a:lnTo>
                  <a:lnTo>
                    <a:pt x="691896" y="1664208"/>
                  </a:lnTo>
                  <a:lnTo>
                    <a:pt x="701040" y="1673352"/>
                  </a:lnTo>
                  <a:lnTo>
                    <a:pt x="737616" y="1636776"/>
                  </a:lnTo>
                  <a:close/>
                </a:path>
                <a:path w="2219325" h="2590800">
                  <a:moveTo>
                    <a:pt x="798576" y="1575816"/>
                  </a:moveTo>
                  <a:lnTo>
                    <a:pt x="789432" y="1566672"/>
                  </a:lnTo>
                  <a:lnTo>
                    <a:pt x="752856" y="1603248"/>
                  </a:lnTo>
                  <a:lnTo>
                    <a:pt x="762000" y="1612392"/>
                  </a:lnTo>
                  <a:lnTo>
                    <a:pt x="798576" y="1575816"/>
                  </a:lnTo>
                  <a:close/>
                </a:path>
                <a:path w="2219325" h="2590800">
                  <a:moveTo>
                    <a:pt x="862584" y="1511808"/>
                  </a:moveTo>
                  <a:lnTo>
                    <a:pt x="853440" y="1502664"/>
                  </a:lnTo>
                  <a:lnTo>
                    <a:pt x="816864" y="1539240"/>
                  </a:lnTo>
                  <a:lnTo>
                    <a:pt x="826008" y="1548384"/>
                  </a:lnTo>
                  <a:lnTo>
                    <a:pt x="862584" y="1511808"/>
                  </a:lnTo>
                  <a:close/>
                </a:path>
                <a:path w="2219325" h="2590800">
                  <a:moveTo>
                    <a:pt x="923544" y="1450848"/>
                  </a:moveTo>
                  <a:lnTo>
                    <a:pt x="917448" y="1441704"/>
                  </a:lnTo>
                  <a:lnTo>
                    <a:pt x="880872" y="1475232"/>
                  </a:lnTo>
                  <a:lnTo>
                    <a:pt x="890016" y="1484376"/>
                  </a:lnTo>
                  <a:lnTo>
                    <a:pt x="923544" y="1450848"/>
                  </a:lnTo>
                  <a:close/>
                </a:path>
                <a:path w="2219325" h="2590800">
                  <a:moveTo>
                    <a:pt x="987552" y="1386840"/>
                  </a:moveTo>
                  <a:lnTo>
                    <a:pt x="978408" y="1377696"/>
                  </a:lnTo>
                  <a:lnTo>
                    <a:pt x="941832" y="1414272"/>
                  </a:lnTo>
                  <a:lnTo>
                    <a:pt x="950976" y="1423416"/>
                  </a:lnTo>
                  <a:lnTo>
                    <a:pt x="987552" y="1386840"/>
                  </a:lnTo>
                  <a:close/>
                </a:path>
                <a:path w="2219325" h="2590800">
                  <a:moveTo>
                    <a:pt x="1112520" y="1261872"/>
                  </a:moveTo>
                  <a:lnTo>
                    <a:pt x="1103376" y="1252728"/>
                  </a:lnTo>
                  <a:lnTo>
                    <a:pt x="1069848" y="1289304"/>
                  </a:lnTo>
                  <a:lnTo>
                    <a:pt x="1078992" y="1298448"/>
                  </a:lnTo>
                  <a:lnTo>
                    <a:pt x="1112520" y="1261872"/>
                  </a:lnTo>
                  <a:close/>
                </a:path>
                <a:path w="2219325" h="2590800">
                  <a:moveTo>
                    <a:pt x="1176528" y="1197864"/>
                  </a:moveTo>
                  <a:lnTo>
                    <a:pt x="1167384" y="1188720"/>
                  </a:lnTo>
                  <a:lnTo>
                    <a:pt x="1130808" y="1225296"/>
                  </a:lnTo>
                  <a:lnTo>
                    <a:pt x="1139952" y="1234440"/>
                  </a:lnTo>
                  <a:lnTo>
                    <a:pt x="1176528" y="1197864"/>
                  </a:lnTo>
                  <a:close/>
                </a:path>
                <a:path w="2219325" h="2590800">
                  <a:moveTo>
                    <a:pt x="1240536" y="1133856"/>
                  </a:moveTo>
                  <a:lnTo>
                    <a:pt x="1231392" y="1127760"/>
                  </a:lnTo>
                  <a:lnTo>
                    <a:pt x="1194816" y="1161288"/>
                  </a:lnTo>
                  <a:lnTo>
                    <a:pt x="1203960" y="1170432"/>
                  </a:lnTo>
                  <a:lnTo>
                    <a:pt x="1240536" y="1133856"/>
                  </a:lnTo>
                  <a:close/>
                </a:path>
                <a:path w="2219325" h="2590800">
                  <a:moveTo>
                    <a:pt x="1301496" y="1072896"/>
                  </a:moveTo>
                  <a:lnTo>
                    <a:pt x="1292352" y="1063752"/>
                  </a:lnTo>
                  <a:lnTo>
                    <a:pt x="1255776" y="1100328"/>
                  </a:lnTo>
                  <a:lnTo>
                    <a:pt x="1264920" y="1109472"/>
                  </a:lnTo>
                  <a:lnTo>
                    <a:pt x="1301496" y="1072896"/>
                  </a:lnTo>
                  <a:close/>
                </a:path>
                <a:path w="2219325" h="2590800">
                  <a:moveTo>
                    <a:pt x="1365504" y="1008888"/>
                  </a:moveTo>
                  <a:lnTo>
                    <a:pt x="1356360" y="999744"/>
                  </a:lnTo>
                  <a:lnTo>
                    <a:pt x="1319784" y="1036320"/>
                  </a:lnTo>
                  <a:lnTo>
                    <a:pt x="1328928" y="1045464"/>
                  </a:lnTo>
                  <a:lnTo>
                    <a:pt x="1365504" y="1008888"/>
                  </a:lnTo>
                  <a:close/>
                </a:path>
                <a:path w="2219325" h="2590800">
                  <a:moveTo>
                    <a:pt x="1426464" y="947928"/>
                  </a:moveTo>
                  <a:lnTo>
                    <a:pt x="1420368" y="938784"/>
                  </a:lnTo>
                  <a:lnTo>
                    <a:pt x="1383792" y="972312"/>
                  </a:lnTo>
                  <a:lnTo>
                    <a:pt x="1392936" y="981456"/>
                  </a:lnTo>
                  <a:lnTo>
                    <a:pt x="1426464" y="947928"/>
                  </a:lnTo>
                  <a:close/>
                </a:path>
                <a:path w="2219325" h="2590800">
                  <a:moveTo>
                    <a:pt x="1490472" y="883920"/>
                  </a:moveTo>
                  <a:lnTo>
                    <a:pt x="1481328" y="874776"/>
                  </a:lnTo>
                  <a:lnTo>
                    <a:pt x="1444752" y="911352"/>
                  </a:lnTo>
                  <a:lnTo>
                    <a:pt x="1453896" y="920496"/>
                  </a:lnTo>
                  <a:lnTo>
                    <a:pt x="1490472" y="883920"/>
                  </a:lnTo>
                  <a:close/>
                </a:path>
                <a:path w="2219325" h="2590800">
                  <a:moveTo>
                    <a:pt x="1554480" y="819912"/>
                  </a:moveTo>
                  <a:lnTo>
                    <a:pt x="1545336" y="810768"/>
                  </a:lnTo>
                  <a:lnTo>
                    <a:pt x="1508760" y="847344"/>
                  </a:lnTo>
                  <a:lnTo>
                    <a:pt x="1517904" y="856488"/>
                  </a:lnTo>
                  <a:lnTo>
                    <a:pt x="1554480" y="819912"/>
                  </a:lnTo>
                  <a:close/>
                </a:path>
                <a:path w="2219325" h="2590800">
                  <a:moveTo>
                    <a:pt x="1615440" y="758952"/>
                  </a:moveTo>
                  <a:lnTo>
                    <a:pt x="1606296" y="749808"/>
                  </a:lnTo>
                  <a:lnTo>
                    <a:pt x="1572768" y="786384"/>
                  </a:lnTo>
                  <a:lnTo>
                    <a:pt x="1581912" y="795528"/>
                  </a:lnTo>
                  <a:lnTo>
                    <a:pt x="1615440" y="758952"/>
                  </a:lnTo>
                  <a:close/>
                </a:path>
                <a:path w="2219325" h="2590800">
                  <a:moveTo>
                    <a:pt x="1679448" y="694944"/>
                  </a:moveTo>
                  <a:lnTo>
                    <a:pt x="1670304" y="685800"/>
                  </a:lnTo>
                  <a:lnTo>
                    <a:pt x="1633728" y="722376"/>
                  </a:lnTo>
                  <a:lnTo>
                    <a:pt x="1642872" y="731520"/>
                  </a:lnTo>
                  <a:lnTo>
                    <a:pt x="1679448" y="694944"/>
                  </a:lnTo>
                  <a:close/>
                </a:path>
                <a:path w="2219325" h="2590800">
                  <a:moveTo>
                    <a:pt x="1743456" y="630936"/>
                  </a:moveTo>
                  <a:lnTo>
                    <a:pt x="1734312" y="624840"/>
                  </a:lnTo>
                  <a:lnTo>
                    <a:pt x="1697736" y="658368"/>
                  </a:lnTo>
                  <a:lnTo>
                    <a:pt x="1706880" y="667512"/>
                  </a:lnTo>
                  <a:lnTo>
                    <a:pt x="1743456" y="630936"/>
                  </a:lnTo>
                  <a:close/>
                </a:path>
                <a:path w="2219325" h="2590800">
                  <a:moveTo>
                    <a:pt x="1804416" y="569976"/>
                  </a:moveTo>
                  <a:lnTo>
                    <a:pt x="1795272" y="560832"/>
                  </a:lnTo>
                  <a:lnTo>
                    <a:pt x="1758696" y="597408"/>
                  </a:lnTo>
                  <a:lnTo>
                    <a:pt x="1767840" y="606552"/>
                  </a:lnTo>
                  <a:lnTo>
                    <a:pt x="1804416" y="569976"/>
                  </a:lnTo>
                  <a:close/>
                </a:path>
                <a:path w="2219325" h="2590800">
                  <a:moveTo>
                    <a:pt x="1868424" y="505968"/>
                  </a:moveTo>
                  <a:lnTo>
                    <a:pt x="1859280" y="496824"/>
                  </a:lnTo>
                  <a:lnTo>
                    <a:pt x="1822704" y="533400"/>
                  </a:lnTo>
                  <a:lnTo>
                    <a:pt x="1831848" y="542544"/>
                  </a:lnTo>
                  <a:lnTo>
                    <a:pt x="1868424" y="505968"/>
                  </a:lnTo>
                  <a:close/>
                </a:path>
                <a:path w="2219325" h="2590800">
                  <a:moveTo>
                    <a:pt x="1929384" y="445008"/>
                  </a:moveTo>
                  <a:lnTo>
                    <a:pt x="1920240" y="435864"/>
                  </a:lnTo>
                  <a:lnTo>
                    <a:pt x="1886712" y="469392"/>
                  </a:lnTo>
                  <a:lnTo>
                    <a:pt x="1895856" y="478536"/>
                  </a:lnTo>
                  <a:lnTo>
                    <a:pt x="1929384" y="445008"/>
                  </a:lnTo>
                  <a:close/>
                </a:path>
                <a:path w="2219325" h="2590800">
                  <a:moveTo>
                    <a:pt x="1993392" y="381000"/>
                  </a:moveTo>
                  <a:lnTo>
                    <a:pt x="1984248" y="371856"/>
                  </a:lnTo>
                  <a:lnTo>
                    <a:pt x="1947672" y="408432"/>
                  </a:lnTo>
                  <a:lnTo>
                    <a:pt x="1956816" y="417576"/>
                  </a:lnTo>
                  <a:lnTo>
                    <a:pt x="1993392" y="381000"/>
                  </a:lnTo>
                  <a:close/>
                </a:path>
                <a:path w="2219325" h="2590800">
                  <a:moveTo>
                    <a:pt x="2057400" y="316992"/>
                  </a:moveTo>
                  <a:lnTo>
                    <a:pt x="2048256" y="307848"/>
                  </a:lnTo>
                  <a:lnTo>
                    <a:pt x="2011680" y="344424"/>
                  </a:lnTo>
                  <a:lnTo>
                    <a:pt x="2020824" y="353568"/>
                  </a:lnTo>
                  <a:lnTo>
                    <a:pt x="2057400" y="316992"/>
                  </a:lnTo>
                  <a:close/>
                </a:path>
                <a:path w="2219325" h="2590800">
                  <a:moveTo>
                    <a:pt x="2218944" y="2508504"/>
                  </a:moveTo>
                  <a:lnTo>
                    <a:pt x="1042416" y="1331976"/>
                  </a:lnTo>
                  <a:lnTo>
                    <a:pt x="1051560" y="1322832"/>
                  </a:lnTo>
                  <a:lnTo>
                    <a:pt x="1042416" y="1313688"/>
                  </a:lnTo>
                  <a:lnTo>
                    <a:pt x="1039368" y="1316736"/>
                  </a:lnTo>
                  <a:lnTo>
                    <a:pt x="1039368" y="0"/>
                  </a:lnTo>
                  <a:lnTo>
                    <a:pt x="1027176" y="0"/>
                  </a:lnTo>
                  <a:lnTo>
                    <a:pt x="1027176" y="1316736"/>
                  </a:lnTo>
                  <a:lnTo>
                    <a:pt x="161544" y="451104"/>
                  </a:lnTo>
                  <a:lnTo>
                    <a:pt x="152400" y="460248"/>
                  </a:lnTo>
                  <a:lnTo>
                    <a:pt x="1024128" y="1331976"/>
                  </a:lnTo>
                  <a:lnTo>
                    <a:pt x="1005840" y="1350264"/>
                  </a:lnTo>
                  <a:lnTo>
                    <a:pt x="1014984" y="1359408"/>
                  </a:lnTo>
                  <a:lnTo>
                    <a:pt x="1027176" y="1347216"/>
                  </a:lnTo>
                  <a:lnTo>
                    <a:pt x="1027176" y="2590800"/>
                  </a:lnTo>
                  <a:lnTo>
                    <a:pt x="1039368" y="2590800"/>
                  </a:lnTo>
                  <a:lnTo>
                    <a:pt x="1039368" y="1347216"/>
                  </a:lnTo>
                  <a:lnTo>
                    <a:pt x="2209800" y="2517648"/>
                  </a:lnTo>
                  <a:lnTo>
                    <a:pt x="2218944" y="2508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5712" y="5916168"/>
              <a:ext cx="164591" cy="1645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3904" y="5839968"/>
              <a:ext cx="167640" cy="1645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49900" y="4230115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11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9851" y="5757164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8940" y="5793740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139" y="4345940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5739" y="6442964"/>
            <a:ext cx="383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Carrier: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dirty="0">
                <a:latin typeface="Arial"/>
                <a:cs typeface="Arial"/>
              </a:rPr>
              <a:t>/4,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dirty="0">
                <a:latin typeface="Arial"/>
                <a:cs typeface="Arial"/>
              </a:rPr>
              <a:t>/4,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dirty="0">
                <a:latin typeface="Arial"/>
                <a:cs typeface="Arial"/>
              </a:rPr>
              <a:t>/4,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</a:t>
            </a:r>
            <a:r>
              <a:rPr sz="1800" spc="-20" dirty="0">
                <a:latin typeface="Symbol"/>
                <a:cs typeface="Symbol"/>
              </a:rPr>
              <a:t></a:t>
            </a:r>
            <a:r>
              <a:rPr sz="1800" spc="-20" dirty="0">
                <a:latin typeface="Arial"/>
                <a:cs typeface="Arial"/>
              </a:rPr>
              <a:t>/4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374139" y="1160780"/>
            <a:ext cx="7587615" cy="5225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5811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ensure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drop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measured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signal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due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momentary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fading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actually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moving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away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serving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station.</a:t>
            </a:r>
            <a:endParaRPr sz="2000">
              <a:latin typeface="Arial"/>
              <a:cs typeface="Arial"/>
            </a:endParaRPr>
          </a:p>
          <a:p>
            <a:pPr marL="356870" marR="2413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20" dirty="0">
                <a:latin typeface="Arial"/>
                <a:cs typeface="Arial"/>
              </a:rPr>
              <a:t>Running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average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measurement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signal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strength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should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optimized </a:t>
            </a:r>
            <a:r>
              <a:rPr sz="2000" spc="-160" dirty="0">
                <a:latin typeface="Arial"/>
                <a:cs typeface="Arial"/>
              </a:rPr>
              <a:t>so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unnecessary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handoffs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avoided.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30" dirty="0">
                <a:latin typeface="Arial"/>
                <a:cs typeface="Arial"/>
              </a:rPr>
              <a:t>Depends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vehicle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moving.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25" dirty="0">
                <a:latin typeface="Arial"/>
                <a:cs typeface="Arial"/>
              </a:rPr>
              <a:t>Steep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short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term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average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hand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should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made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quickly</a:t>
            </a:r>
            <a:endParaRPr sz="1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can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estimated</a:t>
            </a:r>
            <a:r>
              <a:rPr sz="1800" spc="-25" dirty="0">
                <a:latin typeface="Arial"/>
                <a:cs typeface="Arial"/>
              </a:rPr>
              <a:t> from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statistics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received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short-</a:t>
            </a:r>
            <a:r>
              <a:rPr sz="1800" spc="-20" dirty="0">
                <a:latin typeface="Arial"/>
                <a:cs typeface="Arial"/>
              </a:rPr>
              <a:t>term </a:t>
            </a:r>
            <a:r>
              <a:rPr sz="1800" spc="-70" dirty="0">
                <a:latin typeface="Arial"/>
                <a:cs typeface="Arial"/>
              </a:rPr>
              <a:t>fading</a:t>
            </a:r>
            <a:r>
              <a:rPr sz="1800" spc="-100" dirty="0">
                <a:latin typeface="Arial"/>
                <a:cs typeface="Arial"/>
              </a:rPr>
              <a:t> signal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station</a:t>
            </a:r>
            <a:endParaRPr sz="1800">
              <a:latin typeface="Arial"/>
              <a:cs typeface="Arial"/>
            </a:endParaRPr>
          </a:p>
          <a:p>
            <a:pPr marL="356870" marR="13335" indent="-344805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</a:tabLst>
            </a:pPr>
            <a:r>
              <a:rPr sz="2000" spc="-90" dirty="0">
                <a:latin typeface="Arial"/>
                <a:cs typeface="Arial"/>
              </a:rPr>
              <a:t>Dwell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time: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time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over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which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call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may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maintained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cell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handoff.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90" dirty="0">
                <a:latin typeface="Arial"/>
                <a:cs typeface="Arial"/>
              </a:rPr>
              <a:t>Dwell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time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depends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0" dirty="0">
                <a:latin typeface="Arial"/>
                <a:cs typeface="Arial"/>
              </a:rPr>
              <a:t>propagation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0" dirty="0"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0" dirty="0"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37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90"/>
              </a:spcBef>
            </a:pPr>
            <a:r>
              <a:rPr spc="-245" dirty="0">
                <a:solidFill>
                  <a:srgbClr val="000000"/>
                </a:solidFill>
              </a:rPr>
              <a:t>4</a:t>
            </a:r>
            <a:r>
              <a:rPr spc="-26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different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spc="-185" dirty="0">
                <a:solidFill>
                  <a:srgbClr val="000000"/>
                </a:solidFill>
              </a:rPr>
              <a:t>waveforms</a:t>
            </a:r>
          </a:p>
        </p:txBody>
      </p:sp>
      <p:sp>
        <p:nvSpPr>
          <p:cNvPr id="3" name="object 3"/>
          <p:cNvSpPr/>
          <p:nvPr/>
        </p:nvSpPr>
        <p:spPr>
          <a:xfrm>
            <a:off x="2196083" y="2435351"/>
            <a:ext cx="2644775" cy="1819910"/>
          </a:xfrm>
          <a:custGeom>
            <a:avLst/>
            <a:gdLst/>
            <a:ahLst/>
            <a:cxnLst/>
            <a:rect l="l" t="t" r="r" b="b"/>
            <a:pathLst>
              <a:path w="2644775" h="1819910">
                <a:moveTo>
                  <a:pt x="0" y="1819465"/>
                </a:moveTo>
                <a:lnTo>
                  <a:pt x="19050" y="1819465"/>
                </a:lnTo>
              </a:path>
              <a:path w="2644775" h="1819910">
                <a:moveTo>
                  <a:pt x="2644330" y="1819465"/>
                </a:moveTo>
                <a:lnTo>
                  <a:pt x="2625280" y="1819465"/>
                </a:lnTo>
              </a:path>
              <a:path w="2644775" h="1819910">
                <a:moveTo>
                  <a:pt x="0" y="1516380"/>
                </a:moveTo>
                <a:lnTo>
                  <a:pt x="19050" y="1516380"/>
                </a:lnTo>
              </a:path>
              <a:path w="2644775" h="1819910">
                <a:moveTo>
                  <a:pt x="2644330" y="1516380"/>
                </a:moveTo>
                <a:lnTo>
                  <a:pt x="2625280" y="1516380"/>
                </a:lnTo>
              </a:path>
              <a:path w="2644775" h="1819910">
                <a:moveTo>
                  <a:pt x="0" y="1212913"/>
                </a:moveTo>
                <a:lnTo>
                  <a:pt x="19050" y="1212913"/>
                </a:lnTo>
              </a:path>
              <a:path w="2644775" h="1819910">
                <a:moveTo>
                  <a:pt x="2644330" y="1212913"/>
                </a:moveTo>
                <a:lnTo>
                  <a:pt x="2625280" y="1212913"/>
                </a:lnTo>
              </a:path>
              <a:path w="2644775" h="1819910">
                <a:moveTo>
                  <a:pt x="0" y="909827"/>
                </a:moveTo>
                <a:lnTo>
                  <a:pt x="19050" y="909827"/>
                </a:lnTo>
              </a:path>
              <a:path w="2644775" h="1819910">
                <a:moveTo>
                  <a:pt x="2644330" y="909827"/>
                </a:moveTo>
                <a:lnTo>
                  <a:pt x="2625280" y="909827"/>
                </a:lnTo>
              </a:path>
              <a:path w="2644775" h="1819910">
                <a:moveTo>
                  <a:pt x="0" y="606551"/>
                </a:moveTo>
                <a:lnTo>
                  <a:pt x="19050" y="606551"/>
                </a:lnTo>
              </a:path>
              <a:path w="2644775" h="1819910">
                <a:moveTo>
                  <a:pt x="2644330" y="606551"/>
                </a:moveTo>
                <a:lnTo>
                  <a:pt x="2625280" y="606551"/>
                </a:lnTo>
              </a:path>
              <a:path w="2644775" h="1819910">
                <a:moveTo>
                  <a:pt x="0" y="303275"/>
                </a:moveTo>
                <a:lnTo>
                  <a:pt x="19050" y="303275"/>
                </a:lnTo>
              </a:path>
              <a:path w="2644775" h="1819910">
                <a:moveTo>
                  <a:pt x="2644330" y="303275"/>
                </a:moveTo>
                <a:lnTo>
                  <a:pt x="2625280" y="303275"/>
                </a:lnTo>
              </a:path>
              <a:path w="2644775" h="1819910">
                <a:moveTo>
                  <a:pt x="0" y="0"/>
                </a:moveTo>
                <a:lnTo>
                  <a:pt x="19050" y="0"/>
                </a:lnTo>
              </a:path>
              <a:path w="2644775" h="1819910">
                <a:moveTo>
                  <a:pt x="2644330" y="0"/>
                </a:moveTo>
                <a:lnTo>
                  <a:pt x="2625280" y="0"/>
                </a:lnTo>
              </a:path>
              <a:path w="2644775" h="1819910">
                <a:moveTo>
                  <a:pt x="0" y="1819465"/>
                </a:moveTo>
                <a:lnTo>
                  <a:pt x="0" y="1802320"/>
                </a:lnTo>
              </a:path>
              <a:path w="2644775" h="1819910">
                <a:moveTo>
                  <a:pt x="0" y="0"/>
                </a:moveTo>
                <a:lnTo>
                  <a:pt x="0" y="17145"/>
                </a:lnTo>
              </a:path>
              <a:path w="2644775" h="1819910">
                <a:moveTo>
                  <a:pt x="528828" y="1819465"/>
                </a:moveTo>
                <a:lnTo>
                  <a:pt x="528828" y="1802320"/>
                </a:lnTo>
              </a:path>
              <a:path w="2644775" h="1819910">
                <a:moveTo>
                  <a:pt x="528828" y="0"/>
                </a:moveTo>
                <a:lnTo>
                  <a:pt x="528828" y="17145"/>
                </a:lnTo>
              </a:path>
              <a:path w="2644775" h="1819910">
                <a:moveTo>
                  <a:pt x="1057846" y="1819465"/>
                </a:moveTo>
                <a:lnTo>
                  <a:pt x="1057846" y="1802320"/>
                </a:lnTo>
              </a:path>
              <a:path w="2644775" h="1819910">
                <a:moveTo>
                  <a:pt x="1057846" y="0"/>
                </a:moveTo>
                <a:lnTo>
                  <a:pt x="1057846" y="17145"/>
                </a:lnTo>
              </a:path>
              <a:path w="2644775" h="1819910">
                <a:moveTo>
                  <a:pt x="1586483" y="1819465"/>
                </a:moveTo>
                <a:lnTo>
                  <a:pt x="1586483" y="1802320"/>
                </a:lnTo>
              </a:path>
              <a:path w="2644775" h="1819910">
                <a:moveTo>
                  <a:pt x="1586483" y="0"/>
                </a:moveTo>
                <a:lnTo>
                  <a:pt x="1586483" y="17145"/>
                </a:lnTo>
              </a:path>
              <a:path w="2644775" h="1819910">
                <a:moveTo>
                  <a:pt x="2115502" y="1819465"/>
                </a:moveTo>
                <a:lnTo>
                  <a:pt x="2115502" y="1802320"/>
                </a:lnTo>
              </a:path>
              <a:path w="2644775" h="1819910">
                <a:moveTo>
                  <a:pt x="2115502" y="0"/>
                </a:moveTo>
                <a:lnTo>
                  <a:pt x="2115502" y="17145"/>
                </a:lnTo>
              </a:path>
              <a:path w="2644775" h="1819910">
                <a:moveTo>
                  <a:pt x="2644330" y="1819465"/>
                </a:moveTo>
                <a:lnTo>
                  <a:pt x="2644330" y="1802320"/>
                </a:lnTo>
              </a:path>
              <a:path w="2644775" h="1819910">
                <a:moveTo>
                  <a:pt x="2644330" y="0"/>
                </a:moveTo>
                <a:lnTo>
                  <a:pt x="2644330" y="171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0667" y="4175252"/>
            <a:ext cx="2366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  <a:tab pos="1069975" algn="l"/>
                <a:tab pos="1600200" algn="l"/>
                <a:tab pos="2225040" algn="l"/>
              </a:tabLst>
            </a:pPr>
            <a:r>
              <a:rPr sz="1800" spc="-25" dirty="0">
                <a:latin typeface="Arial"/>
                <a:cs typeface="Arial"/>
              </a:rPr>
              <a:t>0.2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0.4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0.6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0.8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2435351"/>
            <a:ext cx="2647378" cy="181946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926073" y="2434399"/>
            <a:ext cx="2610485" cy="1798320"/>
          </a:xfrm>
          <a:custGeom>
            <a:avLst/>
            <a:gdLst/>
            <a:ahLst/>
            <a:cxnLst/>
            <a:rect l="l" t="t" r="r" b="b"/>
            <a:pathLst>
              <a:path w="2610484" h="1798320">
                <a:moveTo>
                  <a:pt x="0" y="1798129"/>
                </a:moveTo>
                <a:lnTo>
                  <a:pt x="18859" y="1798129"/>
                </a:lnTo>
              </a:path>
              <a:path w="2610484" h="1798320">
                <a:moveTo>
                  <a:pt x="2610230" y="1798129"/>
                </a:moveTo>
                <a:lnTo>
                  <a:pt x="2591371" y="1798129"/>
                </a:lnTo>
              </a:path>
              <a:path w="2610484" h="1798320">
                <a:moveTo>
                  <a:pt x="0" y="1498473"/>
                </a:moveTo>
                <a:lnTo>
                  <a:pt x="18859" y="1498473"/>
                </a:lnTo>
              </a:path>
              <a:path w="2610484" h="1798320">
                <a:moveTo>
                  <a:pt x="2610230" y="1498473"/>
                </a:moveTo>
                <a:lnTo>
                  <a:pt x="2591371" y="1498473"/>
                </a:lnTo>
              </a:path>
              <a:path w="2610484" h="1798320">
                <a:moveTo>
                  <a:pt x="0" y="1198626"/>
                </a:moveTo>
                <a:lnTo>
                  <a:pt x="18859" y="1198626"/>
                </a:lnTo>
              </a:path>
              <a:path w="2610484" h="1798320">
                <a:moveTo>
                  <a:pt x="2610230" y="1198626"/>
                </a:moveTo>
                <a:lnTo>
                  <a:pt x="2591371" y="1198626"/>
                </a:lnTo>
              </a:path>
              <a:path w="2610484" h="1798320">
                <a:moveTo>
                  <a:pt x="0" y="899160"/>
                </a:moveTo>
                <a:lnTo>
                  <a:pt x="18859" y="899160"/>
                </a:lnTo>
              </a:path>
              <a:path w="2610484" h="1798320">
                <a:moveTo>
                  <a:pt x="2610230" y="899160"/>
                </a:moveTo>
                <a:lnTo>
                  <a:pt x="2591371" y="899160"/>
                </a:lnTo>
              </a:path>
              <a:path w="2610484" h="1798320">
                <a:moveTo>
                  <a:pt x="0" y="599503"/>
                </a:moveTo>
                <a:lnTo>
                  <a:pt x="18859" y="599503"/>
                </a:lnTo>
              </a:path>
              <a:path w="2610484" h="1798320">
                <a:moveTo>
                  <a:pt x="2610230" y="599503"/>
                </a:moveTo>
                <a:lnTo>
                  <a:pt x="2591371" y="599503"/>
                </a:lnTo>
              </a:path>
              <a:path w="2610484" h="1798320">
                <a:moveTo>
                  <a:pt x="0" y="299656"/>
                </a:moveTo>
                <a:lnTo>
                  <a:pt x="18859" y="299656"/>
                </a:lnTo>
              </a:path>
              <a:path w="2610484" h="1798320">
                <a:moveTo>
                  <a:pt x="2610230" y="299656"/>
                </a:moveTo>
                <a:lnTo>
                  <a:pt x="2591371" y="299656"/>
                </a:lnTo>
              </a:path>
              <a:path w="2610484" h="1798320">
                <a:moveTo>
                  <a:pt x="0" y="0"/>
                </a:moveTo>
                <a:lnTo>
                  <a:pt x="18859" y="0"/>
                </a:lnTo>
              </a:path>
              <a:path w="2610484" h="1798320">
                <a:moveTo>
                  <a:pt x="2610230" y="0"/>
                </a:moveTo>
                <a:lnTo>
                  <a:pt x="2591371" y="0"/>
                </a:lnTo>
              </a:path>
              <a:path w="2610484" h="1798320">
                <a:moveTo>
                  <a:pt x="0" y="1798129"/>
                </a:moveTo>
                <a:lnTo>
                  <a:pt x="0" y="1781175"/>
                </a:lnTo>
              </a:path>
              <a:path w="2610484" h="1798320">
                <a:moveTo>
                  <a:pt x="0" y="0"/>
                </a:moveTo>
                <a:lnTo>
                  <a:pt x="0" y="169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46420" y="2245326"/>
            <a:ext cx="379095" cy="21228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345"/>
              </a:spcBef>
            </a:pPr>
            <a:r>
              <a:rPr sz="1750" spc="-25" dirty="0">
                <a:latin typeface="Arial"/>
                <a:cs typeface="Arial"/>
              </a:rPr>
              <a:t>.5</a:t>
            </a:r>
            <a:endParaRPr sz="175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50"/>
              </a:spcBef>
            </a:pPr>
            <a:r>
              <a:rPr sz="1750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280"/>
              </a:spcBef>
            </a:pPr>
            <a:r>
              <a:rPr sz="1750" spc="-25" dirty="0">
                <a:latin typeface="Arial"/>
                <a:cs typeface="Arial"/>
              </a:rPr>
              <a:t>.5</a:t>
            </a:r>
            <a:endParaRPr sz="175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50"/>
              </a:spcBef>
            </a:pPr>
            <a:r>
              <a:rPr sz="1750" spc="-50" dirty="0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250"/>
              </a:spcBef>
            </a:pPr>
            <a:r>
              <a:rPr sz="1750" spc="-25" dirty="0">
                <a:latin typeface="Arial"/>
                <a:cs typeface="Arial"/>
              </a:rPr>
              <a:t>.5</a:t>
            </a:r>
            <a:endParaRPr sz="17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750" dirty="0">
                <a:latin typeface="Arial"/>
                <a:cs typeface="Arial"/>
              </a:rPr>
              <a:t>-</a:t>
            </a:r>
            <a:r>
              <a:rPr sz="1750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250"/>
              </a:spcBef>
            </a:pPr>
            <a:r>
              <a:rPr sz="1750" spc="-25" dirty="0">
                <a:latin typeface="Arial"/>
                <a:cs typeface="Arial"/>
              </a:rPr>
              <a:t>.5</a:t>
            </a:r>
            <a:r>
              <a:rPr sz="2625" spc="-37" baseline="-20634" dirty="0">
                <a:latin typeface="Arial"/>
                <a:cs typeface="Arial"/>
              </a:rPr>
              <a:t>0</a:t>
            </a:r>
            <a:endParaRPr sz="2625" baseline="-2063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8044" y="2434399"/>
            <a:ext cx="2088514" cy="1798320"/>
          </a:xfrm>
          <a:custGeom>
            <a:avLst/>
            <a:gdLst/>
            <a:ahLst/>
            <a:cxnLst/>
            <a:rect l="l" t="t" r="r" b="b"/>
            <a:pathLst>
              <a:path w="2088515" h="1798320">
                <a:moveTo>
                  <a:pt x="0" y="1798129"/>
                </a:moveTo>
                <a:lnTo>
                  <a:pt x="0" y="1781175"/>
                </a:lnTo>
              </a:path>
              <a:path w="2088515" h="1798320">
                <a:moveTo>
                  <a:pt x="0" y="0"/>
                </a:moveTo>
                <a:lnTo>
                  <a:pt x="0" y="16954"/>
                </a:lnTo>
              </a:path>
              <a:path w="2088515" h="1798320">
                <a:moveTo>
                  <a:pt x="522160" y="1798129"/>
                </a:moveTo>
                <a:lnTo>
                  <a:pt x="522160" y="1781175"/>
                </a:lnTo>
              </a:path>
              <a:path w="2088515" h="1798320">
                <a:moveTo>
                  <a:pt x="522160" y="0"/>
                </a:moveTo>
                <a:lnTo>
                  <a:pt x="522160" y="16954"/>
                </a:lnTo>
              </a:path>
              <a:path w="2088515" h="1798320">
                <a:moveTo>
                  <a:pt x="1044130" y="1798129"/>
                </a:moveTo>
                <a:lnTo>
                  <a:pt x="1044130" y="1781175"/>
                </a:lnTo>
              </a:path>
              <a:path w="2088515" h="1798320">
                <a:moveTo>
                  <a:pt x="1044130" y="0"/>
                </a:moveTo>
                <a:lnTo>
                  <a:pt x="1044130" y="16954"/>
                </a:lnTo>
              </a:path>
              <a:path w="2088515" h="1798320">
                <a:moveTo>
                  <a:pt x="1566100" y="1798129"/>
                </a:moveTo>
                <a:lnTo>
                  <a:pt x="1566100" y="1781175"/>
                </a:lnTo>
              </a:path>
              <a:path w="2088515" h="1798320">
                <a:moveTo>
                  <a:pt x="1566100" y="0"/>
                </a:moveTo>
                <a:lnTo>
                  <a:pt x="1566100" y="16954"/>
                </a:lnTo>
              </a:path>
              <a:path w="2088515" h="1798320">
                <a:moveTo>
                  <a:pt x="2088260" y="1798129"/>
                </a:moveTo>
                <a:lnTo>
                  <a:pt x="2088260" y="1781175"/>
                </a:lnTo>
              </a:path>
              <a:path w="2088515" h="1798320">
                <a:moveTo>
                  <a:pt x="2088260" y="0"/>
                </a:moveTo>
                <a:lnTo>
                  <a:pt x="2088260" y="169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78371" y="4153578"/>
            <a:ext cx="233362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3400" algn="l"/>
                <a:tab pos="1054735" algn="l"/>
                <a:tab pos="1576070" algn="l"/>
                <a:tab pos="2194560" algn="l"/>
              </a:tabLst>
            </a:pPr>
            <a:r>
              <a:rPr sz="1750" spc="-25" dirty="0">
                <a:latin typeface="Arial"/>
                <a:cs typeface="Arial"/>
              </a:rPr>
              <a:t>0.2</a:t>
            </a:r>
            <a:r>
              <a:rPr sz="1750" dirty="0">
                <a:latin typeface="Arial"/>
                <a:cs typeface="Arial"/>
              </a:rPr>
              <a:t>	</a:t>
            </a:r>
            <a:r>
              <a:rPr sz="1750" spc="-25" dirty="0">
                <a:latin typeface="Arial"/>
                <a:cs typeface="Arial"/>
              </a:rPr>
              <a:t>0.4</a:t>
            </a:r>
            <a:r>
              <a:rPr sz="1750" dirty="0">
                <a:latin typeface="Arial"/>
                <a:cs typeface="Arial"/>
              </a:rPr>
              <a:t>	</a:t>
            </a:r>
            <a:r>
              <a:rPr sz="1750" spc="-25" dirty="0">
                <a:latin typeface="Arial"/>
                <a:cs typeface="Arial"/>
              </a:rPr>
              <a:t>0.6</a:t>
            </a:r>
            <a:r>
              <a:rPr sz="1750" dirty="0">
                <a:latin typeface="Arial"/>
                <a:cs typeface="Arial"/>
              </a:rPr>
              <a:t>	</a:t>
            </a:r>
            <a:r>
              <a:rPr sz="1750" spc="-25" dirty="0">
                <a:latin typeface="Arial"/>
                <a:cs typeface="Arial"/>
              </a:rPr>
              <a:t>0.8</a:t>
            </a:r>
            <a:r>
              <a:rPr sz="1750" dirty="0">
                <a:latin typeface="Arial"/>
                <a:cs typeface="Arial"/>
              </a:rPr>
              <a:t>	</a:t>
            </a:r>
            <a:r>
              <a:rPr sz="1750" spc="-5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2434399"/>
            <a:ext cx="2613279" cy="179812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088832" y="4787265"/>
            <a:ext cx="2363470" cy="1564005"/>
          </a:xfrm>
          <a:custGeom>
            <a:avLst/>
            <a:gdLst/>
            <a:ahLst/>
            <a:cxnLst/>
            <a:rect l="l" t="t" r="r" b="b"/>
            <a:pathLst>
              <a:path w="2363470" h="1564004">
                <a:moveTo>
                  <a:pt x="0" y="1563433"/>
                </a:moveTo>
                <a:lnTo>
                  <a:pt x="17144" y="1563433"/>
                </a:lnTo>
              </a:path>
              <a:path w="2363470" h="1564004">
                <a:moveTo>
                  <a:pt x="2362962" y="1563433"/>
                </a:moveTo>
                <a:lnTo>
                  <a:pt x="2345817" y="1563433"/>
                </a:lnTo>
              </a:path>
              <a:path w="2363470" h="1564004">
                <a:moveTo>
                  <a:pt x="0" y="1302829"/>
                </a:moveTo>
                <a:lnTo>
                  <a:pt x="17144" y="1302829"/>
                </a:lnTo>
              </a:path>
              <a:path w="2363470" h="1564004">
                <a:moveTo>
                  <a:pt x="2362962" y="1302829"/>
                </a:moveTo>
                <a:lnTo>
                  <a:pt x="2345817" y="1302829"/>
                </a:lnTo>
              </a:path>
              <a:path w="2363470" h="1564004">
                <a:moveTo>
                  <a:pt x="0" y="1042225"/>
                </a:moveTo>
                <a:lnTo>
                  <a:pt x="17144" y="1042225"/>
                </a:lnTo>
              </a:path>
              <a:path w="2363470" h="1564004">
                <a:moveTo>
                  <a:pt x="2362962" y="1042225"/>
                </a:moveTo>
                <a:lnTo>
                  <a:pt x="2345817" y="1042225"/>
                </a:lnTo>
              </a:path>
              <a:path w="2363470" h="1564004">
                <a:moveTo>
                  <a:pt x="0" y="781812"/>
                </a:moveTo>
                <a:lnTo>
                  <a:pt x="17144" y="781812"/>
                </a:lnTo>
              </a:path>
              <a:path w="2363470" h="1564004">
                <a:moveTo>
                  <a:pt x="2362962" y="781812"/>
                </a:moveTo>
                <a:lnTo>
                  <a:pt x="2345817" y="781812"/>
                </a:lnTo>
              </a:path>
              <a:path w="2363470" h="1564004">
                <a:moveTo>
                  <a:pt x="0" y="521208"/>
                </a:moveTo>
                <a:lnTo>
                  <a:pt x="17144" y="521208"/>
                </a:lnTo>
              </a:path>
              <a:path w="2363470" h="1564004">
                <a:moveTo>
                  <a:pt x="2362962" y="521208"/>
                </a:moveTo>
                <a:lnTo>
                  <a:pt x="2345817" y="521208"/>
                </a:lnTo>
              </a:path>
              <a:path w="2363470" h="1564004">
                <a:moveTo>
                  <a:pt x="0" y="260604"/>
                </a:moveTo>
                <a:lnTo>
                  <a:pt x="17144" y="260604"/>
                </a:lnTo>
              </a:path>
              <a:path w="2363470" h="1564004">
                <a:moveTo>
                  <a:pt x="2362962" y="260604"/>
                </a:moveTo>
                <a:lnTo>
                  <a:pt x="2345817" y="260604"/>
                </a:lnTo>
              </a:path>
              <a:path w="2363470" h="1564004">
                <a:moveTo>
                  <a:pt x="0" y="0"/>
                </a:moveTo>
                <a:lnTo>
                  <a:pt x="17144" y="0"/>
                </a:lnTo>
              </a:path>
              <a:path w="2363470" h="1564004">
                <a:moveTo>
                  <a:pt x="2362962" y="0"/>
                </a:moveTo>
                <a:lnTo>
                  <a:pt x="2345817" y="0"/>
                </a:lnTo>
              </a:path>
              <a:path w="2363470" h="1564004">
                <a:moveTo>
                  <a:pt x="0" y="1563433"/>
                </a:moveTo>
                <a:lnTo>
                  <a:pt x="0" y="1548765"/>
                </a:lnTo>
              </a:path>
              <a:path w="2363470" h="1564004">
                <a:moveTo>
                  <a:pt x="0" y="0"/>
                </a:moveTo>
                <a:lnTo>
                  <a:pt x="0" y="14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883" y="2245867"/>
            <a:ext cx="560705" cy="42252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Arial"/>
                <a:cs typeface="Arial"/>
              </a:rPr>
              <a:t>.5</a:t>
            </a:r>
            <a:endParaRPr sz="18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  <a:spcBef>
                <a:spcPts val="215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  <a:spcBef>
                <a:spcPts val="240"/>
              </a:spcBef>
            </a:pPr>
            <a:r>
              <a:rPr sz="1800" spc="-25" dirty="0">
                <a:latin typeface="Arial"/>
                <a:cs typeface="Arial"/>
              </a:rPr>
              <a:t>.5</a:t>
            </a:r>
            <a:endParaRPr sz="18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  <a:spcBef>
                <a:spcPts val="215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  <a:spcBef>
                <a:spcPts val="240"/>
              </a:spcBef>
            </a:pPr>
            <a:r>
              <a:rPr sz="1800" spc="-25" dirty="0">
                <a:latin typeface="Arial"/>
                <a:cs typeface="Arial"/>
              </a:rPr>
              <a:t>.5</a:t>
            </a:r>
            <a:endParaRPr sz="18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  <a:spcBef>
                <a:spcPts val="240"/>
              </a:spcBef>
            </a:pPr>
            <a:r>
              <a:rPr sz="1800" spc="-25" dirty="0">
                <a:latin typeface="Arial"/>
                <a:cs typeface="Arial"/>
              </a:rPr>
              <a:t>.5</a:t>
            </a:r>
            <a:r>
              <a:rPr sz="2700" spc="-37" baseline="-20061" dirty="0">
                <a:latin typeface="Arial"/>
                <a:cs typeface="Arial"/>
              </a:rPr>
              <a:t>0</a:t>
            </a:r>
            <a:endParaRPr sz="2700" baseline="-2006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Arial"/>
              <a:cs typeface="Arial"/>
            </a:endParaRPr>
          </a:p>
          <a:p>
            <a:pPr marL="147320">
              <a:lnSpc>
                <a:spcPct val="100000"/>
              </a:lnSpc>
            </a:pPr>
            <a:r>
              <a:rPr sz="1550" spc="-25" dirty="0">
                <a:latin typeface="Arial"/>
                <a:cs typeface="Arial"/>
              </a:rPr>
              <a:t>.5</a:t>
            </a:r>
            <a:endParaRPr sz="1550">
              <a:latin typeface="Arial"/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180"/>
              </a:spcBef>
            </a:pPr>
            <a:r>
              <a:rPr sz="1550" spc="-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1550" spc="-25" dirty="0">
                <a:latin typeface="Arial"/>
                <a:cs typeface="Arial"/>
              </a:rPr>
              <a:t>0.5</a:t>
            </a:r>
            <a:endParaRPr sz="1550">
              <a:latin typeface="Arial"/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180"/>
              </a:spcBef>
            </a:pPr>
            <a:r>
              <a:rPr sz="1550" spc="-50" dirty="0"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1550" spc="-25" dirty="0">
                <a:latin typeface="Arial"/>
                <a:cs typeface="Arial"/>
              </a:rPr>
              <a:t>0.5</a:t>
            </a:r>
            <a:endParaRPr sz="155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180"/>
              </a:spcBef>
            </a:pPr>
            <a:r>
              <a:rPr sz="1550" spc="-15" dirty="0">
                <a:latin typeface="Arial"/>
                <a:cs typeface="Arial"/>
              </a:rPr>
              <a:t>-</a:t>
            </a:r>
            <a:r>
              <a:rPr sz="1550" spc="-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1550" spc="-20" dirty="0">
                <a:latin typeface="Arial"/>
                <a:cs typeface="Arial"/>
              </a:rPr>
              <a:t>1.5</a:t>
            </a:r>
            <a:r>
              <a:rPr sz="2325" spc="-30" baseline="-19713" dirty="0">
                <a:latin typeface="Arial"/>
                <a:cs typeface="Arial"/>
              </a:rPr>
              <a:t>0</a:t>
            </a:r>
            <a:endParaRPr sz="2325" baseline="-19713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1463" y="4787265"/>
            <a:ext cx="1890395" cy="1564005"/>
          </a:xfrm>
          <a:custGeom>
            <a:avLst/>
            <a:gdLst/>
            <a:ahLst/>
            <a:cxnLst/>
            <a:rect l="l" t="t" r="r" b="b"/>
            <a:pathLst>
              <a:path w="1890395" h="1564004">
                <a:moveTo>
                  <a:pt x="0" y="1563433"/>
                </a:moveTo>
                <a:lnTo>
                  <a:pt x="0" y="1548765"/>
                </a:lnTo>
              </a:path>
              <a:path w="1890395" h="1564004">
                <a:moveTo>
                  <a:pt x="0" y="0"/>
                </a:moveTo>
                <a:lnTo>
                  <a:pt x="0" y="14668"/>
                </a:lnTo>
              </a:path>
              <a:path w="1890395" h="1564004">
                <a:moveTo>
                  <a:pt x="472630" y="1563433"/>
                </a:moveTo>
                <a:lnTo>
                  <a:pt x="472630" y="1548765"/>
                </a:lnTo>
              </a:path>
              <a:path w="1890395" h="1564004">
                <a:moveTo>
                  <a:pt x="472630" y="0"/>
                </a:moveTo>
                <a:lnTo>
                  <a:pt x="472630" y="14668"/>
                </a:lnTo>
              </a:path>
              <a:path w="1890395" h="1564004">
                <a:moveTo>
                  <a:pt x="945070" y="1563433"/>
                </a:moveTo>
                <a:lnTo>
                  <a:pt x="945070" y="1548765"/>
                </a:lnTo>
              </a:path>
              <a:path w="1890395" h="1564004">
                <a:moveTo>
                  <a:pt x="945070" y="0"/>
                </a:moveTo>
                <a:lnTo>
                  <a:pt x="945070" y="14668"/>
                </a:lnTo>
              </a:path>
              <a:path w="1890395" h="1564004">
                <a:moveTo>
                  <a:pt x="1417701" y="1563433"/>
                </a:moveTo>
                <a:lnTo>
                  <a:pt x="1417701" y="1548765"/>
                </a:lnTo>
              </a:path>
              <a:path w="1890395" h="1564004">
                <a:moveTo>
                  <a:pt x="1417701" y="0"/>
                </a:moveTo>
                <a:lnTo>
                  <a:pt x="1417701" y="14668"/>
                </a:lnTo>
              </a:path>
              <a:path w="1890395" h="1564004">
                <a:moveTo>
                  <a:pt x="1890331" y="1563433"/>
                </a:moveTo>
                <a:lnTo>
                  <a:pt x="1890331" y="1548765"/>
                </a:lnTo>
              </a:path>
              <a:path w="1890395" h="1564004">
                <a:moveTo>
                  <a:pt x="1890331" y="0"/>
                </a:moveTo>
                <a:lnTo>
                  <a:pt x="1890331" y="14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10460" y="6280066"/>
            <a:ext cx="211010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4505" algn="l"/>
                <a:tab pos="956944" algn="l"/>
                <a:tab pos="1432560" algn="l"/>
                <a:tab pos="1987550" algn="l"/>
              </a:tabLst>
            </a:pPr>
            <a:r>
              <a:rPr sz="1550" spc="-25" dirty="0">
                <a:latin typeface="Arial"/>
                <a:cs typeface="Arial"/>
              </a:rPr>
              <a:t>0.2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25" dirty="0">
                <a:latin typeface="Arial"/>
                <a:cs typeface="Arial"/>
              </a:rPr>
              <a:t>0.4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25" dirty="0">
                <a:latin typeface="Arial"/>
                <a:cs typeface="Arial"/>
              </a:rPr>
              <a:t>0.6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25" dirty="0">
                <a:latin typeface="Arial"/>
                <a:cs typeface="Arial"/>
              </a:rPr>
              <a:t>0.8</a:t>
            </a:r>
            <a:r>
              <a:rPr sz="1550" dirty="0">
                <a:latin typeface="Arial"/>
                <a:cs typeface="Arial"/>
              </a:rPr>
              <a:t>	</a:t>
            </a:r>
            <a:r>
              <a:rPr sz="1550" spc="-50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7308" y="4787265"/>
            <a:ext cx="2366010" cy="156343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218301" y="5019484"/>
            <a:ext cx="2497455" cy="1652905"/>
          </a:xfrm>
          <a:custGeom>
            <a:avLst/>
            <a:gdLst/>
            <a:ahLst/>
            <a:cxnLst/>
            <a:rect l="l" t="t" r="r" b="b"/>
            <a:pathLst>
              <a:path w="2497454" h="1652904">
                <a:moveTo>
                  <a:pt x="0" y="1652396"/>
                </a:moveTo>
                <a:lnTo>
                  <a:pt x="18097" y="1652396"/>
                </a:lnTo>
              </a:path>
              <a:path w="2497454" h="1652904">
                <a:moveTo>
                  <a:pt x="2497264" y="1652396"/>
                </a:moveTo>
                <a:lnTo>
                  <a:pt x="2479167" y="1652396"/>
                </a:lnTo>
              </a:path>
              <a:path w="2497454" h="1652904">
                <a:moveTo>
                  <a:pt x="0" y="1376933"/>
                </a:moveTo>
                <a:lnTo>
                  <a:pt x="18097" y="1376933"/>
                </a:lnTo>
              </a:path>
              <a:path w="2497454" h="1652904">
                <a:moveTo>
                  <a:pt x="2497264" y="1376933"/>
                </a:moveTo>
                <a:lnTo>
                  <a:pt x="2479167" y="1376933"/>
                </a:lnTo>
              </a:path>
              <a:path w="2497454" h="1652904">
                <a:moveTo>
                  <a:pt x="0" y="1101470"/>
                </a:moveTo>
                <a:lnTo>
                  <a:pt x="18097" y="1101470"/>
                </a:lnTo>
              </a:path>
              <a:path w="2497454" h="1652904">
                <a:moveTo>
                  <a:pt x="2497264" y="1101470"/>
                </a:moveTo>
                <a:lnTo>
                  <a:pt x="2479167" y="1101470"/>
                </a:lnTo>
              </a:path>
              <a:path w="2497454" h="1652904">
                <a:moveTo>
                  <a:pt x="0" y="826198"/>
                </a:moveTo>
                <a:lnTo>
                  <a:pt x="18097" y="826198"/>
                </a:lnTo>
              </a:path>
              <a:path w="2497454" h="1652904">
                <a:moveTo>
                  <a:pt x="2497264" y="826198"/>
                </a:moveTo>
                <a:lnTo>
                  <a:pt x="2479167" y="826198"/>
                </a:lnTo>
              </a:path>
              <a:path w="2497454" h="1652904">
                <a:moveTo>
                  <a:pt x="0" y="550735"/>
                </a:moveTo>
                <a:lnTo>
                  <a:pt x="18097" y="550735"/>
                </a:lnTo>
              </a:path>
              <a:path w="2497454" h="1652904">
                <a:moveTo>
                  <a:pt x="2497264" y="550735"/>
                </a:moveTo>
                <a:lnTo>
                  <a:pt x="2479167" y="550735"/>
                </a:lnTo>
              </a:path>
              <a:path w="2497454" h="1652904">
                <a:moveTo>
                  <a:pt x="0" y="275272"/>
                </a:moveTo>
                <a:lnTo>
                  <a:pt x="18097" y="275272"/>
                </a:lnTo>
              </a:path>
              <a:path w="2497454" h="1652904">
                <a:moveTo>
                  <a:pt x="2497264" y="275272"/>
                </a:moveTo>
                <a:lnTo>
                  <a:pt x="2479167" y="275272"/>
                </a:lnTo>
              </a:path>
              <a:path w="2497454" h="1652904">
                <a:moveTo>
                  <a:pt x="0" y="0"/>
                </a:moveTo>
                <a:lnTo>
                  <a:pt x="18097" y="0"/>
                </a:lnTo>
              </a:path>
              <a:path w="2497454" h="1652904">
                <a:moveTo>
                  <a:pt x="2497264" y="0"/>
                </a:moveTo>
                <a:lnTo>
                  <a:pt x="2479167" y="0"/>
                </a:lnTo>
              </a:path>
              <a:path w="2497454" h="1652904">
                <a:moveTo>
                  <a:pt x="0" y="1652396"/>
                </a:moveTo>
                <a:lnTo>
                  <a:pt x="0" y="1636776"/>
                </a:lnTo>
              </a:path>
              <a:path w="2497454" h="1652904">
                <a:moveTo>
                  <a:pt x="0" y="0"/>
                </a:moveTo>
                <a:lnTo>
                  <a:pt x="0" y="15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53667" y="4844660"/>
            <a:ext cx="460375" cy="195198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30"/>
              </a:spcBef>
            </a:pPr>
            <a:r>
              <a:rPr sz="1600" spc="-25" dirty="0">
                <a:latin typeface="Arial"/>
                <a:cs typeface="Arial"/>
              </a:rPr>
              <a:t>.5</a:t>
            </a:r>
            <a:endParaRPr sz="16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240"/>
              </a:spcBef>
            </a:pP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600" spc="-25" dirty="0"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240"/>
              </a:spcBef>
            </a:pPr>
            <a:r>
              <a:rPr sz="1600" spc="-5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600" spc="-25" dirty="0"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Arial"/>
                <a:cs typeface="Arial"/>
              </a:rPr>
              <a:t>-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600" spc="-20" dirty="0">
                <a:latin typeface="Arial"/>
                <a:cs typeface="Arial"/>
              </a:rPr>
              <a:t>1.5</a:t>
            </a:r>
            <a:r>
              <a:rPr sz="2400" spc="-30" baseline="-20833" dirty="0">
                <a:latin typeface="Arial"/>
                <a:cs typeface="Arial"/>
              </a:rPr>
              <a:t>0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7792" y="5019484"/>
            <a:ext cx="1998345" cy="1652905"/>
          </a:xfrm>
          <a:custGeom>
            <a:avLst/>
            <a:gdLst/>
            <a:ahLst/>
            <a:cxnLst/>
            <a:rect l="l" t="t" r="r" b="b"/>
            <a:pathLst>
              <a:path w="1998345" h="1652904">
                <a:moveTo>
                  <a:pt x="0" y="1652396"/>
                </a:moveTo>
                <a:lnTo>
                  <a:pt x="0" y="1636776"/>
                </a:lnTo>
              </a:path>
              <a:path w="1998345" h="1652904">
                <a:moveTo>
                  <a:pt x="0" y="0"/>
                </a:moveTo>
                <a:lnTo>
                  <a:pt x="0" y="15430"/>
                </a:lnTo>
              </a:path>
              <a:path w="1998345" h="1652904">
                <a:moveTo>
                  <a:pt x="499490" y="1652396"/>
                </a:moveTo>
                <a:lnTo>
                  <a:pt x="499490" y="1636776"/>
                </a:lnTo>
              </a:path>
              <a:path w="1998345" h="1652904">
                <a:moveTo>
                  <a:pt x="499490" y="0"/>
                </a:moveTo>
                <a:lnTo>
                  <a:pt x="499490" y="15430"/>
                </a:lnTo>
              </a:path>
              <a:path w="1998345" h="1652904">
                <a:moveTo>
                  <a:pt x="998791" y="1652396"/>
                </a:moveTo>
                <a:lnTo>
                  <a:pt x="998791" y="1636776"/>
                </a:lnTo>
              </a:path>
              <a:path w="1998345" h="1652904">
                <a:moveTo>
                  <a:pt x="998791" y="0"/>
                </a:moveTo>
                <a:lnTo>
                  <a:pt x="998791" y="15430"/>
                </a:lnTo>
              </a:path>
              <a:path w="1998345" h="1652904">
                <a:moveTo>
                  <a:pt x="1498282" y="1652396"/>
                </a:moveTo>
                <a:lnTo>
                  <a:pt x="1498282" y="1636776"/>
                </a:lnTo>
              </a:path>
              <a:path w="1998345" h="1652904">
                <a:moveTo>
                  <a:pt x="1498282" y="0"/>
                </a:moveTo>
                <a:lnTo>
                  <a:pt x="1498282" y="15430"/>
                </a:lnTo>
              </a:path>
              <a:path w="1998345" h="1652904">
                <a:moveTo>
                  <a:pt x="1997773" y="1652396"/>
                </a:moveTo>
                <a:lnTo>
                  <a:pt x="1997773" y="1636776"/>
                </a:lnTo>
              </a:path>
              <a:path w="1998345" h="1652904">
                <a:moveTo>
                  <a:pt x="1997773" y="0"/>
                </a:moveTo>
                <a:lnTo>
                  <a:pt x="1997773" y="15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8788" y="6598074"/>
            <a:ext cx="222631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12445" algn="l"/>
                <a:tab pos="1012190" algn="l"/>
                <a:tab pos="1511935" algn="l"/>
                <a:tab pos="2097405" algn="l"/>
              </a:tabLst>
            </a:pPr>
            <a:r>
              <a:rPr sz="1600" spc="-25" dirty="0">
                <a:latin typeface="Arial"/>
                <a:cs typeface="Arial"/>
              </a:rPr>
              <a:t>0.2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0.4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0.6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0.8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6777" y="5019484"/>
            <a:ext cx="2500312" cy="165239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983228" y="238912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120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1940" y="2465323"/>
            <a:ext cx="28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1940" y="4751323"/>
            <a:ext cx="28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4940" y="4797044"/>
            <a:ext cx="756285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2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Arial"/>
                <a:cs typeface="Arial"/>
              </a:rPr>
              <a:t>cos-</a:t>
            </a:r>
            <a:r>
              <a:rPr sz="1800" spc="-25" dirty="0">
                <a:latin typeface="Arial"/>
                <a:cs typeface="Arial"/>
              </a:rPr>
              <a:t>sin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0723" y="1892300"/>
            <a:ext cx="81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cos+sin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1523" y="1855723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-cos+sin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65340" y="5132323"/>
            <a:ext cx="83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cos-</a:t>
            </a:r>
            <a:r>
              <a:rPr sz="1800" spc="-25" dirty="0">
                <a:latin typeface="Arial"/>
                <a:cs typeface="Arial"/>
              </a:rPr>
              <a:t>sin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11259" y="6896312"/>
            <a:ext cx="2552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32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Envelope</a:t>
            </a:r>
            <a:r>
              <a:rPr sz="32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437891"/>
            <a:ext cx="7776845" cy="222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2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Amplitude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constant,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regardless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modulating 	signal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Better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immunity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fluctuations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fading.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Better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random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noise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immunity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efficient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occupy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bandwidth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122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6813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Shift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Keying</a:t>
            </a:r>
            <a:r>
              <a:rPr sz="32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(FSK)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7764" y="2465324"/>
            <a:ext cx="7439659" cy="38176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07034" indent="-343535">
              <a:lnSpc>
                <a:spcPct val="100000"/>
              </a:lnSpc>
              <a:spcBef>
                <a:spcPts val="74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407034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according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(high</a:t>
            </a:r>
            <a:endParaRPr sz="18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Times New Roman"/>
                <a:cs typeface="Times New Roman"/>
              </a:rPr>
              <a:t>(1)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(0)).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Times New Roman"/>
              <a:cs typeface="Times New Roman"/>
            </a:endParaRPr>
          </a:p>
          <a:p>
            <a:pPr marL="2035175">
              <a:lnSpc>
                <a:spcPct val="100000"/>
              </a:lnSpc>
            </a:pPr>
            <a:r>
              <a:rPr sz="1700" i="1" spc="-45" dirty="0">
                <a:latin typeface="Times New Roman"/>
                <a:cs typeface="Times New Roman"/>
              </a:rPr>
              <a:t>s</a:t>
            </a:r>
            <a:r>
              <a:rPr sz="1425" spc="-67" baseline="-26315" dirty="0">
                <a:latin typeface="Times New Roman"/>
                <a:cs typeface="Times New Roman"/>
              </a:rPr>
              <a:t>1</a:t>
            </a:r>
            <a:r>
              <a:rPr sz="1425" spc="-202" baseline="-263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i="1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)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</a:t>
            </a:r>
            <a:r>
              <a:rPr sz="1700" i="1" spc="-26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cos(2</a:t>
            </a:r>
            <a:r>
              <a:rPr sz="1750" i="1" spc="-15" dirty="0">
                <a:latin typeface="Liberation Sans"/>
                <a:cs typeface="Liberation Sans"/>
              </a:rPr>
              <a:t>π</a:t>
            </a:r>
            <a:r>
              <a:rPr sz="1700" i="1" spc="-15" dirty="0">
                <a:latin typeface="Times New Roman"/>
                <a:cs typeface="Times New Roman"/>
              </a:rPr>
              <a:t>f</a:t>
            </a:r>
            <a:r>
              <a:rPr sz="1425" i="1" spc="-22" baseline="-26315" dirty="0">
                <a:latin typeface="Times New Roman"/>
                <a:cs typeface="Times New Roman"/>
              </a:rPr>
              <a:t>c</a:t>
            </a:r>
            <a:r>
              <a:rPr sz="1425" i="1" spc="345" baseline="-263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Symbol"/>
                <a:cs typeface="Symbol"/>
              </a:rPr>
              <a:t>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spc="-95" dirty="0">
                <a:latin typeface="Times New Roman"/>
                <a:cs typeface="Times New Roman"/>
              </a:rPr>
              <a:t>2</a:t>
            </a:r>
            <a:r>
              <a:rPr sz="1750" i="1" spc="-95" dirty="0">
                <a:latin typeface="Liberation Sans"/>
                <a:cs typeface="Liberation Sans"/>
              </a:rPr>
              <a:t>π</a:t>
            </a:r>
            <a:r>
              <a:rPr sz="1700" spc="-95" dirty="0">
                <a:latin typeface="Symbol"/>
                <a:cs typeface="Symbol"/>
              </a:rPr>
              <a:t></a:t>
            </a:r>
            <a:r>
              <a:rPr sz="1700" i="1" spc="-95" dirty="0">
                <a:latin typeface="Times New Roman"/>
                <a:cs typeface="Times New Roman"/>
              </a:rPr>
              <a:t>f</a:t>
            </a:r>
            <a:r>
              <a:rPr sz="1700" i="1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r>
              <a:rPr sz="1700" i="1" dirty="0">
                <a:latin typeface="Times New Roman"/>
                <a:cs typeface="Times New Roman"/>
              </a:rPr>
              <a:t>t</a:t>
            </a:r>
            <a:r>
              <a:rPr sz="1700" i="1" spc="4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Arial"/>
                <a:cs typeface="Arial"/>
              </a:rPr>
              <a:t>0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dirty="0">
                <a:latin typeface="Symbol"/>
                <a:cs typeface="Symbol"/>
              </a:rPr>
              <a:t>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Symbol"/>
                <a:cs typeface="Symbol"/>
              </a:rPr>
              <a:t>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425" baseline="-26315" dirty="0">
                <a:latin typeface="Arial"/>
                <a:cs typeface="Arial"/>
              </a:rPr>
              <a:t>b</a:t>
            </a:r>
            <a:r>
              <a:rPr sz="1425" spc="284" baseline="-263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(bit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10" dirty="0">
                <a:latin typeface="Symbol"/>
                <a:cs typeface="Symbol"/>
              </a:rPr>
              <a:t></a:t>
            </a:r>
            <a:r>
              <a:rPr sz="1700" spc="-18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Arial"/>
                <a:cs typeface="Arial"/>
              </a:rPr>
              <a:t>1)</a:t>
            </a:r>
            <a:endParaRPr sz="1700">
              <a:latin typeface="Arial"/>
              <a:cs typeface="Arial"/>
            </a:endParaRPr>
          </a:p>
          <a:p>
            <a:pPr marL="2035175">
              <a:lnSpc>
                <a:spcPct val="100000"/>
              </a:lnSpc>
              <a:spcBef>
                <a:spcPts val="490"/>
              </a:spcBef>
            </a:pPr>
            <a:r>
              <a:rPr sz="1700" i="1" dirty="0">
                <a:latin typeface="Times New Roman"/>
                <a:cs typeface="Times New Roman"/>
              </a:rPr>
              <a:t>s</a:t>
            </a:r>
            <a:r>
              <a:rPr sz="1425" baseline="-23391" dirty="0">
                <a:latin typeface="Times New Roman"/>
                <a:cs typeface="Times New Roman"/>
              </a:rPr>
              <a:t>2</a:t>
            </a:r>
            <a:r>
              <a:rPr sz="1425" spc="-89" baseline="-233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i="1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)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</a:t>
            </a:r>
            <a:r>
              <a:rPr sz="1700" i="1" spc="-26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cos(2</a:t>
            </a:r>
            <a:r>
              <a:rPr sz="1750" i="1" spc="-25" dirty="0">
                <a:latin typeface="Liberation Sans"/>
                <a:cs typeface="Liberation Sans"/>
              </a:rPr>
              <a:t>π</a:t>
            </a:r>
            <a:r>
              <a:rPr sz="1700" i="1" spc="-25" dirty="0">
                <a:latin typeface="Times New Roman"/>
                <a:cs typeface="Times New Roman"/>
              </a:rPr>
              <a:t>f</a:t>
            </a:r>
            <a:r>
              <a:rPr sz="1425" i="1" spc="-37" baseline="-23391" dirty="0">
                <a:latin typeface="Times New Roman"/>
                <a:cs typeface="Times New Roman"/>
              </a:rPr>
              <a:t>c</a:t>
            </a:r>
            <a:r>
              <a:rPr sz="1425" i="1" spc="315" baseline="-23391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spc="-100" dirty="0">
                <a:latin typeface="Times New Roman"/>
                <a:cs typeface="Times New Roman"/>
              </a:rPr>
              <a:t>2</a:t>
            </a:r>
            <a:r>
              <a:rPr sz="1750" i="1" spc="-100" dirty="0">
                <a:latin typeface="Liberation Sans"/>
                <a:cs typeface="Liberation Sans"/>
              </a:rPr>
              <a:t>π</a:t>
            </a:r>
            <a:r>
              <a:rPr sz="1700" spc="-100" dirty="0">
                <a:latin typeface="Symbol"/>
                <a:cs typeface="Symbol"/>
              </a:rPr>
              <a:t></a:t>
            </a:r>
            <a:r>
              <a:rPr sz="1700" i="1" spc="-100" dirty="0">
                <a:latin typeface="Times New Roman"/>
                <a:cs typeface="Times New Roman"/>
              </a:rPr>
              <a:t>f</a:t>
            </a:r>
            <a:r>
              <a:rPr sz="1700" i="1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r>
              <a:rPr sz="1700" i="1" dirty="0">
                <a:latin typeface="Times New Roman"/>
                <a:cs typeface="Times New Roman"/>
              </a:rPr>
              <a:t>t</a:t>
            </a:r>
            <a:r>
              <a:rPr sz="1700" i="1" spc="4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Arial"/>
                <a:cs typeface="Arial"/>
              </a:rPr>
              <a:t>0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dirty="0">
                <a:latin typeface="Symbol"/>
                <a:cs typeface="Symbol"/>
              </a:rPr>
              <a:t>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Symbol"/>
                <a:cs typeface="Symbol"/>
              </a:rPr>
              <a:t>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425" baseline="-23391" dirty="0">
                <a:latin typeface="Arial"/>
                <a:cs typeface="Arial"/>
              </a:rPr>
              <a:t>b</a:t>
            </a:r>
            <a:r>
              <a:rPr sz="1425" spc="292" baseline="-23391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(bit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Arial"/>
                <a:cs typeface="Arial"/>
              </a:rPr>
              <a:t>0)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700">
              <a:latin typeface="Arial"/>
              <a:cs typeface="Arial"/>
            </a:endParaRPr>
          </a:p>
          <a:p>
            <a:pPr marL="59944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Continues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FSK</a:t>
            </a:r>
            <a:endParaRPr sz="1800">
              <a:latin typeface="Times New Roman"/>
              <a:cs typeface="Times New Roman"/>
            </a:endParaRPr>
          </a:p>
          <a:p>
            <a:pPr marL="2019935">
              <a:lnSpc>
                <a:spcPct val="100000"/>
              </a:lnSpc>
              <a:spcBef>
                <a:spcPts val="670"/>
              </a:spcBef>
            </a:pPr>
            <a:r>
              <a:rPr sz="1900" i="1" dirty="0">
                <a:latin typeface="Times New Roman"/>
                <a:cs typeface="Times New Roman"/>
              </a:rPr>
              <a:t>s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i="1" dirty="0">
                <a:latin typeface="Times New Roman"/>
                <a:cs typeface="Times New Roman"/>
              </a:rPr>
              <a:t>t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A</a:t>
            </a:r>
            <a:r>
              <a:rPr sz="1900" i="1" spc="-28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cos(2</a:t>
            </a:r>
            <a:r>
              <a:rPr sz="1950" i="1" spc="-20" dirty="0">
                <a:latin typeface="Liberation Sans"/>
                <a:cs typeface="Liberation Sans"/>
              </a:rPr>
              <a:t>π</a:t>
            </a:r>
            <a:r>
              <a:rPr sz="1900" i="1" spc="-20" dirty="0">
                <a:latin typeface="Times New Roman"/>
                <a:cs typeface="Times New Roman"/>
              </a:rPr>
              <a:t>f</a:t>
            </a:r>
            <a:r>
              <a:rPr sz="1650" i="1" spc="-30" baseline="-25252" dirty="0">
                <a:latin typeface="Times New Roman"/>
                <a:cs typeface="Times New Roman"/>
              </a:rPr>
              <a:t>c</a:t>
            </a:r>
            <a:r>
              <a:rPr sz="1650" i="1" spc="434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50" i="1" dirty="0">
                <a:latin typeface="Liberation Sans"/>
                <a:cs typeface="Liberation Sans"/>
              </a:rPr>
              <a:t>θ</a:t>
            </a:r>
            <a:r>
              <a:rPr sz="1950" i="1" spc="-270" dirty="0">
                <a:latin typeface="Liberation Sans"/>
                <a:cs typeface="Liberation Sans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(</a:t>
            </a:r>
            <a:r>
              <a:rPr sz="1900" i="1" spc="-20" dirty="0">
                <a:latin typeface="Times New Roman"/>
                <a:cs typeface="Times New Roman"/>
              </a:rPr>
              <a:t>t</a:t>
            </a:r>
            <a:r>
              <a:rPr sz="1900" spc="-20" dirty="0">
                <a:latin typeface="Times New Roman"/>
                <a:cs typeface="Times New Roman"/>
              </a:rPr>
              <a:t>))</a:t>
            </a:r>
            <a:endParaRPr sz="1900">
              <a:latin typeface="Times New Roman"/>
              <a:cs typeface="Times New Roman"/>
            </a:endParaRPr>
          </a:p>
          <a:p>
            <a:pPr marL="1474470" algn="ctr">
              <a:lnSpc>
                <a:spcPts val="875"/>
              </a:lnSpc>
              <a:spcBef>
                <a:spcPts val="790"/>
              </a:spcBef>
            </a:pPr>
            <a:r>
              <a:rPr sz="1100" i="1" spc="-50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2019935">
              <a:lnSpc>
                <a:spcPts val="2975"/>
              </a:lnSpc>
            </a:pPr>
            <a:r>
              <a:rPr sz="1900" i="1" dirty="0">
                <a:latin typeface="Times New Roman"/>
                <a:cs typeface="Times New Roman"/>
              </a:rPr>
              <a:t>s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i="1" dirty="0">
                <a:latin typeface="Times New Roman"/>
                <a:cs typeface="Times New Roman"/>
              </a:rPr>
              <a:t>t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155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A</a:t>
            </a:r>
            <a:r>
              <a:rPr sz="1900" i="1" spc="-28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cos(2</a:t>
            </a:r>
            <a:r>
              <a:rPr sz="1950" i="1" spc="-30" dirty="0">
                <a:latin typeface="Liberation Sans"/>
                <a:cs typeface="Liberation Sans"/>
              </a:rPr>
              <a:t>π</a:t>
            </a:r>
            <a:r>
              <a:rPr sz="1900" i="1" spc="-30" dirty="0">
                <a:latin typeface="Times New Roman"/>
                <a:cs typeface="Times New Roman"/>
              </a:rPr>
              <a:t>f</a:t>
            </a:r>
            <a:r>
              <a:rPr sz="1650" i="1" spc="-44" baseline="-25252" dirty="0">
                <a:latin typeface="Times New Roman"/>
                <a:cs typeface="Times New Roman"/>
              </a:rPr>
              <a:t>c</a:t>
            </a:r>
            <a:r>
              <a:rPr sz="1900" i="1" spc="-30" dirty="0">
                <a:latin typeface="Times New Roman"/>
                <a:cs typeface="Times New Roman"/>
              </a:rPr>
              <a:t>t</a:t>
            </a:r>
            <a:r>
              <a:rPr sz="1900" i="1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spc="-145" dirty="0">
                <a:latin typeface="Times New Roman"/>
                <a:cs typeface="Times New Roman"/>
              </a:rPr>
              <a:t>2</a:t>
            </a:r>
            <a:r>
              <a:rPr sz="1950" i="1" spc="-145" dirty="0">
                <a:latin typeface="Liberation Sans"/>
                <a:cs typeface="Liberation Sans"/>
              </a:rPr>
              <a:t>π</a:t>
            </a:r>
            <a:r>
              <a:rPr sz="1900" i="1" spc="-145" dirty="0">
                <a:latin typeface="Times New Roman"/>
                <a:cs typeface="Times New Roman"/>
              </a:rPr>
              <a:t>k</a:t>
            </a:r>
            <a:r>
              <a:rPr sz="1900" i="1" spc="-180" dirty="0">
                <a:latin typeface="Times New Roman"/>
                <a:cs typeface="Times New Roman"/>
              </a:rPr>
              <a:t> </a:t>
            </a:r>
            <a:r>
              <a:rPr sz="1650" i="1" baseline="-25252" dirty="0">
                <a:latin typeface="Times New Roman"/>
                <a:cs typeface="Times New Roman"/>
              </a:rPr>
              <a:t>f</a:t>
            </a:r>
            <a:r>
              <a:rPr sz="1650" i="1" spc="262" baseline="-25252" dirty="0">
                <a:latin typeface="Times New Roman"/>
                <a:cs typeface="Times New Roman"/>
              </a:rPr>
              <a:t>  </a:t>
            </a:r>
            <a:r>
              <a:rPr sz="4275" baseline="-12670" dirty="0">
                <a:latin typeface="Symbol"/>
                <a:cs typeface="Symbol"/>
              </a:rPr>
              <a:t></a:t>
            </a:r>
            <a:r>
              <a:rPr sz="4275" spc="-592" baseline="-1267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m</a:t>
            </a:r>
            <a:r>
              <a:rPr sz="1900" spc="-10" dirty="0">
                <a:latin typeface="Times New Roman"/>
                <a:cs typeface="Times New Roman"/>
              </a:rPr>
              <a:t>(</a:t>
            </a:r>
            <a:r>
              <a:rPr sz="1900" i="1" spc="-10" dirty="0">
                <a:latin typeface="Times New Roman"/>
                <a:cs typeface="Times New Roman"/>
              </a:rPr>
              <a:t>x</a:t>
            </a:r>
            <a:r>
              <a:rPr sz="1900" spc="-10" dirty="0">
                <a:latin typeface="Times New Roman"/>
                <a:cs typeface="Times New Roman"/>
              </a:rPr>
              <a:t>)</a:t>
            </a:r>
            <a:r>
              <a:rPr sz="1900" i="1" spc="-10" dirty="0">
                <a:latin typeface="Times New Roman"/>
                <a:cs typeface="Times New Roman"/>
              </a:rPr>
              <a:t>dx</a:t>
            </a:r>
            <a:r>
              <a:rPr sz="1900" spc="-1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1486535" algn="ctr">
              <a:lnSpc>
                <a:spcPct val="100000"/>
              </a:lnSpc>
              <a:spcBef>
                <a:spcPts val="370"/>
              </a:spcBef>
            </a:pPr>
            <a:r>
              <a:rPr sz="1100" spc="-25" dirty="0">
                <a:latin typeface="Symbol"/>
                <a:cs typeface="Symbol"/>
              </a:rPr>
              <a:t></a:t>
            </a:r>
            <a:endParaRPr sz="1100">
              <a:latin typeface="Symbol"/>
              <a:cs typeface="Symbol"/>
            </a:endParaRPr>
          </a:p>
          <a:p>
            <a:pPr marL="861694">
              <a:lnSpc>
                <a:spcPct val="100000"/>
              </a:lnSpc>
              <a:spcBef>
                <a:spcPts val="185"/>
              </a:spcBef>
            </a:pPr>
            <a:r>
              <a:rPr sz="1800" dirty="0">
                <a:latin typeface="Times New Roman"/>
                <a:cs typeface="Times New Roman"/>
              </a:rPr>
              <a:t>Integral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m(x)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continues.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6813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FSK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0216" y="3086100"/>
            <a:ext cx="5715000" cy="818515"/>
            <a:chOff x="2490216" y="3086100"/>
            <a:chExt cx="5715000" cy="818515"/>
          </a:xfrm>
        </p:grpSpPr>
        <p:sp>
          <p:nvSpPr>
            <p:cNvPr id="4" name="object 4"/>
            <p:cNvSpPr/>
            <p:nvPr/>
          </p:nvSpPr>
          <p:spPr>
            <a:xfrm>
              <a:off x="3005328" y="3090671"/>
              <a:ext cx="1469390" cy="594360"/>
            </a:xfrm>
            <a:custGeom>
              <a:avLst/>
              <a:gdLst/>
              <a:ahLst/>
              <a:cxnLst/>
              <a:rect l="l" t="t" r="r" b="b"/>
              <a:pathLst>
                <a:path w="1469389" h="594360">
                  <a:moveTo>
                    <a:pt x="0" y="0"/>
                  </a:moveTo>
                  <a:lnTo>
                    <a:pt x="9144" y="0"/>
                  </a:lnTo>
                  <a:lnTo>
                    <a:pt x="18288" y="0"/>
                  </a:lnTo>
                  <a:lnTo>
                    <a:pt x="18288" y="9143"/>
                  </a:lnTo>
                  <a:lnTo>
                    <a:pt x="27432" y="9143"/>
                  </a:lnTo>
                </a:path>
                <a:path w="1469389" h="594360">
                  <a:moveTo>
                    <a:pt x="27432" y="9143"/>
                  </a:moveTo>
                  <a:lnTo>
                    <a:pt x="27432" y="18287"/>
                  </a:lnTo>
                  <a:lnTo>
                    <a:pt x="36576" y="18287"/>
                  </a:lnTo>
                  <a:lnTo>
                    <a:pt x="45720" y="18287"/>
                  </a:lnTo>
                  <a:lnTo>
                    <a:pt x="45720" y="30479"/>
                  </a:lnTo>
                  <a:lnTo>
                    <a:pt x="54864" y="39624"/>
                  </a:lnTo>
                </a:path>
                <a:path w="1469389" h="594360">
                  <a:moveTo>
                    <a:pt x="54864" y="39624"/>
                  </a:moveTo>
                  <a:lnTo>
                    <a:pt x="54864" y="48767"/>
                  </a:lnTo>
                  <a:lnTo>
                    <a:pt x="67056" y="48767"/>
                  </a:lnTo>
                  <a:lnTo>
                    <a:pt x="67056" y="57912"/>
                  </a:lnTo>
                  <a:lnTo>
                    <a:pt x="76200" y="57912"/>
                  </a:lnTo>
                  <a:lnTo>
                    <a:pt x="76200" y="67055"/>
                  </a:lnTo>
                  <a:lnTo>
                    <a:pt x="76200" y="76200"/>
                  </a:lnTo>
                  <a:lnTo>
                    <a:pt x="85344" y="76200"/>
                  </a:lnTo>
                </a:path>
                <a:path w="1469389" h="594360">
                  <a:moveTo>
                    <a:pt x="85344" y="76200"/>
                  </a:moveTo>
                  <a:lnTo>
                    <a:pt x="85344" y="88391"/>
                  </a:lnTo>
                  <a:lnTo>
                    <a:pt x="85344" y="97536"/>
                  </a:lnTo>
                  <a:lnTo>
                    <a:pt x="94488" y="97536"/>
                  </a:lnTo>
                  <a:lnTo>
                    <a:pt x="94488" y="106679"/>
                  </a:lnTo>
                  <a:lnTo>
                    <a:pt x="94488" y="115824"/>
                  </a:lnTo>
                  <a:lnTo>
                    <a:pt x="103632" y="115824"/>
                  </a:lnTo>
                  <a:lnTo>
                    <a:pt x="103632" y="124967"/>
                  </a:lnTo>
                  <a:lnTo>
                    <a:pt x="103632" y="134112"/>
                  </a:lnTo>
                  <a:lnTo>
                    <a:pt x="112776" y="134112"/>
                  </a:lnTo>
                </a:path>
                <a:path w="1469389" h="594360">
                  <a:moveTo>
                    <a:pt x="112776" y="134112"/>
                  </a:moveTo>
                  <a:lnTo>
                    <a:pt x="112776" y="143255"/>
                  </a:lnTo>
                  <a:lnTo>
                    <a:pt x="112776" y="155448"/>
                  </a:lnTo>
                  <a:lnTo>
                    <a:pt x="112776" y="155448"/>
                  </a:lnTo>
                  <a:lnTo>
                    <a:pt x="121920" y="155448"/>
                  </a:lnTo>
                  <a:lnTo>
                    <a:pt x="121920" y="164591"/>
                  </a:lnTo>
                  <a:lnTo>
                    <a:pt x="121920" y="173736"/>
                  </a:lnTo>
                  <a:lnTo>
                    <a:pt x="134112" y="173736"/>
                  </a:lnTo>
                  <a:lnTo>
                    <a:pt x="134112" y="182879"/>
                  </a:lnTo>
                  <a:lnTo>
                    <a:pt x="134112" y="192024"/>
                  </a:lnTo>
                  <a:lnTo>
                    <a:pt x="143256" y="192024"/>
                  </a:lnTo>
                  <a:lnTo>
                    <a:pt x="143256" y="201167"/>
                  </a:lnTo>
                </a:path>
                <a:path w="1469389" h="594360">
                  <a:moveTo>
                    <a:pt x="143256" y="201167"/>
                  </a:moveTo>
                  <a:lnTo>
                    <a:pt x="143256" y="210312"/>
                  </a:lnTo>
                  <a:lnTo>
                    <a:pt x="143256" y="222503"/>
                  </a:lnTo>
                  <a:lnTo>
                    <a:pt x="143256" y="222503"/>
                  </a:lnTo>
                  <a:lnTo>
                    <a:pt x="152400" y="222503"/>
                  </a:lnTo>
                  <a:lnTo>
                    <a:pt x="152400" y="231648"/>
                  </a:lnTo>
                  <a:lnTo>
                    <a:pt x="152400" y="240791"/>
                  </a:lnTo>
                  <a:lnTo>
                    <a:pt x="161544" y="240791"/>
                  </a:lnTo>
                  <a:lnTo>
                    <a:pt x="161544" y="249936"/>
                  </a:lnTo>
                  <a:lnTo>
                    <a:pt x="161544" y="259079"/>
                  </a:lnTo>
                  <a:lnTo>
                    <a:pt x="161544" y="268224"/>
                  </a:lnTo>
                  <a:lnTo>
                    <a:pt x="170688" y="268224"/>
                  </a:lnTo>
                  <a:lnTo>
                    <a:pt x="170688" y="280415"/>
                  </a:lnTo>
                </a:path>
                <a:path w="1469389" h="594360">
                  <a:moveTo>
                    <a:pt x="170688" y="280415"/>
                  </a:moveTo>
                  <a:lnTo>
                    <a:pt x="170688" y="289560"/>
                  </a:lnTo>
                  <a:lnTo>
                    <a:pt x="179832" y="289560"/>
                  </a:lnTo>
                  <a:lnTo>
                    <a:pt x="179832" y="298703"/>
                  </a:lnTo>
                  <a:lnTo>
                    <a:pt x="179832" y="307848"/>
                  </a:lnTo>
                  <a:lnTo>
                    <a:pt x="179832" y="316991"/>
                  </a:lnTo>
                  <a:lnTo>
                    <a:pt x="188976" y="316991"/>
                  </a:lnTo>
                  <a:lnTo>
                    <a:pt x="188976" y="326136"/>
                  </a:lnTo>
                  <a:lnTo>
                    <a:pt x="188976" y="335279"/>
                  </a:lnTo>
                  <a:lnTo>
                    <a:pt x="198120" y="335279"/>
                  </a:lnTo>
                  <a:lnTo>
                    <a:pt x="198120" y="347472"/>
                  </a:lnTo>
                  <a:lnTo>
                    <a:pt x="198120" y="356615"/>
                  </a:lnTo>
                </a:path>
                <a:path w="1469389" h="594360">
                  <a:moveTo>
                    <a:pt x="198120" y="356615"/>
                  </a:moveTo>
                  <a:lnTo>
                    <a:pt x="198120" y="365760"/>
                  </a:lnTo>
                  <a:lnTo>
                    <a:pt x="210312" y="365760"/>
                  </a:lnTo>
                  <a:lnTo>
                    <a:pt x="210312" y="374903"/>
                  </a:lnTo>
                  <a:lnTo>
                    <a:pt x="210312" y="384048"/>
                  </a:lnTo>
                  <a:lnTo>
                    <a:pt x="219456" y="384048"/>
                  </a:lnTo>
                  <a:lnTo>
                    <a:pt x="219456" y="393191"/>
                  </a:lnTo>
                  <a:lnTo>
                    <a:pt x="219456" y="402336"/>
                  </a:lnTo>
                  <a:lnTo>
                    <a:pt x="219456" y="414527"/>
                  </a:lnTo>
                  <a:lnTo>
                    <a:pt x="228600" y="414527"/>
                  </a:lnTo>
                  <a:lnTo>
                    <a:pt x="228600" y="423672"/>
                  </a:lnTo>
                </a:path>
                <a:path w="1469389" h="594360">
                  <a:moveTo>
                    <a:pt x="228600" y="423672"/>
                  </a:moveTo>
                  <a:lnTo>
                    <a:pt x="228600" y="432815"/>
                  </a:lnTo>
                  <a:lnTo>
                    <a:pt x="228600" y="432815"/>
                  </a:lnTo>
                  <a:lnTo>
                    <a:pt x="237744" y="432815"/>
                  </a:lnTo>
                  <a:lnTo>
                    <a:pt x="237744" y="441960"/>
                  </a:lnTo>
                  <a:lnTo>
                    <a:pt x="237744" y="451103"/>
                  </a:lnTo>
                  <a:lnTo>
                    <a:pt x="246887" y="451103"/>
                  </a:lnTo>
                  <a:lnTo>
                    <a:pt x="246887" y="460248"/>
                  </a:lnTo>
                  <a:lnTo>
                    <a:pt x="246887" y="469391"/>
                  </a:lnTo>
                  <a:lnTo>
                    <a:pt x="256032" y="469391"/>
                  </a:lnTo>
                  <a:lnTo>
                    <a:pt x="256032" y="481583"/>
                  </a:lnTo>
                  <a:lnTo>
                    <a:pt x="256032" y="490727"/>
                  </a:lnTo>
                </a:path>
                <a:path w="1469389" h="594360">
                  <a:moveTo>
                    <a:pt x="256032" y="490727"/>
                  </a:moveTo>
                  <a:lnTo>
                    <a:pt x="265175" y="490727"/>
                  </a:lnTo>
                  <a:lnTo>
                    <a:pt x="265175" y="490727"/>
                  </a:lnTo>
                  <a:lnTo>
                    <a:pt x="265175" y="499872"/>
                  </a:lnTo>
                  <a:lnTo>
                    <a:pt x="265175" y="509015"/>
                  </a:lnTo>
                  <a:lnTo>
                    <a:pt x="274320" y="509015"/>
                  </a:lnTo>
                  <a:lnTo>
                    <a:pt x="274320" y="518160"/>
                  </a:lnTo>
                  <a:lnTo>
                    <a:pt x="274320" y="527303"/>
                  </a:lnTo>
                  <a:lnTo>
                    <a:pt x="286512" y="527303"/>
                  </a:lnTo>
                  <a:lnTo>
                    <a:pt x="286512" y="539495"/>
                  </a:lnTo>
                </a:path>
                <a:path w="1469389" h="594360">
                  <a:moveTo>
                    <a:pt x="286512" y="539495"/>
                  </a:moveTo>
                  <a:lnTo>
                    <a:pt x="295656" y="539495"/>
                  </a:lnTo>
                  <a:lnTo>
                    <a:pt x="295656" y="548639"/>
                  </a:lnTo>
                  <a:lnTo>
                    <a:pt x="295656" y="557783"/>
                  </a:lnTo>
                  <a:lnTo>
                    <a:pt x="304800" y="557783"/>
                  </a:lnTo>
                  <a:lnTo>
                    <a:pt x="304800" y="566927"/>
                  </a:lnTo>
                  <a:lnTo>
                    <a:pt x="313944" y="566927"/>
                  </a:lnTo>
                  <a:lnTo>
                    <a:pt x="313944" y="576072"/>
                  </a:lnTo>
                </a:path>
                <a:path w="1469389" h="594360">
                  <a:moveTo>
                    <a:pt x="313944" y="576072"/>
                  </a:moveTo>
                  <a:lnTo>
                    <a:pt x="323088" y="576072"/>
                  </a:lnTo>
                  <a:lnTo>
                    <a:pt x="323088" y="585215"/>
                  </a:lnTo>
                  <a:lnTo>
                    <a:pt x="332232" y="585215"/>
                  </a:lnTo>
                  <a:lnTo>
                    <a:pt x="332232" y="594360"/>
                  </a:lnTo>
                  <a:lnTo>
                    <a:pt x="341375" y="594360"/>
                  </a:lnTo>
                </a:path>
                <a:path w="1469389" h="594360">
                  <a:moveTo>
                    <a:pt x="341375" y="594360"/>
                  </a:moveTo>
                  <a:lnTo>
                    <a:pt x="341375" y="594360"/>
                  </a:lnTo>
                  <a:lnTo>
                    <a:pt x="353568" y="594360"/>
                  </a:lnTo>
                  <a:lnTo>
                    <a:pt x="362712" y="594360"/>
                  </a:lnTo>
                  <a:lnTo>
                    <a:pt x="371856" y="594360"/>
                  </a:lnTo>
                </a:path>
                <a:path w="1469389" h="594360">
                  <a:moveTo>
                    <a:pt x="371856" y="594360"/>
                  </a:moveTo>
                  <a:lnTo>
                    <a:pt x="381000" y="594360"/>
                  </a:lnTo>
                  <a:lnTo>
                    <a:pt x="390144" y="594360"/>
                  </a:lnTo>
                  <a:lnTo>
                    <a:pt x="390144" y="585215"/>
                  </a:lnTo>
                  <a:lnTo>
                    <a:pt x="399288" y="585215"/>
                  </a:lnTo>
                  <a:lnTo>
                    <a:pt x="399288" y="576072"/>
                  </a:lnTo>
                </a:path>
                <a:path w="1469389" h="594360">
                  <a:moveTo>
                    <a:pt x="399288" y="576072"/>
                  </a:moveTo>
                  <a:lnTo>
                    <a:pt x="408432" y="576072"/>
                  </a:lnTo>
                  <a:lnTo>
                    <a:pt x="408432" y="566927"/>
                  </a:lnTo>
                  <a:lnTo>
                    <a:pt x="417575" y="566927"/>
                  </a:lnTo>
                  <a:lnTo>
                    <a:pt x="417575" y="557783"/>
                  </a:lnTo>
                  <a:lnTo>
                    <a:pt x="429768" y="557783"/>
                  </a:lnTo>
                  <a:lnTo>
                    <a:pt x="429768" y="548639"/>
                  </a:lnTo>
                  <a:lnTo>
                    <a:pt x="438912" y="548639"/>
                  </a:lnTo>
                </a:path>
                <a:path w="1469389" h="594360">
                  <a:moveTo>
                    <a:pt x="438912" y="548639"/>
                  </a:moveTo>
                  <a:lnTo>
                    <a:pt x="438912" y="539495"/>
                  </a:lnTo>
                  <a:lnTo>
                    <a:pt x="438912" y="527303"/>
                  </a:lnTo>
                  <a:lnTo>
                    <a:pt x="438912" y="527303"/>
                  </a:lnTo>
                  <a:lnTo>
                    <a:pt x="448056" y="527303"/>
                  </a:lnTo>
                  <a:lnTo>
                    <a:pt x="448056" y="518160"/>
                  </a:lnTo>
                  <a:lnTo>
                    <a:pt x="457200" y="518160"/>
                  </a:lnTo>
                  <a:lnTo>
                    <a:pt x="457200" y="509015"/>
                  </a:lnTo>
                  <a:lnTo>
                    <a:pt x="457200" y="499872"/>
                  </a:lnTo>
                  <a:lnTo>
                    <a:pt x="466344" y="499872"/>
                  </a:lnTo>
                  <a:lnTo>
                    <a:pt x="466344" y="490727"/>
                  </a:lnTo>
                </a:path>
                <a:path w="1469389" h="594360">
                  <a:moveTo>
                    <a:pt x="466344" y="490727"/>
                  </a:moveTo>
                  <a:lnTo>
                    <a:pt x="466344" y="481583"/>
                  </a:lnTo>
                  <a:lnTo>
                    <a:pt x="475488" y="481583"/>
                  </a:lnTo>
                  <a:lnTo>
                    <a:pt x="475488" y="460248"/>
                  </a:lnTo>
                  <a:lnTo>
                    <a:pt x="484632" y="460248"/>
                  </a:lnTo>
                  <a:lnTo>
                    <a:pt x="484632" y="432815"/>
                  </a:lnTo>
                  <a:lnTo>
                    <a:pt x="493775" y="432815"/>
                  </a:lnTo>
                </a:path>
                <a:path w="1469389" h="594360">
                  <a:moveTo>
                    <a:pt x="493775" y="432815"/>
                  </a:moveTo>
                  <a:lnTo>
                    <a:pt x="493775" y="423672"/>
                  </a:lnTo>
                  <a:lnTo>
                    <a:pt x="493775" y="414527"/>
                  </a:lnTo>
                  <a:lnTo>
                    <a:pt x="505968" y="414527"/>
                  </a:lnTo>
                  <a:lnTo>
                    <a:pt x="505968" y="393191"/>
                  </a:lnTo>
                  <a:lnTo>
                    <a:pt x="515112" y="393191"/>
                  </a:lnTo>
                  <a:lnTo>
                    <a:pt x="515112" y="365760"/>
                  </a:lnTo>
                  <a:lnTo>
                    <a:pt x="524256" y="365760"/>
                  </a:lnTo>
                </a:path>
                <a:path w="1469389" h="594360">
                  <a:moveTo>
                    <a:pt x="524256" y="365760"/>
                  </a:moveTo>
                  <a:lnTo>
                    <a:pt x="524256" y="356615"/>
                  </a:lnTo>
                  <a:lnTo>
                    <a:pt x="524256" y="347472"/>
                  </a:lnTo>
                  <a:lnTo>
                    <a:pt x="524256" y="347472"/>
                  </a:lnTo>
                  <a:lnTo>
                    <a:pt x="533400" y="347472"/>
                  </a:lnTo>
                  <a:lnTo>
                    <a:pt x="533400" y="316991"/>
                  </a:lnTo>
                  <a:lnTo>
                    <a:pt x="542544" y="316991"/>
                  </a:lnTo>
                  <a:lnTo>
                    <a:pt x="542544" y="298703"/>
                  </a:lnTo>
                  <a:lnTo>
                    <a:pt x="551688" y="298703"/>
                  </a:lnTo>
                  <a:lnTo>
                    <a:pt x="551688" y="289560"/>
                  </a:lnTo>
                </a:path>
                <a:path w="1469389" h="594360">
                  <a:moveTo>
                    <a:pt x="551688" y="289560"/>
                  </a:moveTo>
                  <a:lnTo>
                    <a:pt x="551688" y="280415"/>
                  </a:lnTo>
                  <a:lnTo>
                    <a:pt x="551688" y="268224"/>
                  </a:lnTo>
                  <a:lnTo>
                    <a:pt x="551688" y="268224"/>
                  </a:lnTo>
                  <a:lnTo>
                    <a:pt x="560832" y="268224"/>
                  </a:lnTo>
                  <a:lnTo>
                    <a:pt x="560832" y="249936"/>
                  </a:lnTo>
                  <a:lnTo>
                    <a:pt x="573024" y="249936"/>
                  </a:lnTo>
                  <a:lnTo>
                    <a:pt x="573024" y="222503"/>
                  </a:lnTo>
                  <a:lnTo>
                    <a:pt x="582168" y="222503"/>
                  </a:lnTo>
                  <a:lnTo>
                    <a:pt x="582168" y="210312"/>
                  </a:lnTo>
                </a:path>
                <a:path w="1469389" h="594360">
                  <a:moveTo>
                    <a:pt x="582168" y="210312"/>
                  </a:moveTo>
                  <a:lnTo>
                    <a:pt x="582168" y="201167"/>
                  </a:lnTo>
                  <a:lnTo>
                    <a:pt x="591312" y="201167"/>
                  </a:lnTo>
                  <a:lnTo>
                    <a:pt x="591312" y="192024"/>
                  </a:lnTo>
                  <a:lnTo>
                    <a:pt x="591312" y="182879"/>
                  </a:lnTo>
                  <a:lnTo>
                    <a:pt x="591312" y="173736"/>
                  </a:lnTo>
                  <a:lnTo>
                    <a:pt x="600456" y="173736"/>
                  </a:lnTo>
                  <a:lnTo>
                    <a:pt x="600456" y="164591"/>
                  </a:lnTo>
                  <a:lnTo>
                    <a:pt x="600456" y="155448"/>
                  </a:lnTo>
                  <a:lnTo>
                    <a:pt x="609600" y="155448"/>
                  </a:lnTo>
                  <a:lnTo>
                    <a:pt x="609600" y="143255"/>
                  </a:lnTo>
                </a:path>
                <a:path w="1469389" h="594360">
                  <a:moveTo>
                    <a:pt x="609600" y="143255"/>
                  </a:moveTo>
                  <a:lnTo>
                    <a:pt x="609600" y="134112"/>
                  </a:lnTo>
                  <a:lnTo>
                    <a:pt x="618744" y="134112"/>
                  </a:lnTo>
                  <a:lnTo>
                    <a:pt x="618744" y="115824"/>
                  </a:lnTo>
                  <a:lnTo>
                    <a:pt x="627888" y="115824"/>
                  </a:lnTo>
                  <a:lnTo>
                    <a:pt x="627888" y="97536"/>
                  </a:lnTo>
                  <a:lnTo>
                    <a:pt x="637032" y="97536"/>
                  </a:lnTo>
                  <a:lnTo>
                    <a:pt x="637032" y="88391"/>
                  </a:lnTo>
                </a:path>
                <a:path w="1469389" h="594360">
                  <a:moveTo>
                    <a:pt x="637032" y="88391"/>
                  </a:moveTo>
                  <a:lnTo>
                    <a:pt x="637032" y="76200"/>
                  </a:lnTo>
                  <a:lnTo>
                    <a:pt x="637032" y="76200"/>
                  </a:lnTo>
                  <a:lnTo>
                    <a:pt x="649224" y="76200"/>
                  </a:lnTo>
                  <a:lnTo>
                    <a:pt x="649224" y="67055"/>
                  </a:lnTo>
                  <a:lnTo>
                    <a:pt x="658368" y="67055"/>
                  </a:lnTo>
                  <a:lnTo>
                    <a:pt x="658368" y="48767"/>
                  </a:lnTo>
                  <a:lnTo>
                    <a:pt x="667512" y="48767"/>
                  </a:lnTo>
                  <a:lnTo>
                    <a:pt x="667512" y="39624"/>
                  </a:lnTo>
                </a:path>
                <a:path w="1469389" h="594360">
                  <a:moveTo>
                    <a:pt x="667512" y="39624"/>
                  </a:moveTo>
                  <a:lnTo>
                    <a:pt x="676656" y="39624"/>
                  </a:lnTo>
                  <a:lnTo>
                    <a:pt x="676656" y="39624"/>
                  </a:lnTo>
                  <a:lnTo>
                    <a:pt x="676656" y="30479"/>
                  </a:lnTo>
                  <a:lnTo>
                    <a:pt x="685800" y="30479"/>
                  </a:lnTo>
                  <a:lnTo>
                    <a:pt x="685800" y="18287"/>
                  </a:lnTo>
                  <a:lnTo>
                    <a:pt x="694944" y="18287"/>
                  </a:lnTo>
                  <a:lnTo>
                    <a:pt x="694944" y="9143"/>
                  </a:lnTo>
                </a:path>
                <a:path w="1469389" h="594360">
                  <a:moveTo>
                    <a:pt x="694944" y="9143"/>
                  </a:moveTo>
                  <a:lnTo>
                    <a:pt x="704088" y="9143"/>
                  </a:lnTo>
                  <a:lnTo>
                    <a:pt x="704088" y="0"/>
                  </a:lnTo>
                  <a:lnTo>
                    <a:pt x="713232" y="0"/>
                  </a:lnTo>
                  <a:lnTo>
                    <a:pt x="725424" y="0"/>
                  </a:lnTo>
                </a:path>
                <a:path w="1469389" h="594360">
                  <a:moveTo>
                    <a:pt x="725424" y="0"/>
                  </a:moveTo>
                  <a:lnTo>
                    <a:pt x="734568" y="0"/>
                  </a:lnTo>
                  <a:lnTo>
                    <a:pt x="743712" y="0"/>
                  </a:lnTo>
                  <a:lnTo>
                    <a:pt x="752856" y="0"/>
                  </a:lnTo>
                  <a:lnTo>
                    <a:pt x="752856" y="9143"/>
                  </a:lnTo>
                </a:path>
                <a:path w="1469389" h="594360">
                  <a:moveTo>
                    <a:pt x="752856" y="9143"/>
                  </a:moveTo>
                  <a:lnTo>
                    <a:pt x="762000" y="9143"/>
                  </a:lnTo>
                  <a:lnTo>
                    <a:pt x="771144" y="9143"/>
                  </a:lnTo>
                  <a:lnTo>
                    <a:pt x="771144" y="18287"/>
                  </a:lnTo>
                  <a:lnTo>
                    <a:pt x="780288" y="18287"/>
                  </a:lnTo>
                  <a:lnTo>
                    <a:pt x="780288" y="30479"/>
                  </a:lnTo>
                </a:path>
                <a:path w="1469389" h="594360">
                  <a:moveTo>
                    <a:pt x="780288" y="30479"/>
                  </a:moveTo>
                  <a:lnTo>
                    <a:pt x="792480" y="30479"/>
                  </a:lnTo>
                  <a:lnTo>
                    <a:pt x="792480" y="30479"/>
                  </a:lnTo>
                  <a:lnTo>
                    <a:pt x="792480" y="39624"/>
                  </a:lnTo>
                  <a:lnTo>
                    <a:pt x="792480" y="48767"/>
                  </a:lnTo>
                  <a:lnTo>
                    <a:pt x="801624" y="48767"/>
                  </a:lnTo>
                  <a:lnTo>
                    <a:pt x="801624" y="57912"/>
                  </a:lnTo>
                  <a:lnTo>
                    <a:pt x="810768" y="57912"/>
                  </a:lnTo>
                  <a:lnTo>
                    <a:pt x="810768" y="67055"/>
                  </a:lnTo>
                  <a:lnTo>
                    <a:pt x="810768" y="76200"/>
                  </a:lnTo>
                </a:path>
                <a:path w="1469389" h="594360">
                  <a:moveTo>
                    <a:pt x="810768" y="76200"/>
                  </a:moveTo>
                  <a:lnTo>
                    <a:pt x="819912" y="76200"/>
                  </a:lnTo>
                  <a:lnTo>
                    <a:pt x="819912" y="88391"/>
                  </a:lnTo>
                  <a:lnTo>
                    <a:pt x="829056" y="88391"/>
                  </a:lnTo>
                  <a:lnTo>
                    <a:pt x="829056" y="97536"/>
                  </a:lnTo>
                  <a:lnTo>
                    <a:pt x="829056" y="106679"/>
                  </a:lnTo>
                  <a:lnTo>
                    <a:pt x="838200" y="106679"/>
                  </a:lnTo>
                  <a:lnTo>
                    <a:pt x="838200" y="115824"/>
                  </a:lnTo>
                  <a:lnTo>
                    <a:pt x="838200" y="124967"/>
                  </a:lnTo>
                </a:path>
                <a:path w="1469389" h="594360">
                  <a:moveTo>
                    <a:pt x="838200" y="124967"/>
                  </a:moveTo>
                  <a:lnTo>
                    <a:pt x="847344" y="134112"/>
                  </a:lnTo>
                  <a:lnTo>
                    <a:pt x="847344" y="143255"/>
                  </a:lnTo>
                  <a:lnTo>
                    <a:pt x="856488" y="143255"/>
                  </a:lnTo>
                  <a:lnTo>
                    <a:pt x="856488" y="155448"/>
                  </a:lnTo>
                  <a:lnTo>
                    <a:pt x="856488" y="164591"/>
                  </a:lnTo>
                  <a:lnTo>
                    <a:pt x="856488" y="173736"/>
                  </a:lnTo>
                  <a:lnTo>
                    <a:pt x="868680" y="173736"/>
                  </a:lnTo>
                  <a:lnTo>
                    <a:pt x="868680" y="182879"/>
                  </a:lnTo>
                  <a:lnTo>
                    <a:pt x="868680" y="192024"/>
                  </a:lnTo>
                  <a:lnTo>
                    <a:pt x="877824" y="192024"/>
                  </a:lnTo>
                </a:path>
                <a:path w="1469389" h="594360">
                  <a:moveTo>
                    <a:pt x="877824" y="192024"/>
                  </a:moveTo>
                  <a:lnTo>
                    <a:pt x="877824" y="201167"/>
                  </a:lnTo>
                  <a:lnTo>
                    <a:pt x="877824" y="210312"/>
                  </a:lnTo>
                  <a:lnTo>
                    <a:pt x="886968" y="210312"/>
                  </a:lnTo>
                  <a:lnTo>
                    <a:pt x="886968" y="222503"/>
                  </a:lnTo>
                  <a:lnTo>
                    <a:pt x="886968" y="231648"/>
                  </a:lnTo>
                  <a:lnTo>
                    <a:pt x="886968" y="240791"/>
                  </a:lnTo>
                  <a:lnTo>
                    <a:pt x="896112" y="240791"/>
                  </a:lnTo>
                  <a:lnTo>
                    <a:pt x="896112" y="249936"/>
                  </a:lnTo>
                  <a:lnTo>
                    <a:pt x="896112" y="259079"/>
                  </a:lnTo>
                  <a:lnTo>
                    <a:pt x="896112" y="268224"/>
                  </a:lnTo>
                  <a:lnTo>
                    <a:pt x="905256" y="268224"/>
                  </a:lnTo>
                </a:path>
                <a:path w="1469389" h="594360">
                  <a:moveTo>
                    <a:pt x="905256" y="268224"/>
                  </a:moveTo>
                  <a:lnTo>
                    <a:pt x="905256" y="280415"/>
                  </a:lnTo>
                  <a:lnTo>
                    <a:pt x="905256" y="289560"/>
                  </a:lnTo>
                  <a:lnTo>
                    <a:pt x="914400" y="289560"/>
                  </a:lnTo>
                  <a:lnTo>
                    <a:pt x="914400" y="298703"/>
                  </a:lnTo>
                  <a:lnTo>
                    <a:pt x="914400" y="307848"/>
                  </a:lnTo>
                  <a:lnTo>
                    <a:pt x="914400" y="316991"/>
                  </a:lnTo>
                  <a:lnTo>
                    <a:pt x="923544" y="316991"/>
                  </a:lnTo>
                  <a:lnTo>
                    <a:pt x="923544" y="326136"/>
                  </a:lnTo>
                  <a:lnTo>
                    <a:pt x="923544" y="335279"/>
                  </a:lnTo>
                  <a:lnTo>
                    <a:pt x="932688" y="335279"/>
                  </a:lnTo>
                  <a:lnTo>
                    <a:pt x="932688" y="347472"/>
                  </a:lnTo>
                </a:path>
                <a:path w="1469389" h="594360">
                  <a:moveTo>
                    <a:pt x="932688" y="347472"/>
                  </a:moveTo>
                  <a:lnTo>
                    <a:pt x="932688" y="356615"/>
                  </a:lnTo>
                  <a:lnTo>
                    <a:pt x="932688" y="365760"/>
                  </a:lnTo>
                  <a:lnTo>
                    <a:pt x="944880" y="365760"/>
                  </a:lnTo>
                  <a:lnTo>
                    <a:pt x="944880" y="374903"/>
                  </a:lnTo>
                  <a:lnTo>
                    <a:pt x="944880" y="384048"/>
                  </a:lnTo>
                  <a:lnTo>
                    <a:pt x="954024" y="384048"/>
                  </a:lnTo>
                  <a:lnTo>
                    <a:pt x="954024" y="393191"/>
                  </a:lnTo>
                  <a:lnTo>
                    <a:pt x="954024" y="402336"/>
                  </a:lnTo>
                  <a:lnTo>
                    <a:pt x="954024" y="414527"/>
                  </a:lnTo>
                  <a:lnTo>
                    <a:pt x="963168" y="414527"/>
                  </a:lnTo>
                  <a:lnTo>
                    <a:pt x="963168" y="414527"/>
                  </a:lnTo>
                </a:path>
                <a:path w="1469389" h="594360">
                  <a:moveTo>
                    <a:pt x="963168" y="414527"/>
                  </a:moveTo>
                  <a:lnTo>
                    <a:pt x="963168" y="423672"/>
                  </a:lnTo>
                  <a:lnTo>
                    <a:pt x="963168" y="432815"/>
                  </a:lnTo>
                  <a:lnTo>
                    <a:pt x="963168" y="432815"/>
                  </a:lnTo>
                  <a:lnTo>
                    <a:pt x="972312" y="432815"/>
                  </a:lnTo>
                  <a:lnTo>
                    <a:pt x="972312" y="441960"/>
                  </a:lnTo>
                  <a:lnTo>
                    <a:pt x="972312" y="451103"/>
                  </a:lnTo>
                  <a:lnTo>
                    <a:pt x="981456" y="451103"/>
                  </a:lnTo>
                  <a:lnTo>
                    <a:pt x="981456" y="460248"/>
                  </a:lnTo>
                  <a:lnTo>
                    <a:pt x="981456" y="469391"/>
                  </a:lnTo>
                  <a:lnTo>
                    <a:pt x="990600" y="469391"/>
                  </a:lnTo>
                  <a:lnTo>
                    <a:pt x="990600" y="481583"/>
                  </a:lnTo>
                </a:path>
                <a:path w="1469389" h="594360">
                  <a:moveTo>
                    <a:pt x="990600" y="481583"/>
                  </a:moveTo>
                  <a:lnTo>
                    <a:pt x="990600" y="490727"/>
                  </a:lnTo>
                  <a:lnTo>
                    <a:pt x="999744" y="490727"/>
                  </a:lnTo>
                  <a:lnTo>
                    <a:pt x="999744" y="499872"/>
                  </a:lnTo>
                  <a:lnTo>
                    <a:pt x="999744" y="509015"/>
                  </a:lnTo>
                  <a:lnTo>
                    <a:pt x="1011936" y="509015"/>
                  </a:lnTo>
                  <a:lnTo>
                    <a:pt x="1011936" y="518160"/>
                  </a:lnTo>
                  <a:lnTo>
                    <a:pt x="1011936" y="527303"/>
                  </a:lnTo>
                  <a:lnTo>
                    <a:pt x="1021080" y="527303"/>
                  </a:lnTo>
                </a:path>
                <a:path w="1469389" h="594360">
                  <a:moveTo>
                    <a:pt x="1021080" y="527303"/>
                  </a:moveTo>
                  <a:lnTo>
                    <a:pt x="1021080" y="539495"/>
                  </a:lnTo>
                  <a:lnTo>
                    <a:pt x="1030224" y="539495"/>
                  </a:lnTo>
                  <a:lnTo>
                    <a:pt x="1030224" y="548639"/>
                  </a:lnTo>
                  <a:lnTo>
                    <a:pt x="1030224" y="557783"/>
                  </a:lnTo>
                  <a:lnTo>
                    <a:pt x="1039368" y="557783"/>
                  </a:lnTo>
                  <a:lnTo>
                    <a:pt x="1039368" y="566927"/>
                  </a:lnTo>
                  <a:lnTo>
                    <a:pt x="1048512" y="566927"/>
                  </a:lnTo>
                  <a:lnTo>
                    <a:pt x="1048512" y="576072"/>
                  </a:lnTo>
                </a:path>
                <a:path w="1469389" h="594360">
                  <a:moveTo>
                    <a:pt x="1048512" y="576072"/>
                  </a:moveTo>
                  <a:lnTo>
                    <a:pt x="1057656" y="576072"/>
                  </a:lnTo>
                  <a:lnTo>
                    <a:pt x="1057656" y="576072"/>
                  </a:lnTo>
                  <a:lnTo>
                    <a:pt x="1057656" y="585215"/>
                  </a:lnTo>
                  <a:lnTo>
                    <a:pt x="1066800" y="585215"/>
                  </a:lnTo>
                  <a:lnTo>
                    <a:pt x="1066800" y="594360"/>
                  </a:lnTo>
                  <a:lnTo>
                    <a:pt x="1075944" y="594360"/>
                  </a:lnTo>
                </a:path>
                <a:path w="1469389" h="594360">
                  <a:moveTo>
                    <a:pt x="1075944" y="594360"/>
                  </a:moveTo>
                  <a:lnTo>
                    <a:pt x="1075944" y="594360"/>
                  </a:lnTo>
                  <a:lnTo>
                    <a:pt x="1088136" y="594360"/>
                  </a:lnTo>
                  <a:lnTo>
                    <a:pt x="1097280" y="594360"/>
                  </a:lnTo>
                  <a:lnTo>
                    <a:pt x="1106424" y="594360"/>
                  </a:lnTo>
                </a:path>
                <a:path w="1469389" h="594360">
                  <a:moveTo>
                    <a:pt x="1106424" y="594360"/>
                  </a:moveTo>
                  <a:lnTo>
                    <a:pt x="1115568" y="594360"/>
                  </a:lnTo>
                  <a:lnTo>
                    <a:pt x="1124712" y="594360"/>
                  </a:lnTo>
                  <a:lnTo>
                    <a:pt x="1124712" y="585215"/>
                  </a:lnTo>
                  <a:lnTo>
                    <a:pt x="1133856" y="585215"/>
                  </a:lnTo>
                </a:path>
                <a:path w="1469389" h="594360">
                  <a:moveTo>
                    <a:pt x="1133856" y="585215"/>
                  </a:moveTo>
                  <a:lnTo>
                    <a:pt x="1133856" y="576072"/>
                  </a:lnTo>
                  <a:lnTo>
                    <a:pt x="1143000" y="576072"/>
                  </a:lnTo>
                  <a:lnTo>
                    <a:pt x="1143000" y="566927"/>
                  </a:lnTo>
                  <a:lnTo>
                    <a:pt x="1152144" y="566927"/>
                  </a:lnTo>
                  <a:lnTo>
                    <a:pt x="1152144" y="557783"/>
                  </a:lnTo>
                  <a:lnTo>
                    <a:pt x="1164336" y="557783"/>
                  </a:lnTo>
                  <a:lnTo>
                    <a:pt x="1164336" y="548639"/>
                  </a:lnTo>
                </a:path>
                <a:path w="1469389" h="594360">
                  <a:moveTo>
                    <a:pt x="1164336" y="548639"/>
                  </a:moveTo>
                  <a:lnTo>
                    <a:pt x="1173480" y="548639"/>
                  </a:lnTo>
                  <a:lnTo>
                    <a:pt x="1173480" y="548639"/>
                  </a:lnTo>
                  <a:lnTo>
                    <a:pt x="1173480" y="527303"/>
                  </a:lnTo>
                  <a:lnTo>
                    <a:pt x="1182624" y="527303"/>
                  </a:lnTo>
                  <a:lnTo>
                    <a:pt x="1182624" y="518160"/>
                  </a:lnTo>
                  <a:lnTo>
                    <a:pt x="1191768" y="518160"/>
                  </a:lnTo>
                  <a:lnTo>
                    <a:pt x="1191768" y="509015"/>
                  </a:lnTo>
                  <a:lnTo>
                    <a:pt x="1191768" y="499872"/>
                  </a:lnTo>
                </a:path>
                <a:path w="1469389" h="594360">
                  <a:moveTo>
                    <a:pt x="1191768" y="499872"/>
                  </a:moveTo>
                  <a:lnTo>
                    <a:pt x="1200912" y="499872"/>
                  </a:lnTo>
                  <a:lnTo>
                    <a:pt x="1200912" y="499872"/>
                  </a:lnTo>
                  <a:lnTo>
                    <a:pt x="1200912" y="481583"/>
                  </a:lnTo>
                  <a:lnTo>
                    <a:pt x="1210056" y="481583"/>
                  </a:lnTo>
                  <a:lnTo>
                    <a:pt x="1210056" y="460248"/>
                  </a:lnTo>
                  <a:lnTo>
                    <a:pt x="1219200" y="460248"/>
                  </a:lnTo>
                  <a:lnTo>
                    <a:pt x="1219200" y="451103"/>
                  </a:lnTo>
                  <a:lnTo>
                    <a:pt x="1219200" y="441960"/>
                  </a:lnTo>
                </a:path>
                <a:path w="1469389" h="594360">
                  <a:moveTo>
                    <a:pt x="1219200" y="441960"/>
                  </a:moveTo>
                  <a:lnTo>
                    <a:pt x="1231392" y="441960"/>
                  </a:lnTo>
                  <a:lnTo>
                    <a:pt x="1231392" y="432815"/>
                  </a:lnTo>
                  <a:lnTo>
                    <a:pt x="1231392" y="414527"/>
                  </a:lnTo>
                  <a:lnTo>
                    <a:pt x="1240536" y="414527"/>
                  </a:lnTo>
                  <a:lnTo>
                    <a:pt x="1240536" y="393191"/>
                  </a:lnTo>
                  <a:lnTo>
                    <a:pt x="1249680" y="393191"/>
                  </a:lnTo>
                  <a:lnTo>
                    <a:pt x="1249680" y="384048"/>
                  </a:lnTo>
                  <a:lnTo>
                    <a:pt x="1249680" y="374903"/>
                  </a:lnTo>
                  <a:lnTo>
                    <a:pt x="1258824" y="374903"/>
                  </a:lnTo>
                </a:path>
                <a:path w="1469389" h="594360">
                  <a:moveTo>
                    <a:pt x="1258824" y="374903"/>
                  </a:moveTo>
                  <a:lnTo>
                    <a:pt x="1258824" y="365760"/>
                  </a:lnTo>
                  <a:lnTo>
                    <a:pt x="1258824" y="356615"/>
                  </a:lnTo>
                  <a:lnTo>
                    <a:pt x="1258824" y="347472"/>
                  </a:lnTo>
                  <a:lnTo>
                    <a:pt x="1258824" y="347472"/>
                  </a:lnTo>
                  <a:lnTo>
                    <a:pt x="1267968" y="347472"/>
                  </a:lnTo>
                  <a:lnTo>
                    <a:pt x="1267968" y="316991"/>
                  </a:lnTo>
                  <a:lnTo>
                    <a:pt x="1277112" y="316991"/>
                  </a:lnTo>
                  <a:lnTo>
                    <a:pt x="1277112" y="298703"/>
                  </a:lnTo>
                  <a:lnTo>
                    <a:pt x="1286256" y="298703"/>
                  </a:lnTo>
                </a:path>
                <a:path w="1469389" h="594360">
                  <a:moveTo>
                    <a:pt x="1286256" y="298703"/>
                  </a:moveTo>
                  <a:lnTo>
                    <a:pt x="1286256" y="298703"/>
                  </a:lnTo>
                  <a:lnTo>
                    <a:pt x="1286256" y="268224"/>
                  </a:lnTo>
                  <a:lnTo>
                    <a:pt x="1295400" y="268224"/>
                  </a:lnTo>
                  <a:lnTo>
                    <a:pt x="1295400" y="259079"/>
                  </a:lnTo>
                  <a:lnTo>
                    <a:pt x="1295400" y="249936"/>
                  </a:lnTo>
                  <a:lnTo>
                    <a:pt x="1295400" y="249936"/>
                  </a:lnTo>
                  <a:lnTo>
                    <a:pt x="1307592" y="249936"/>
                  </a:lnTo>
                  <a:lnTo>
                    <a:pt x="1307592" y="231648"/>
                  </a:lnTo>
                  <a:lnTo>
                    <a:pt x="1316736" y="222503"/>
                  </a:lnTo>
                </a:path>
                <a:path w="1469389" h="594360">
                  <a:moveTo>
                    <a:pt x="1316736" y="222503"/>
                  </a:moveTo>
                  <a:lnTo>
                    <a:pt x="1316736" y="210312"/>
                  </a:lnTo>
                  <a:lnTo>
                    <a:pt x="1316736" y="201167"/>
                  </a:lnTo>
                  <a:lnTo>
                    <a:pt x="1325880" y="201167"/>
                  </a:lnTo>
                  <a:lnTo>
                    <a:pt x="1325880" y="182879"/>
                  </a:lnTo>
                  <a:lnTo>
                    <a:pt x="1335024" y="182879"/>
                  </a:lnTo>
                  <a:lnTo>
                    <a:pt x="1335024" y="155448"/>
                  </a:lnTo>
                  <a:lnTo>
                    <a:pt x="1344168" y="155448"/>
                  </a:lnTo>
                </a:path>
                <a:path w="1469389" h="594360">
                  <a:moveTo>
                    <a:pt x="1344168" y="155448"/>
                  </a:moveTo>
                  <a:lnTo>
                    <a:pt x="1344168" y="143255"/>
                  </a:lnTo>
                  <a:lnTo>
                    <a:pt x="1344168" y="134112"/>
                  </a:lnTo>
                  <a:lnTo>
                    <a:pt x="1344168" y="134112"/>
                  </a:lnTo>
                  <a:lnTo>
                    <a:pt x="1353312" y="134112"/>
                  </a:lnTo>
                  <a:lnTo>
                    <a:pt x="1353312" y="115824"/>
                  </a:lnTo>
                  <a:lnTo>
                    <a:pt x="1362456" y="115824"/>
                  </a:lnTo>
                  <a:lnTo>
                    <a:pt x="1362456" y="97536"/>
                  </a:lnTo>
                  <a:lnTo>
                    <a:pt x="1374648" y="97536"/>
                  </a:lnTo>
                </a:path>
                <a:path w="1469389" h="594360">
                  <a:moveTo>
                    <a:pt x="1374648" y="97536"/>
                  </a:moveTo>
                  <a:lnTo>
                    <a:pt x="1374648" y="88391"/>
                  </a:lnTo>
                  <a:lnTo>
                    <a:pt x="1374648" y="76200"/>
                  </a:lnTo>
                  <a:lnTo>
                    <a:pt x="1374648" y="76200"/>
                  </a:lnTo>
                  <a:lnTo>
                    <a:pt x="1383792" y="76200"/>
                  </a:lnTo>
                  <a:lnTo>
                    <a:pt x="1383792" y="67055"/>
                  </a:lnTo>
                  <a:lnTo>
                    <a:pt x="1392936" y="67055"/>
                  </a:lnTo>
                  <a:lnTo>
                    <a:pt x="1392936" y="48767"/>
                  </a:lnTo>
                  <a:lnTo>
                    <a:pt x="1402080" y="48767"/>
                  </a:lnTo>
                </a:path>
                <a:path w="1469389" h="594360">
                  <a:moveTo>
                    <a:pt x="1402080" y="48767"/>
                  </a:moveTo>
                  <a:lnTo>
                    <a:pt x="1402080" y="39624"/>
                  </a:lnTo>
                  <a:lnTo>
                    <a:pt x="1411224" y="39624"/>
                  </a:lnTo>
                  <a:lnTo>
                    <a:pt x="1411224" y="30479"/>
                  </a:lnTo>
                  <a:lnTo>
                    <a:pt x="1420368" y="30479"/>
                  </a:lnTo>
                  <a:lnTo>
                    <a:pt x="1420368" y="18287"/>
                  </a:lnTo>
                  <a:lnTo>
                    <a:pt x="1429512" y="18287"/>
                  </a:lnTo>
                  <a:lnTo>
                    <a:pt x="1429512" y="9143"/>
                  </a:lnTo>
                </a:path>
                <a:path w="1469389" h="594360">
                  <a:moveTo>
                    <a:pt x="1429512" y="9143"/>
                  </a:moveTo>
                  <a:lnTo>
                    <a:pt x="1438656" y="9143"/>
                  </a:lnTo>
                  <a:lnTo>
                    <a:pt x="1438656" y="0"/>
                  </a:lnTo>
                  <a:lnTo>
                    <a:pt x="1450848" y="0"/>
                  </a:lnTo>
                  <a:lnTo>
                    <a:pt x="1459992" y="0"/>
                  </a:lnTo>
                </a:path>
                <a:path w="1469389" h="594360">
                  <a:moveTo>
                    <a:pt x="1459992" y="0"/>
                  </a:moveTo>
                  <a:lnTo>
                    <a:pt x="1469136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0216" y="3435095"/>
              <a:ext cx="5715000" cy="469900"/>
            </a:xfrm>
            <a:custGeom>
              <a:avLst/>
              <a:gdLst/>
              <a:ahLst/>
              <a:cxnLst/>
              <a:rect l="l" t="t" r="r" b="b"/>
              <a:pathLst>
                <a:path w="5715000" h="469900">
                  <a:moveTo>
                    <a:pt x="5715000" y="0"/>
                  </a:moveTo>
                  <a:lnTo>
                    <a:pt x="4343400" y="0"/>
                  </a:lnTo>
                  <a:lnTo>
                    <a:pt x="4343400" y="6096"/>
                  </a:lnTo>
                  <a:lnTo>
                    <a:pt x="4337304" y="6096"/>
                  </a:lnTo>
                  <a:lnTo>
                    <a:pt x="4337304" y="457200"/>
                  </a:lnTo>
                  <a:lnTo>
                    <a:pt x="2901696" y="457200"/>
                  </a:lnTo>
                  <a:lnTo>
                    <a:pt x="2901696" y="6096"/>
                  </a:lnTo>
                  <a:lnTo>
                    <a:pt x="2895600" y="6096"/>
                  </a:lnTo>
                  <a:lnTo>
                    <a:pt x="2895600" y="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1371600" y="12192"/>
                  </a:lnTo>
                  <a:lnTo>
                    <a:pt x="2889504" y="12192"/>
                  </a:lnTo>
                  <a:lnTo>
                    <a:pt x="2889504" y="463296"/>
                  </a:lnTo>
                  <a:lnTo>
                    <a:pt x="2895600" y="463296"/>
                  </a:lnTo>
                  <a:lnTo>
                    <a:pt x="2895600" y="469392"/>
                  </a:lnTo>
                  <a:lnTo>
                    <a:pt x="4343400" y="469392"/>
                  </a:lnTo>
                  <a:lnTo>
                    <a:pt x="4343400" y="463296"/>
                  </a:lnTo>
                  <a:lnTo>
                    <a:pt x="4349496" y="463296"/>
                  </a:lnTo>
                  <a:lnTo>
                    <a:pt x="4349496" y="12192"/>
                  </a:lnTo>
                  <a:lnTo>
                    <a:pt x="5715000" y="12192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84120" y="4578096"/>
            <a:ext cx="5785485" cy="1308100"/>
            <a:chOff x="2484120" y="4578096"/>
            <a:chExt cx="5785485" cy="1308100"/>
          </a:xfrm>
        </p:grpSpPr>
        <p:sp>
          <p:nvSpPr>
            <p:cNvPr id="7" name="object 7"/>
            <p:cNvSpPr/>
            <p:nvPr/>
          </p:nvSpPr>
          <p:spPr>
            <a:xfrm>
              <a:off x="5355336" y="5489448"/>
              <a:ext cx="1475740" cy="60960"/>
            </a:xfrm>
            <a:custGeom>
              <a:avLst/>
              <a:gdLst/>
              <a:ahLst/>
              <a:cxnLst/>
              <a:rect l="l" t="t" r="r" b="b"/>
              <a:pathLst>
                <a:path w="1475740" h="60960">
                  <a:moveTo>
                    <a:pt x="1450847" y="42671"/>
                  </a:moveTo>
                  <a:lnTo>
                    <a:pt x="1456943" y="42671"/>
                  </a:lnTo>
                  <a:lnTo>
                    <a:pt x="1456943" y="36575"/>
                  </a:lnTo>
                  <a:lnTo>
                    <a:pt x="1456943" y="27431"/>
                  </a:lnTo>
                  <a:lnTo>
                    <a:pt x="1466088" y="27431"/>
                  </a:lnTo>
                  <a:lnTo>
                    <a:pt x="1466088" y="18287"/>
                  </a:lnTo>
                  <a:lnTo>
                    <a:pt x="1475232" y="18287"/>
                  </a:lnTo>
                </a:path>
                <a:path w="1475740" h="60960">
                  <a:moveTo>
                    <a:pt x="0" y="0"/>
                  </a:moveTo>
                  <a:lnTo>
                    <a:pt x="0" y="9143"/>
                  </a:lnTo>
                  <a:lnTo>
                    <a:pt x="0" y="18287"/>
                  </a:lnTo>
                  <a:lnTo>
                    <a:pt x="9143" y="18287"/>
                  </a:lnTo>
                  <a:lnTo>
                    <a:pt x="9143" y="27431"/>
                  </a:lnTo>
                  <a:lnTo>
                    <a:pt x="9143" y="36575"/>
                  </a:lnTo>
                  <a:lnTo>
                    <a:pt x="18287" y="36575"/>
                  </a:lnTo>
                  <a:lnTo>
                    <a:pt x="18287" y="42671"/>
                  </a:lnTo>
                  <a:lnTo>
                    <a:pt x="18287" y="51815"/>
                  </a:lnTo>
                  <a:lnTo>
                    <a:pt x="18287" y="60959"/>
                  </a:lnTo>
                  <a:lnTo>
                    <a:pt x="27431" y="60959"/>
                  </a:lnTo>
                  <a:lnTo>
                    <a:pt x="27431" y="60959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9728" y="4578095"/>
              <a:ext cx="4349750" cy="1308100"/>
            </a:xfrm>
            <a:custGeom>
              <a:avLst/>
              <a:gdLst/>
              <a:ahLst/>
              <a:cxnLst/>
              <a:rect l="l" t="t" r="r" b="b"/>
              <a:pathLst>
                <a:path w="4349750" h="1308100">
                  <a:moveTo>
                    <a:pt x="1447800" y="6096"/>
                  </a:moveTo>
                  <a:lnTo>
                    <a:pt x="0" y="6096"/>
                  </a:lnTo>
                  <a:lnTo>
                    <a:pt x="0" y="1301496"/>
                  </a:lnTo>
                  <a:lnTo>
                    <a:pt x="1447800" y="1301496"/>
                  </a:lnTo>
                  <a:lnTo>
                    <a:pt x="1447800" y="6096"/>
                  </a:lnTo>
                  <a:close/>
                </a:path>
                <a:path w="4349750" h="1308100">
                  <a:moveTo>
                    <a:pt x="4349496" y="0"/>
                  </a:moveTo>
                  <a:lnTo>
                    <a:pt x="2889504" y="0"/>
                  </a:lnTo>
                  <a:lnTo>
                    <a:pt x="2889504" y="1307592"/>
                  </a:lnTo>
                  <a:lnTo>
                    <a:pt x="4349496" y="1307592"/>
                  </a:lnTo>
                  <a:lnTo>
                    <a:pt x="4349496" y="1301496"/>
                  </a:lnTo>
                  <a:lnTo>
                    <a:pt x="4349496" y="1295412"/>
                  </a:lnTo>
                  <a:lnTo>
                    <a:pt x="4349496" y="12192"/>
                  </a:lnTo>
                  <a:lnTo>
                    <a:pt x="4349496" y="6096"/>
                  </a:lnTo>
                  <a:lnTo>
                    <a:pt x="43494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7527" y="4584192"/>
              <a:ext cx="1447800" cy="1295400"/>
            </a:xfrm>
            <a:custGeom>
              <a:avLst/>
              <a:gdLst/>
              <a:ahLst/>
              <a:cxnLst/>
              <a:rect l="l" t="t" r="r" b="b"/>
              <a:pathLst>
                <a:path w="1447800" h="1295400">
                  <a:moveTo>
                    <a:pt x="14478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1447800" y="1295399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4120" y="4578095"/>
              <a:ext cx="4337685" cy="1308100"/>
            </a:xfrm>
            <a:custGeom>
              <a:avLst/>
              <a:gdLst/>
              <a:ahLst/>
              <a:cxnLst/>
              <a:rect l="l" t="t" r="r" b="b"/>
              <a:pathLst>
                <a:path w="4337684" h="1308100">
                  <a:moveTo>
                    <a:pt x="1447800" y="6096"/>
                  </a:moveTo>
                  <a:lnTo>
                    <a:pt x="0" y="6096"/>
                  </a:lnTo>
                  <a:lnTo>
                    <a:pt x="0" y="1301496"/>
                  </a:lnTo>
                  <a:lnTo>
                    <a:pt x="1447800" y="1301496"/>
                  </a:lnTo>
                  <a:lnTo>
                    <a:pt x="1447800" y="6096"/>
                  </a:lnTo>
                  <a:close/>
                </a:path>
                <a:path w="4337684" h="1308100">
                  <a:moveTo>
                    <a:pt x="4337304" y="0"/>
                  </a:moveTo>
                  <a:lnTo>
                    <a:pt x="4325112" y="0"/>
                  </a:lnTo>
                  <a:lnTo>
                    <a:pt x="4325112" y="12192"/>
                  </a:lnTo>
                  <a:lnTo>
                    <a:pt x="4325112" y="1295412"/>
                  </a:lnTo>
                  <a:lnTo>
                    <a:pt x="2889504" y="1295412"/>
                  </a:lnTo>
                  <a:lnTo>
                    <a:pt x="2889504" y="12192"/>
                  </a:lnTo>
                  <a:lnTo>
                    <a:pt x="4325112" y="12192"/>
                  </a:lnTo>
                  <a:lnTo>
                    <a:pt x="4325112" y="0"/>
                  </a:lnTo>
                  <a:lnTo>
                    <a:pt x="2877312" y="0"/>
                  </a:lnTo>
                  <a:lnTo>
                    <a:pt x="2877312" y="1307592"/>
                  </a:lnTo>
                  <a:lnTo>
                    <a:pt x="4337304" y="1307592"/>
                  </a:lnTo>
                  <a:lnTo>
                    <a:pt x="4337304" y="1301496"/>
                  </a:lnTo>
                  <a:lnTo>
                    <a:pt x="4337304" y="1295412"/>
                  </a:lnTo>
                  <a:lnTo>
                    <a:pt x="4337304" y="12192"/>
                  </a:lnTo>
                  <a:lnTo>
                    <a:pt x="4337304" y="6096"/>
                  </a:lnTo>
                  <a:lnTo>
                    <a:pt x="433730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304532" y="3866388"/>
            <a:ext cx="1391920" cy="548640"/>
            <a:chOff x="7304532" y="3866388"/>
            <a:chExt cx="1391920" cy="548640"/>
          </a:xfrm>
        </p:grpSpPr>
        <p:sp>
          <p:nvSpPr>
            <p:cNvPr id="12" name="object 12"/>
            <p:cNvSpPr/>
            <p:nvPr/>
          </p:nvSpPr>
          <p:spPr>
            <a:xfrm>
              <a:off x="7309103" y="3870960"/>
              <a:ext cx="27940" cy="9525"/>
            </a:xfrm>
            <a:custGeom>
              <a:avLst/>
              <a:gdLst/>
              <a:ahLst/>
              <a:cxnLst/>
              <a:rect l="l" t="t" r="r" b="b"/>
              <a:pathLst>
                <a:path w="27940" h="9525">
                  <a:moveTo>
                    <a:pt x="0" y="0"/>
                  </a:moveTo>
                  <a:lnTo>
                    <a:pt x="9144" y="0"/>
                  </a:lnTo>
                  <a:lnTo>
                    <a:pt x="18288" y="0"/>
                  </a:lnTo>
                  <a:lnTo>
                    <a:pt x="18288" y="9143"/>
                  </a:lnTo>
                  <a:lnTo>
                    <a:pt x="27431" y="9143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36535" y="3880104"/>
              <a:ext cx="631190" cy="530860"/>
            </a:xfrm>
            <a:custGeom>
              <a:avLst/>
              <a:gdLst/>
              <a:ahLst/>
              <a:cxnLst/>
              <a:rect l="l" t="t" r="r" b="b"/>
              <a:pathLst>
                <a:path w="631190" h="530860">
                  <a:moveTo>
                    <a:pt x="0" y="0"/>
                  </a:moveTo>
                  <a:lnTo>
                    <a:pt x="0" y="6096"/>
                  </a:lnTo>
                  <a:lnTo>
                    <a:pt x="9144" y="6096"/>
                  </a:lnTo>
                  <a:lnTo>
                    <a:pt x="18288" y="6096"/>
                  </a:lnTo>
                  <a:lnTo>
                    <a:pt x="18288" y="15240"/>
                  </a:lnTo>
                  <a:lnTo>
                    <a:pt x="27432" y="24384"/>
                  </a:lnTo>
                </a:path>
                <a:path w="631190" h="530860">
                  <a:moveTo>
                    <a:pt x="27432" y="24384"/>
                  </a:moveTo>
                  <a:lnTo>
                    <a:pt x="27432" y="33528"/>
                  </a:lnTo>
                  <a:lnTo>
                    <a:pt x="36575" y="33528"/>
                  </a:lnTo>
                  <a:lnTo>
                    <a:pt x="36575" y="42672"/>
                  </a:lnTo>
                  <a:lnTo>
                    <a:pt x="45720" y="42672"/>
                  </a:lnTo>
                  <a:lnTo>
                    <a:pt x="45720" y="51816"/>
                  </a:lnTo>
                  <a:lnTo>
                    <a:pt x="45720" y="60960"/>
                  </a:lnTo>
                  <a:lnTo>
                    <a:pt x="54864" y="60960"/>
                  </a:lnTo>
                </a:path>
                <a:path w="631190" h="530860">
                  <a:moveTo>
                    <a:pt x="54864" y="60960"/>
                  </a:moveTo>
                  <a:lnTo>
                    <a:pt x="54864" y="67056"/>
                  </a:lnTo>
                  <a:lnTo>
                    <a:pt x="54864" y="76200"/>
                  </a:lnTo>
                  <a:lnTo>
                    <a:pt x="64008" y="76200"/>
                  </a:lnTo>
                  <a:lnTo>
                    <a:pt x="64008" y="85344"/>
                  </a:lnTo>
                  <a:lnTo>
                    <a:pt x="64008" y="94487"/>
                  </a:lnTo>
                  <a:lnTo>
                    <a:pt x="73152" y="94487"/>
                  </a:lnTo>
                  <a:lnTo>
                    <a:pt x="73152" y="103632"/>
                  </a:lnTo>
                  <a:lnTo>
                    <a:pt x="73152" y="112775"/>
                  </a:lnTo>
                  <a:lnTo>
                    <a:pt x="82296" y="112775"/>
                  </a:lnTo>
                </a:path>
                <a:path w="631190" h="530860">
                  <a:moveTo>
                    <a:pt x="82296" y="112775"/>
                  </a:moveTo>
                  <a:lnTo>
                    <a:pt x="82296" y="118872"/>
                  </a:lnTo>
                  <a:lnTo>
                    <a:pt x="82296" y="128016"/>
                  </a:lnTo>
                  <a:lnTo>
                    <a:pt x="82296" y="128016"/>
                  </a:lnTo>
                  <a:lnTo>
                    <a:pt x="91440" y="128016"/>
                  </a:lnTo>
                  <a:lnTo>
                    <a:pt x="91440" y="137160"/>
                  </a:lnTo>
                  <a:lnTo>
                    <a:pt x="91440" y="146304"/>
                  </a:lnTo>
                  <a:lnTo>
                    <a:pt x="100584" y="146304"/>
                  </a:lnTo>
                  <a:lnTo>
                    <a:pt x="100584" y="155448"/>
                  </a:lnTo>
                  <a:lnTo>
                    <a:pt x="100584" y="164592"/>
                  </a:lnTo>
                  <a:lnTo>
                    <a:pt x="109728" y="164592"/>
                  </a:lnTo>
                  <a:lnTo>
                    <a:pt x="109728" y="173736"/>
                  </a:lnTo>
                </a:path>
                <a:path w="631190" h="530860">
                  <a:moveTo>
                    <a:pt x="109728" y="173736"/>
                  </a:moveTo>
                  <a:lnTo>
                    <a:pt x="109728" y="179832"/>
                  </a:lnTo>
                  <a:lnTo>
                    <a:pt x="109728" y="188975"/>
                  </a:lnTo>
                  <a:lnTo>
                    <a:pt x="109728" y="188975"/>
                  </a:lnTo>
                  <a:lnTo>
                    <a:pt x="118872" y="188975"/>
                  </a:lnTo>
                  <a:lnTo>
                    <a:pt x="118872" y="198120"/>
                  </a:lnTo>
                  <a:lnTo>
                    <a:pt x="118872" y="207263"/>
                  </a:lnTo>
                  <a:lnTo>
                    <a:pt x="124968" y="207263"/>
                  </a:lnTo>
                  <a:lnTo>
                    <a:pt x="124968" y="216408"/>
                  </a:lnTo>
                  <a:lnTo>
                    <a:pt x="124968" y="225551"/>
                  </a:lnTo>
                  <a:lnTo>
                    <a:pt x="124968" y="234696"/>
                  </a:lnTo>
                  <a:lnTo>
                    <a:pt x="134112" y="234696"/>
                  </a:lnTo>
                  <a:lnTo>
                    <a:pt x="134112" y="240792"/>
                  </a:lnTo>
                </a:path>
                <a:path w="631190" h="530860">
                  <a:moveTo>
                    <a:pt x="134112" y="240792"/>
                  </a:moveTo>
                  <a:lnTo>
                    <a:pt x="134112" y="249936"/>
                  </a:lnTo>
                  <a:lnTo>
                    <a:pt x="143256" y="249936"/>
                  </a:lnTo>
                  <a:lnTo>
                    <a:pt x="143256" y="259080"/>
                  </a:lnTo>
                  <a:lnTo>
                    <a:pt x="143256" y="268224"/>
                  </a:lnTo>
                  <a:lnTo>
                    <a:pt x="143256" y="277368"/>
                  </a:lnTo>
                  <a:lnTo>
                    <a:pt x="152400" y="277368"/>
                  </a:lnTo>
                  <a:lnTo>
                    <a:pt x="152400" y="286512"/>
                  </a:lnTo>
                  <a:lnTo>
                    <a:pt x="152400" y="295656"/>
                  </a:lnTo>
                  <a:lnTo>
                    <a:pt x="161544" y="295656"/>
                  </a:lnTo>
                  <a:lnTo>
                    <a:pt x="161544" y="301751"/>
                  </a:lnTo>
                  <a:lnTo>
                    <a:pt x="161544" y="310896"/>
                  </a:lnTo>
                </a:path>
                <a:path w="631190" h="530860">
                  <a:moveTo>
                    <a:pt x="161544" y="310896"/>
                  </a:moveTo>
                  <a:lnTo>
                    <a:pt x="161544" y="320040"/>
                  </a:lnTo>
                  <a:lnTo>
                    <a:pt x="170688" y="320040"/>
                  </a:lnTo>
                  <a:lnTo>
                    <a:pt x="170688" y="329184"/>
                  </a:lnTo>
                  <a:lnTo>
                    <a:pt x="170688" y="338328"/>
                  </a:lnTo>
                  <a:lnTo>
                    <a:pt x="179832" y="338328"/>
                  </a:lnTo>
                  <a:lnTo>
                    <a:pt x="179832" y="347472"/>
                  </a:lnTo>
                  <a:lnTo>
                    <a:pt x="179832" y="356616"/>
                  </a:lnTo>
                  <a:lnTo>
                    <a:pt x="179832" y="362712"/>
                  </a:lnTo>
                  <a:lnTo>
                    <a:pt x="188975" y="362712"/>
                  </a:lnTo>
                  <a:lnTo>
                    <a:pt x="188975" y="371856"/>
                  </a:lnTo>
                </a:path>
                <a:path w="631190" h="530860">
                  <a:moveTo>
                    <a:pt x="188975" y="371856"/>
                  </a:moveTo>
                  <a:lnTo>
                    <a:pt x="188975" y="381000"/>
                  </a:lnTo>
                  <a:lnTo>
                    <a:pt x="188975" y="381000"/>
                  </a:lnTo>
                  <a:lnTo>
                    <a:pt x="198120" y="381000"/>
                  </a:lnTo>
                  <a:lnTo>
                    <a:pt x="198120" y="390144"/>
                  </a:lnTo>
                  <a:lnTo>
                    <a:pt x="198120" y="399288"/>
                  </a:lnTo>
                  <a:lnTo>
                    <a:pt x="207264" y="399288"/>
                  </a:lnTo>
                  <a:lnTo>
                    <a:pt x="207264" y="408432"/>
                  </a:lnTo>
                  <a:lnTo>
                    <a:pt x="207264" y="417575"/>
                  </a:lnTo>
                  <a:lnTo>
                    <a:pt x="216408" y="417575"/>
                  </a:lnTo>
                  <a:lnTo>
                    <a:pt x="216408" y="423672"/>
                  </a:lnTo>
                  <a:lnTo>
                    <a:pt x="216408" y="432816"/>
                  </a:lnTo>
                </a:path>
                <a:path w="631190" h="530860">
                  <a:moveTo>
                    <a:pt x="216408" y="432816"/>
                  </a:moveTo>
                  <a:lnTo>
                    <a:pt x="225552" y="432816"/>
                  </a:lnTo>
                  <a:lnTo>
                    <a:pt x="225552" y="432816"/>
                  </a:lnTo>
                  <a:lnTo>
                    <a:pt x="225552" y="441960"/>
                  </a:lnTo>
                  <a:lnTo>
                    <a:pt x="225552" y="451104"/>
                  </a:lnTo>
                  <a:lnTo>
                    <a:pt x="234696" y="451104"/>
                  </a:lnTo>
                  <a:lnTo>
                    <a:pt x="234696" y="460248"/>
                  </a:lnTo>
                  <a:lnTo>
                    <a:pt x="234696" y="469392"/>
                  </a:lnTo>
                  <a:lnTo>
                    <a:pt x="243840" y="469392"/>
                  </a:lnTo>
                  <a:lnTo>
                    <a:pt x="243840" y="478536"/>
                  </a:lnTo>
                </a:path>
                <a:path w="631190" h="530860">
                  <a:moveTo>
                    <a:pt x="243840" y="478536"/>
                  </a:moveTo>
                  <a:lnTo>
                    <a:pt x="252984" y="478536"/>
                  </a:lnTo>
                  <a:lnTo>
                    <a:pt x="252984" y="484632"/>
                  </a:lnTo>
                  <a:lnTo>
                    <a:pt x="252984" y="493775"/>
                  </a:lnTo>
                  <a:lnTo>
                    <a:pt x="262128" y="493775"/>
                  </a:lnTo>
                  <a:lnTo>
                    <a:pt x="262128" y="502920"/>
                  </a:lnTo>
                  <a:lnTo>
                    <a:pt x="271272" y="502920"/>
                  </a:lnTo>
                  <a:lnTo>
                    <a:pt x="271272" y="512063"/>
                  </a:lnTo>
                </a:path>
                <a:path w="631190" h="530860">
                  <a:moveTo>
                    <a:pt x="271272" y="512063"/>
                  </a:moveTo>
                  <a:lnTo>
                    <a:pt x="280416" y="512063"/>
                  </a:lnTo>
                  <a:lnTo>
                    <a:pt x="280416" y="521208"/>
                  </a:lnTo>
                  <a:lnTo>
                    <a:pt x="289560" y="521208"/>
                  </a:lnTo>
                  <a:lnTo>
                    <a:pt x="289560" y="530351"/>
                  </a:lnTo>
                  <a:lnTo>
                    <a:pt x="298704" y="530351"/>
                  </a:lnTo>
                </a:path>
                <a:path w="631190" h="530860">
                  <a:moveTo>
                    <a:pt x="298704" y="530351"/>
                  </a:moveTo>
                  <a:lnTo>
                    <a:pt x="298704" y="530351"/>
                  </a:lnTo>
                  <a:lnTo>
                    <a:pt x="307848" y="530351"/>
                  </a:lnTo>
                  <a:lnTo>
                    <a:pt x="316992" y="530351"/>
                  </a:lnTo>
                  <a:lnTo>
                    <a:pt x="323088" y="530351"/>
                  </a:lnTo>
                </a:path>
                <a:path w="631190" h="530860">
                  <a:moveTo>
                    <a:pt x="323088" y="530351"/>
                  </a:moveTo>
                  <a:lnTo>
                    <a:pt x="332232" y="530351"/>
                  </a:lnTo>
                  <a:lnTo>
                    <a:pt x="341375" y="530351"/>
                  </a:lnTo>
                  <a:lnTo>
                    <a:pt x="341375" y="521208"/>
                  </a:lnTo>
                  <a:lnTo>
                    <a:pt x="350520" y="521208"/>
                  </a:lnTo>
                  <a:lnTo>
                    <a:pt x="350520" y="512063"/>
                  </a:lnTo>
                </a:path>
                <a:path w="631190" h="530860">
                  <a:moveTo>
                    <a:pt x="350520" y="512063"/>
                  </a:moveTo>
                  <a:lnTo>
                    <a:pt x="359664" y="512063"/>
                  </a:lnTo>
                  <a:lnTo>
                    <a:pt x="359664" y="502920"/>
                  </a:lnTo>
                  <a:lnTo>
                    <a:pt x="368808" y="502920"/>
                  </a:lnTo>
                  <a:lnTo>
                    <a:pt x="368808" y="493775"/>
                  </a:lnTo>
                  <a:lnTo>
                    <a:pt x="377952" y="493775"/>
                  </a:lnTo>
                  <a:lnTo>
                    <a:pt x="377952" y="484632"/>
                  </a:lnTo>
                  <a:lnTo>
                    <a:pt x="387096" y="484632"/>
                  </a:lnTo>
                </a:path>
                <a:path w="631190" h="530860">
                  <a:moveTo>
                    <a:pt x="387096" y="484632"/>
                  </a:moveTo>
                  <a:lnTo>
                    <a:pt x="387096" y="478536"/>
                  </a:lnTo>
                  <a:lnTo>
                    <a:pt x="387096" y="469392"/>
                  </a:lnTo>
                  <a:lnTo>
                    <a:pt x="387096" y="469392"/>
                  </a:lnTo>
                  <a:lnTo>
                    <a:pt x="396240" y="469392"/>
                  </a:lnTo>
                  <a:lnTo>
                    <a:pt x="396240" y="460248"/>
                  </a:lnTo>
                  <a:lnTo>
                    <a:pt x="405384" y="460248"/>
                  </a:lnTo>
                  <a:lnTo>
                    <a:pt x="405384" y="451104"/>
                  </a:lnTo>
                  <a:lnTo>
                    <a:pt x="405384" y="441960"/>
                  </a:lnTo>
                  <a:lnTo>
                    <a:pt x="414528" y="441960"/>
                  </a:lnTo>
                  <a:lnTo>
                    <a:pt x="414528" y="432816"/>
                  </a:lnTo>
                </a:path>
                <a:path w="631190" h="530860">
                  <a:moveTo>
                    <a:pt x="414528" y="432816"/>
                  </a:moveTo>
                  <a:lnTo>
                    <a:pt x="414528" y="423672"/>
                  </a:lnTo>
                  <a:lnTo>
                    <a:pt x="423672" y="423672"/>
                  </a:lnTo>
                  <a:lnTo>
                    <a:pt x="423672" y="408432"/>
                  </a:lnTo>
                  <a:lnTo>
                    <a:pt x="432816" y="408432"/>
                  </a:lnTo>
                  <a:lnTo>
                    <a:pt x="432816" y="381000"/>
                  </a:lnTo>
                  <a:lnTo>
                    <a:pt x="441960" y="381000"/>
                  </a:lnTo>
                </a:path>
                <a:path w="631190" h="530860">
                  <a:moveTo>
                    <a:pt x="441960" y="381000"/>
                  </a:moveTo>
                  <a:lnTo>
                    <a:pt x="441960" y="371856"/>
                  </a:lnTo>
                  <a:lnTo>
                    <a:pt x="441960" y="362712"/>
                  </a:lnTo>
                  <a:lnTo>
                    <a:pt x="451104" y="362712"/>
                  </a:lnTo>
                  <a:lnTo>
                    <a:pt x="451104" y="347472"/>
                  </a:lnTo>
                  <a:lnTo>
                    <a:pt x="460248" y="347472"/>
                  </a:lnTo>
                  <a:lnTo>
                    <a:pt x="460248" y="320040"/>
                  </a:lnTo>
                  <a:lnTo>
                    <a:pt x="469392" y="320040"/>
                  </a:lnTo>
                </a:path>
                <a:path w="631190" h="530860">
                  <a:moveTo>
                    <a:pt x="469392" y="320040"/>
                  </a:moveTo>
                  <a:lnTo>
                    <a:pt x="469392" y="310896"/>
                  </a:lnTo>
                  <a:lnTo>
                    <a:pt x="469392" y="301751"/>
                  </a:lnTo>
                  <a:lnTo>
                    <a:pt x="469392" y="301751"/>
                  </a:lnTo>
                  <a:lnTo>
                    <a:pt x="478536" y="301751"/>
                  </a:lnTo>
                  <a:lnTo>
                    <a:pt x="478536" y="277368"/>
                  </a:lnTo>
                  <a:lnTo>
                    <a:pt x="487680" y="277368"/>
                  </a:lnTo>
                  <a:lnTo>
                    <a:pt x="487680" y="259080"/>
                  </a:lnTo>
                  <a:lnTo>
                    <a:pt x="496824" y="259080"/>
                  </a:lnTo>
                  <a:lnTo>
                    <a:pt x="496824" y="249936"/>
                  </a:lnTo>
                </a:path>
                <a:path w="631190" h="530860">
                  <a:moveTo>
                    <a:pt x="496824" y="249936"/>
                  </a:moveTo>
                  <a:lnTo>
                    <a:pt x="496824" y="240792"/>
                  </a:lnTo>
                  <a:lnTo>
                    <a:pt x="496824" y="234696"/>
                  </a:lnTo>
                  <a:lnTo>
                    <a:pt x="496824" y="234696"/>
                  </a:lnTo>
                  <a:lnTo>
                    <a:pt x="505968" y="234696"/>
                  </a:lnTo>
                  <a:lnTo>
                    <a:pt x="505968" y="216408"/>
                  </a:lnTo>
                  <a:lnTo>
                    <a:pt x="515112" y="216408"/>
                  </a:lnTo>
                  <a:lnTo>
                    <a:pt x="515112" y="188975"/>
                  </a:lnTo>
                  <a:lnTo>
                    <a:pt x="521208" y="188975"/>
                  </a:lnTo>
                  <a:lnTo>
                    <a:pt x="521208" y="179832"/>
                  </a:lnTo>
                </a:path>
                <a:path w="631190" h="530860">
                  <a:moveTo>
                    <a:pt x="521208" y="179832"/>
                  </a:moveTo>
                  <a:lnTo>
                    <a:pt x="521208" y="173736"/>
                  </a:lnTo>
                  <a:lnTo>
                    <a:pt x="530352" y="173736"/>
                  </a:lnTo>
                  <a:lnTo>
                    <a:pt x="530352" y="164592"/>
                  </a:lnTo>
                  <a:lnTo>
                    <a:pt x="530352" y="155448"/>
                  </a:lnTo>
                  <a:lnTo>
                    <a:pt x="530352" y="146304"/>
                  </a:lnTo>
                  <a:lnTo>
                    <a:pt x="539496" y="146304"/>
                  </a:lnTo>
                  <a:lnTo>
                    <a:pt x="539496" y="137160"/>
                  </a:lnTo>
                  <a:lnTo>
                    <a:pt x="539496" y="128016"/>
                  </a:lnTo>
                  <a:lnTo>
                    <a:pt x="548640" y="128016"/>
                  </a:lnTo>
                  <a:lnTo>
                    <a:pt x="548640" y="118872"/>
                  </a:lnTo>
                </a:path>
                <a:path w="631190" h="530860">
                  <a:moveTo>
                    <a:pt x="548640" y="118872"/>
                  </a:moveTo>
                  <a:lnTo>
                    <a:pt x="548640" y="112775"/>
                  </a:lnTo>
                  <a:lnTo>
                    <a:pt x="557784" y="112775"/>
                  </a:lnTo>
                  <a:lnTo>
                    <a:pt x="557784" y="94487"/>
                  </a:lnTo>
                  <a:lnTo>
                    <a:pt x="566928" y="94487"/>
                  </a:lnTo>
                  <a:lnTo>
                    <a:pt x="566928" y="76200"/>
                  </a:lnTo>
                  <a:lnTo>
                    <a:pt x="576072" y="76200"/>
                  </a:lnTo>
                  <a:lnTo>
                    <a:pt x="576072" y="67056"/>
                  </a:lnTo>
                </a:path>
                <a:path w="631190" h="530860">
                  <a:moveTo>
                    <a:pt x="576072" y="67056"/>
                  </a:moveTo>
                  <a:lnTo>
                    <a:pt x="576072" y="60960"/>
                  </a:lnTo>
                  <a:lnTo>
                    <a:pt x="576072" y="60960"/>
                  </a:lnTo>
                  <a:lnTo>
                    <a:pt x="585216" y="60960"/>
                  </a:lnTo>
                  <a:lnTo>
                    <a:pt x="585216" y="51816"/>
                  </a:lnTo>
                  <a:lnTo>
                    <a:pt x="594360" y="51816"/>
                  </a:lnTo>
                  <a:lnTo>
                    <a:pt x="594360" y="33528"/>
                  </a:lnTo>
                  <a:lnTo>
                    <a:pt x="603504" y="33528"/>
                  </a:lnTo>
                  <a:lnTo>
                    <a:pt x="603504" y="24384"/>
                  </a:lnTo>
                </a:path>
                <a:path w="631190" h="530860">
                  <a:moveTo>
                    <a:pt x="603504" y="24384"/>
                  </a:moveTo>
                  <a:lnTo>
                    <a:pt x="612648" y="24384"/>
                  </a:lnTo>
                  <a:lnTo>
                    <a:pt x="612648" y="24384"/>
                  </a:lnTo>
                  <a:lnTo>
                    <a:pt x="612648" y="15240"/>
                  </a:lnTo>
                  <a:lnTo>
                    <a:pt x="621792" y="15240"/>
                  </a:lnTo>
                  <a:lnTo>
                    <a:pt x="621792" y="6096"/>
                  </a:lnTo>
                  <a:lnTo>
                    <a:pt x="630936" y="6096"/>
                  </a:lnTo>
                  <a:lnTo>
                    <a:pt x="630936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67471" y="3870960"/>
              <a:ext cx="27940" cy="9525"/>
            </a:xfrm>
            <a:custGeom>
              <a:avLst/>
              <a:gdLst/>
              <a:ahLst/>
              <a:cxnLst/>
              <a:rect l="l" t="t" r="r" b="b"/>
              <a:pathLst>
                <a:path w="27940" h="9525">
                  <a:moveTo>
                    <a:pt x="0" y="9143"/>
                  </a:moveTo>
                  <a:lnTo>
                    <a:pt x="9144" y="9143"/>
                  </a:lnTo>
                  <a:lnTo>
                    <a:pt x="9144" y="0"/>
                  </a:lnTo>
                  <a:lnTo>
                    <a:pt x="18287" y="0"/>
                  </a:lnTo>
                  <a:lnTo>
                    <a:pt x="27431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94903" y="3870960"/>
              <a:ext cx="27940" cy="9525"/>
            </a:xfrm>
            <a:custGeom>
              <a:avLst/>
              <a:gdLst/>
              <a:ahLst/>
              <a:cxnLst/>
              <a:rect l="l" t="t" r="r" b="b"/>
              <a:pathLst>
                <a:path w="27940" h="9525">
                  <a:moveTo>
                    <a:pt x="0" y="0"/>
                  </a:moveTo>
                  <a:lnTo>
                    <a:pt x="9144" y="0"/>
                  </a:lnTo>
                  <a:lnTo>
                    <a:pt x="18288" y="0"/>
                  </a:lnTo>
                  <a:lnTo>
                    <a:pt x="27431" y="0"/>
                  </a:lnTo>
                  <a:lnTo>
                    <a:pt x="27431" y="9143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22335" y="3880104"/>
              <a:ext cx="637540" cy="530860"/>
            </a:xfrm>
            <a:custGeom>
              <a:avLst/>
              <a:gdLst/>
              <a:ahLst/>
              <a:cxnLst/>
              <a:rect l="l" t="t" r="r" b="b"/>
              <a:pathLst>
                <a:path w="637540" h="530860">
                  <a:moveTo>
                    <a:pt x="0" y="0"/>
                  </a:moveTo>
                  <a:lnTo>
                    <a:pt x="9144" y="0"/>
                  </a:lnTo>
                  <a:lnTo>
                    <a:pt x="18288" y="0"/>
                  </a:lnTo>
                  <a:lnTo>
                    <a:pt x="18288" y="6096"/>
                  </a:lnTo>
                  <a:lnTo>
                    <a:pt x="27432" y="6096"/>
                  </a:lnTo>
                  <a:lnTo>
                    <a:pt x="27432" y="15240"/>
                  </a:lnTo>
                </a:path>
                <a:path w="637540" h="530860">
                  <a:moveTo>
                    <a:pt x="27432" y="15240"/>
                  </a:moveTo>
                  <a:lnTo>
                    <a:pt x="36575" y="15240"/>
                  </a:lnTo>
                  <a:lnTo>
                    <a:pt x="36575" y="15240"/>
                  </a:lnTo>
                  <a:lnTo>
                    <a:pt x="36575" y="24384"/>
                  </a:lnTo>
                  <a:lnTo>
                    <a:pt x="36575" y="33528"/>
                  </a:lnTo>
                  <a:lnTo>
                    <a:pt x="42672" y="33528"/>
                  </a:lnTo>
                  <a:lnTo>
                    <a:pt x="42672" y="42672"/>
                  </a:lnTo>
                  <a:lnTo>
                    <a:pt x="51816" y="42672"/>
                  </a:lnTo>
                  <a:lnTo>
                    <a:pt x="51816" y="51816"/>
                  </a:lnTo>
                  <a:lnTo>
                    <a:pt x="51816" y="60960"/>
                  </a:lnTo>
                </a:path>
                <a:path w="637540" h="530860">
                  <a:moveTo>
                    <a:pt x="51816" y="60960"/>
                  </a:moveTo>
                  <a:lnTo>
                    <a:pt x="60960" y="60960"/>
                  </a:lnTo>
                  <a:lnTo>
                    <a:pt x="60960" y="67056"/>
                  </a:lnTo>
                  <a:lnTo>
                    <a:pt x="70104" y="67056"/>
                  </a:lnTo>
                  <a:lnTo>
                    <a:pt x="70104" y="76200"/>
                  </a:lnTo>
                  <a:lnTo>
                    <a:pt x="70104" y="85344"/>
                  </a:lnTo>
                  <a:lnTo>
                    <a:pt x="79248" y="85344"/>
                  </a:lnTo>
                  <a:lnTo>
                    <a:pt x="79248" y="94487"/>
                  </a:lnTo>
                  <a:lnTo>
                    <a:pt x="79248" y="103632"/>
                  </a:lnTo>
                </a:path>
                <a:path w="637540" h="530860">
                  <a:moveTo>
                    <a:pt x="79248" y="103632"/>
                  </a:moveTo>
                  <a:lnTo>
                    <a:pt x="88392" y="112775"/>
                  </a:lnTo>
                  <a:lnTo>
                    <a:pt x="88392" y="118872"/>
                  </a:lnTo>
                  <a:lnTo>
                    <a:pt x="97536" y="118872"/>
                  </a:lnTo>
                  <a:lnTo>
                    <a:pt x="97536" y="128016"/>
                  </a:lnTo>
                  <a:lnTo>
                    <a:pt x="97536" y="137160"/>
                  </a:lnTo>
                  <a:lnTo>
                    <a:pt x="97536" y="146304"/>
                  </a:lnTo>
                  <a:lnTo>
                    <a:pt x="106680" y="146304"/>
                  </a:lnTo>
                  <a:lnTo>
                    <a:pt x="106680" y="155448"/>
                  </a:lnTo>
                  <a:lnTo>
                    <a:pt x="106680" y="164592"/>
                  </a:lnTo>
                  <a:lnTo>
                    <a:pt x="115824" y="164592"/>
                  </a:lnTo>
                </a:path>
                <a:path w="637540" h="530860">
                  <a:moveTo>
                    <a:pt x="115824" y="164592"/>
                  </a:moveTo>
                  <a:lnTo>
                    <a:pt x="115824" y="173736"/>
                  </a:lnTo>
                  <a:lnTo>
                    <a:pt x="115824" y="179832"/>
                  </a:lnTo>
                  <a:lnTo>
                    <a:pt x="124968" y="179832"/>
                  </a:lnTo>
                  <a:lnTo>
                    <a:pt x="124968" y="188975"/>
                  </a:lnTo>
                  <a:lnTo>
                    <a:pt x="124968" y="198120"/>
                  </a:lnTo>
                  <a:lnTo>
                    <a:pt x="124968" y="207263"/>
                  </a:lnTo>
                  <a:lnTo>
                    <a:pt x="134112" y="207263"/>
                  </a:lnTo>
                  <a:lnTo>
                    <a:pt x="134112" y="216408"/>
                  </a:lnTo>
                  <a:lnTo>
                    <a:pt x="134112" y="225551"/>
                  </a:lnTo>
                  <a:lnTo>
                    <a:pt x="134112" y="234696"/>
                  </a:lnTo>
                  <a:lnTo>
                    <a:pt x="143256" y="234696"/>
                  </a:lnTo>
                </a:path>
                <a:path w="637540" h="530860">
                  <a:moveTo>
                    <a:pt x="143256" y="234696"/>
                  </a:moveTo>
                  <a:lnTo>
                    <a:pt x="143256" y="240792"/>
                  </a:lnTo>
                  <a:lnTo>
                    <a:pt x="143256" y="249936"/>
                  </a:lnTo>
                  <a:lnTo>
                    <a:pt x="152400" y="249936"/>
                  </a:lnTo>
                  <a:lnTo>
                    <a:pt x="152400" y="259080"/>
                  </a:lnTo>
                  <a:lnTo>
                    <a:pt x="152400" y="268224"/>
                  </a:lnTo>
                  <a:lnTo>
                    <a:pt x="152400" y="277368"/>
                  </a:lnTo>
                  <a:lnTo>
                    <a:pt x="161544" y="277368"/>
                  </a:lnTo>
                  <a:lnTo>
                    <a:pt x="161544" y="286512"/>
                  </a:lnTo>
                  <a:lnTo>
                    <a:pt x="161544" y="295656"/>
                  </a:lnTo>
                  <a:lnTo>
                    <a:pt x="170688" y="295656"/>
                  </a:lnTo>
                  <a:lnTo>
                    <a:pt x="170688" y="301751"/>
                  </a:lnTo>
                </a:path>
                <a:path w="637540" h="530860">
                  <a:moveTo>
                    <a:pt x="170688" y="301751"/>
                  </a:moveTo>
                  <a:lnTo>
                    <a:pt x="170688" y="310896"/>
                  </a:lnTo>
                  <a:lnTo>
                    <a:pt x="170688" y="320040"/>
                  </a:lnTo>
                  <a:lnTo>
                    <a:pt x="179832" y="320040"/>
                  </a:lnTo>
                  <a:lnTo>
                    <a:pt x="179832" y="329184"/>
                  </a:lnTo>
                  <a:lnTo>
                    <a:pt x="179832" y="338328"/>
                  </a:lnTo>
                  <a:lnTo>
                    <a:pt x="188975" y="338328"/>
                  </a:lnTo>
                  <a:lnTo>
                    <a:pt x="188975" y="347472"/>
                  </a:lnTo>
                  <a:lnTo>
                    <a:pt x="188975" y="356616"/>
                  </a:lnTo>
                  <a:lnTo>
                    <a:pt x="188975" y="362712"/>
                  </a:lnTo>
                  <a:lnTo>
                    <a:pt x="198120" y="362712"/>
                  </a:lnTo>
                  <a:lnTo>
                    <a:pt x="198120" y="362712"/>
                  </a:lnTo>
                </a:path>
                <a:path w="637540" h="530860">
                  <a:moveTo>
                    <a:pt x="198120" y="362712"/>
                  </a:moveTo>
                  <a:lnTo>
                    <a:pt x="198120" y="371856"/>
                  </a:lnTo>
                  <a:lnTo>
                    <a:pt x="198120" y="381000"/>
                  </a:lnTo>
                  <a:lnTo>
                    <a:pt x="198120" y="381000"/>
                  </a:lnTo>
                  <a:lnTo>
                    <a:pt x="207264" y="381000"/>
                  </a:lnTo>
                  <a:lnTo>
                    <a:pt x="207264" y="390144"/>
                  </a:lnTo>
                  <a:lnTo>
                    <a:pt x="207264" y="399288"/>
                  </a:lnTo>
                  <a:lnTo>
                    <a:pt x="216408" y="399288"/>
                  </a:lnTo>
                  <a:lnTo>
                    <a:pt x="216408" y="408432"/>
                  </a:lnTo>
                  <a:lnTo>
                    <a:pt x="216408" y="417575"/>
                  </a:lnTo>
                  <a:lnTo>
                    <a:pt x="225552" y="417575"/>
                  </a:lnTo>
                  <a:lnTo>
                    <a:pt x="225552" y="423672"/>
                  </a:lnTo>
                </a:path>
                <a:path w="637540" h="530860">
                  <a:moveTo>
                    <a:pt x="225552" y="423672"/>
                  </a:moveTo>
                  <a:lnTo>
                    <a:pt x="225552" y="432816"/>
                  </a:lnTo>
                  <a:lnTo>
                    <a:pt x="234696" y="432816"/>
                  </a:lnTo>
                  <a:lnTo>
                    <a:pt x="234696" y="441960"/>
                  </a:lnTo>
                  <a:lnTo>
                    <a:pt x="234696" y="451104"/>
                  </a:lnTo>
                  <a:lnTo>
                    <a:pt x="240792" y="451104"/>
                  </a:lnTo>
                  <a:lnTo>
                    <a:pt x="240792" y="460248"/>
                  </a:lnTo>
                  <a:lnTo>
                    <a:pt x="240792" y="469392"/>
                  </a:lnTo>
                  <a:lnTo>
                    <a:pt x="249936" y="469392"/>
                  </a:lnTo>
                </a:path>
                <a:path w="637540" h="530860">
                  <a:moveTo>
                    <a:pt x="249936" y="469392"/>
                  </a:moveTo>
                  <a:lnTo>
                    <a:pt x="249936" y="478536"/>
                  </a:lnTo>
                  <a:lnTo>
                    <a:pt x="259080" y="478536"/>
                  </a:lnTo>
                  <a:lnTo>
                    <a:pt x="259080" y="484632"/>
                  </a:lnTo>
                  <a:lnTo>
                    <a:pt x="259080" y="493775"/>
                  </a:lnTo>
                  <a:lnTo>
                    <a:pt x="268224" y="493775"/>
                  </a:lnTo>
                  <a:lnTo>
                    <a:pt x="268224" y="502920"/>
                  </a:lnTo>
                  <a:lnTo>
                    <a:pt x="277368" y="502920"/>
                  </a:lnTo>
                  <a:lnTo>
                    <a:pt x="277368" y="512063"/>
                  </a:lnTo>
                </a:path>
                <a:path w="637540" h="530860">
                  <a:moveTo>
                    <a:pt x="277368" y="512063"/>
                  </a:moveTo>
                  <a:lnTo>
                    <a:pt x="286512" y="512063"/>
                  </a:lnTo>
                  <a:lnTo>
                    <a:pt x="286512" y="512063"/>
                  </a:lnTo>
                  <a:lnTo>
                    <a:pt x="286512" y="521208"/>
                  </a:lnTo>
                  <a:lnTo>
                    <a:pt x="295656" y="521208"/>
                  </a:lnTo>
                  <a:lnTo>
                    <a:pt x="295656" y="530351"/>
                  </a:lnTo>
                  <a:lnTo>
                    <a:pt x="304800" y="530351"/>
                  </a:lnTo>
                </a:path>
                <a:path w="637540" h="530860">
                  <a:moveTo>
                    <a:pt x="304800" y="530351"/>
                  </a:moveTo>
                  <a:lnTo>
                    <a:pt x="304800" y="530351"/>
                  </a:lnTo>
                  <a:lnTo>
                    <a:pt x="313944" y="530351"/>
                  </a:lnTo>
                  <a:lnTo>
                    <a:pt x="323088" y="530351"/>
                  </a:lnTo>
                  <a:lnTo>
                    <a:pt x="332232" y="530351"/>
                  </a:lnTo>
                </a:path>
                <a:path w="637540" h="530860">
                  <a:moveTo>
                    <a:pt x="332232" y="530351"/>
                  </a:moveTo>
                  <a:lnTo>
                    <a:pt x="341375" y="530351"/>
                  </a:lnTo>
                  <a:lnTo>
                    <a:pt x="350520" y="530351"/>
                  </a:lnTo>
                  <a:lnTo>
                    <a:pt x="350520" y="521208"/>
                  </a:lnTo>
                  <a:lnTo>
                    <a:pt x="359664" y="521208"/>
                  </a:lnTo>
                </a:path>
                <a:path w="637540" h="530860">
                  <a:moveTo>
                    <a:pt x="359664" y="521208"/>
                  </a:moveTo>
                  <a:lnTo>
                    <a:pt x="359664" y="512063"/>
                  </a:lnTo>
                  <a:lnTo>
                    <a:pt x="368808" y="512063"/>
                  </a:lnTo>
                  <a:lnTo>
                    <a:pt x="368808" y="502920"/>
                  </a:lnTo>
                  <a:lnTo>
                    <a:pt x="377952" y="502920"/>
                  </a:lnTo>
                  <a:lnTo>
                    <a:pt x="377952" y="493775"/>
                  </a:lnTo>
                  <a:lnTo>
                    <a:pt x="387096" y="493775"/>
                  </a:lnTo>
                  <a:lnTo>
                    <a:pt x="387096" y="484632"/>
                  </a:lnTo>
                </a:path>
                <a:path w="637540" h="530860">
                  <a:moveTo>
                    <a:pt x="387096" y="484632"/>
                  </a:moveTo>
                  <a:lnTo>
                    <a:pt x="396240" y="484632"/>
                  </a:lnTo>
                  <a:lnTo>
                    <a:pt x="396240" y="484632"/>
                  </a:lnTo>
                  <a:lnTo>
                    <a:pt x="396240" y="469392"/>
                  </a:lnTo>
                  <a:lnTo>
                    <a:pt x="405384" y="469392"/>
                  </a:lnTo>
                  <a:lnTo>
                    <a:pt x="405384" y="460248"/>
                  </a:lnTo>
                  <a:lnTo>
                    <a:pt x="414528" y="460248"/>
                  </a:lnTo>
                  <a:lnTo>
                    <a:pt x="414528" y="451104"/>
                  </a:lnTo>
                  <a:lnTo>
                    <a:pt x="414528" y="441960"/>
                  </a:lnTo>
                </a:path>
                <a:path w="637540" h="530860">
                  <a:moveTo>
                    <a:pt x="414528" y="441960"/>
                  </a:moveTo>
                  <a:lnTo>
                    <a:pt x="423672" y="441960"/>
                  </a:lnTo>
                  <a:lnTo>
                    <a:pt x="423672" y="441960"/>
                  </a:lnTo>
                  <a:lnTo>
                    <a:pt x="423672" y="423672"/>
                  </a:lnTo>
                  <a:lnTo>
                    <a:pt x="432816" y="423672"/>
                  </a:lnTo>
                  <a:lnTo>
                    <a:pt x="432816" y="408432"/>
                  </a:lnTo>
                  <a:lnTo>
                    <a:pt x="438912" y="408432"/>
                  </a:lnTo>
                  <a:lnTo>
                    <a:pt x="438912" y="399288"/>
                  </a:lnTo>
                  <a:lnTo>
                    <a:pt x="438912" y="390144"/>
                  </a:lnTo>
                </a:path>
                <a:path w="637540" h="530860">
                  <a:moveTo>
                    <a:pt x="438912" y="390144"/>
                  </a:moveTo>
                  <a:lnTo>
                    <a:pt x="448056" y="390144"/>
                  </a:lnTo>
                  <a:lnTo>
                    <a:pt x="448056" y="381000"/>
                  </a:lnTo>
                  <a:lnTo>
                    <a:pt x="448056" y="362712"/>
                  </a:lnTo>
                  <a:lnTo>
                    <a:pt x="457200" y="362712"/>
                  </a:lnTo>
                  <a:lnTo>
                    <a:pt x="457200" y="347472"/>
                  </a:lnTo>
                  <a:lnTo>
                    <a:pt x="466344" y="347472"/>
                  </a:lnTo>
                  <a:lnTo>
                    <a:pt x="466344" y="338328"/>
                  </a:lnTo>
                  <a:lnTo>
                    <a:pt x="466344" y="329184"/>
                  </a:lnTo>
                  <a:lnTo>
                    <a:pt x="475488" y="329184"/>
                  </a:lnTo>
                </a:path>
                <a:path w="637540" h="530860">
                  <a:moveTo>
                    <a:pt x="475488" y="329184"/>
                  </a:moveTo>
                  <a:lnTo>
                    <a:pt x="475488" y="320040"/>
                  </a:lnTo>
                  <a:lnTo>
                    <a:pt x="475488" y="310896"/>
                  </a:lnTo>
                  <a:lnTo>
                    <a:pt x="475488" y="301751"/>
                  </a:lnTo>
                  <a:lnTo>
                    <a:pt x="475488" y="301751"/>
                  </a:lnTo>
                  <a:lnTo>
                    <a:pt x="484632" y="301751"/>
                  </a:lnTo>
                  <a:lnTo>
                    <a:pt x="484632" y="277368"/>
                  </a:lnTo>
                  <a:lnTo>
                    <a:pt x="493775" y="277368"/>
                  </a:lnTo>
                  <a:lnTo>
                    <a:pt x="493775" y="259080"/>
                  </a:lnTo>
                  <a:lnTo>
                    <a:pt x="502920" y="259080"/>
                  </a:lnTo>
                </a:path>
                <a:path w="637540" h="530860">
                  <a:moveTo>
                    <a:pt x="502920" y="259080"/>
                  </a:moveTo>
                  <a:lnTo>
                    <a:pt x="502920" y="259080"/>
                  </a:lnTo>
                  <a:lnTo>
                    <a:pt x="502920" y="234696"/>
                  </a:lnTo>
                  <a:lnTo>
                    <a:pt x="512064" y="234696"/>
                  </a:lnTo>
                  <a:lnTo>
                    <a:pt x="512064" y="225551"/>
                  </a:lnTo>
                  <a:lnTo>
                    <a:pt x="512064" y="216408"/>
                  </a:lnTo>
                  <a:lnTo>
                    <a:pt x="512064" y="216408"/>
                  </a:lnTo>
                  <a:lnTo>
                    <a:pt x="521208" y="216408"/>
                  </a:lnTo>
                  <a:lnTo>
                    <a:pt x="521208" y="198120"/>
                  </a:lnTo>
                  <a:lnTo>
                    <a:pt x="530352" y="188975"/>
                  </a:lnTo>
                </a:path>
                <a:path w="637540" h="530860">
                  <a:moveTo>
                    <a:pt x="530352" y="188975"/>
                  </a:moveTo>
                  <a:lnTo>
                    <a:pt x="530352" y="179832"/>
                  </a:lnTo>
                  <a:lnTo>
                    <a:pt x="530352" y="173736"/>
                  </a:lnTo>
                  <a:lnTo>
                    <a:pt x="539496" y="173736"/>
                  </a:lnTo>
                  <a:lnTo>
                    <a:pt x="539496" y="155448"/>
                  </a:lnTo>
                  <a:lnTo>
                    <a:pt x="548640" y="155448"/>
                  </a:lnTo>
                  <a:lnTo>
                    <a:pt x="548640" y="128016"/>
                  </a:lnTo>
                  <a:lnTo>
                    <a:pt x="557784" y="128016"/>
                  </a:lnTo>
                </a:path>
                <a:path w="637540" h="530860">
                  <a:moveTo>
                    <a:pt x="557784" y="128016"/>
                  </a:moveTo>
                  <a:lnTo>
                    <a:pt x="557784" y="118872"/>
                  </a:lnTo>
                  <a:lnTo>
                    <a:pt x="557784" y="112775"/>
                  </a:lnTo>
                  <a:lnTo>
                    <a:pt x="557784" y="112775"/>
                  </a:lnTo>
                  <a:lnTo>
                    <a:pt x="566928" y="112775"/>
                  </a:lnTo>
                  <a:lnTo>
                    <a:pt x="566928" y="94487"/>
                  </a:lnTo>
                  <a:lnTo>
                    <a:pt x="576072" y="94487"/>
                  </a:lnTo>
                  <a:lnTo>
                    <a:pt x="576072" y="76200"/>
                  </a:lnTo>
                  <a:lnTo>
                    <a:pt x="585216" y="76200"/>
                  </a:lnTo>
                </a:path>
                <a:path w="637540" h="530860">
                  <a:moveTo>
                    <a:pt x="585216" y="76200"/>
                  </a:moveTo>
                  <a:lnTo>
                    <a:pt x="585216" y="67056"/>
                  </a:lnTo>
                  <a:lnTo>
                    <a:pt x="585216" y="60960"/>
                  </a:lnTo>
                  <a:lnTo>
                    <a:pt x="585216" y="60960"/>
                  </a:lnTo>
                  <a:lnTo>
                    <a:pt x="594360" y="60960"/>
                  </a:lnTo>
                  <a:lnTo>
                    <a:pt x="594360" y="51816"/>
                  </a:lnTo>
                  <a:lnTo>
                    <a:pt x="603504" y="51816"/>
                  </a:lnTo>
                  <a:lnTo>
                    <a:pt x="603504" y="33528"/>
                  </a:lnTo>
                  <a:lnTo>
                    <a:pt x="612648" y="33528"/>
                  </a:lnTo>
                </a:path>
                <a:path w="637540" h="530860">
                  <a:moveTo>
                    <a:pt x="612648" y="33528"/>
                  </a:moveTo>
                  <a:lnTo>
                    <a:pt x="612648" y="24384"/>
                  </a:lnTo>
                  <a:lnTo>
                    <a:pt x="621792" y="24384"/>
                  </a:lnTo>
                  <a:lnTo>
                    <a:pt x="621792" y="15240"/>
                  </a:lnTo>
                  <a:lnTo>
                    <a:pt x="630936" y="15240"/>
                  </a:lnTo>
                  <a:lnTo>
                    <a:pt x="630936" y="6096"/>
                  </a:lnTo>
                  <a:lnTo>
                    <a:pt x="637032" y="6096"/>
                  </a:lnTo>
                  <a:lnTo>
                    <a:pt x="637032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59367" y="3870960"/>
              <a:ext cx="27940" cy="9525"/>
            </a:xfrm>
            <a:custGeom>
              <a:avLst/>
              <a:gdLst/>
              <a:ahLst/>
              <a:cxnLst/>
              <a:rect l="l" t="t" r="r" b="b"/>
              <a:pathLst>
                <a:path w="27940" h="9525">
                  <a:moveTo>
                    <a:pt x="0" y="9143"/>
                  </a:moveTo>
                  <a:lnTo>
                    <a:pt x="9143" y="9143"/>
                  </a:lnTo>
                  <a:lnTo>
                    <a:pt x="9143" y="0"/>
                  </a:lnTo>
                  <a:lnTo>
                    <a:pt x="18287" y="0"/>
                  </a:lnTo>
                  <a:lnTo>
                    <a:pt x="27431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86799" y="387096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54755" y="42301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123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6122" y="42301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5276" y="42301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2601" y="42301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555" y="3696715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2155" y="4882388"/>
            <a:ext cx="664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FSK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Signal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951989">
              <a:lnSpc>
                <a:spcPct val="100000"/>
              </a:lnSpc>
              <a:spcBef>
                <a:spcPts val="90"/>
              </a:spcBef>
            </a:pPr>
            <a:r>
              <a:rPr spc="-710" dirty="0">
                <a:solidFill>
                  <a:srgbClr val="000000"/>
                </a:solidFill>
              </a:rPr>
              <a:t>BPSK</a:t>
            </a:r>
            <a:r>
              <a:rPr spc="-235" dirty="0">
                <a:solidFill>
                  <a:srgbClr val="000000"/>
                </a:solidFill>
              </a:rPr>
              <a:t> </a:t>
            </a:r>
            <a:r>
              <a:rPr spc="-120" dirty="0">
                <a:solidFill>
                  <a:srgbClr val="000000"/>
                </a:solidFill>
              </a:rPr>
              <a:t>constellation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827" y="3680459"/>
            <a:ext cx="3396995" cy="1335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124</a:t>
            </a:fld>
            <a:endParaRPr spc="-25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460" y="923036"/>
            <a:ext cx="52381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0" dirty="0">
                <a:solidFill>
                  <a:srgbClr val="000000"/>
                </a:solidFill>
              </a:rPr>
              <a:t>Virtue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210" dirty="0">
                <a:solidFill>
                  <a:srgbClr val="000000"/>
                </a:solidFill>
              </a:rPr>
              <a:t>pulse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shaping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622829"/>
            <a:ext cx="4485132" cy="3444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125</a:t>
            </a:fld>
            <a:endParaRPr spc="-25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811530">
              <a:lnSpc>
                <a:spcPct val="100000"/>
              </a:lnSpc>
              <a:spcBef>
                <a:spcPts val="90"/>
              </a:spcBef>
            </a:pPr>
            <a:r>
              <a:rPr spc="-710" dirty="0">
                <a:solidFill>
                  <a:srgbClr val="000000"/>
                </a:solidFill>
              </a:rPr>
              <a:t>BPSK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spc="-210" dirty="0">
                <a:solidFill>
                  <a:srgbClr val="000000"/>
                </a:solidFill>
              </a:rPr>
              <a:t>Coherent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00" dirty="0">
                <a:solidFill>
                  <a:srgbClr val="000000"/>
                </a:solidFill>
              </a:rPr>
              <a:t>demodulator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5288" y="2584704"/>
            <a:ext cx="4645152" cy="36713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126</a:t>
            </a:fld>
            <a:endParaRPr spc="-25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02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5"/>
              </a:spcBef>
            </a:pPr>
            <a:r>
              <a:rPr sz="3400" spc="-145" dirty="0">
                <a:solidFill>
                  <a:srgbClr val="000000"/>
                </a:solidFill>
              </a:rPr>
              <a:t>Equalization,Diversity</a:t>
            </a:r>
            <a:r>
              <a:rPr sz="3400" spc="-250" dirty="0">
                <a:solidFill>
                  <a:srgbClr val="000000"/>
                </a:solidFill>
              </a:rPr>
              <a:t> </a:t>
            </a:r>
            <a:r>
              <a:rPr sz="3400" spc="-170" dirty="0">
                <a:solidFill>
                  <a:srgbClr val="000000"/>
                </a:solidFill>
              </a:rPr>
              <a:t>and</a:t>
            </a:r>
            <a:r>
              <a:rPr sz="3400" spc="-100" dirty="0">
                <a:solidFill>
                  <a:srgbClr val="000000"/>
                </a:solidFill>
              </a:rPr>
              <a:t> </a:t>
            </a:r>
            <a:r>
              <a:rPr sz="3400" spc="-204" dirty="0">
                <a:solidFill>
                  <a:srgbClr val="000000"/>
                </a:solidFill>
              </a:rPr>
              <a:t>Channel</a:t>
            </a:r>
            <a:r>
              <a:rPr sz="3400" spc="-180" dirty="0">
                <a:solidFill>
                  <a:srgbClr val="000000"/>
                </a:solidFill>
              </a:rPr>
              <a:t> </a:t>
            </a:r>
            <a:r>
              <a:rPr sz="3400" spc="-80" dirty="0">
                <a:solidFill>
                  <a:srgbClr val="000000"/>
                </a:solidFill>
              </a:rPr>
              <a:t>coding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7432675" cy="429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2131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95" dirty="0">
                <a:latin typeface="Arial"/>
                <a:cs typeface="Arial"/>
              </a:rPr>
              <a:t>Three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techniques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are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used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improve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445" dirty="0">
                <a:latin typeface="Arial"/>
                <a:cs typeface="Arial"/>
              </a:rPr>
              <a:t>Rx </a:t>
            </a:r>
            <a:r>
              <a:rPr sz="3200" spc="-160" dirty="0">
                <a:latin typeface="Arial"/>
                <a:cs typeface="Arial"/>
              </a:rPr>
              <a:t>signal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quality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lower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434" dirty="0">
                <a:latin typeface="Arial"/>
                <a:cs typeface="Arial"/>
              </a:rPr>
              <a:t>BER:</a:t>
            </a:r>
            <a:endParaRPr sz="3200">
              <a:latin typeface="Arial"/>
              <a:cs typeface="Arial"/>
            </a:endParaRPr>
          </a:p>
          <a:p>
            <a:pPr marL="834390" lvl="1" indent="-364490">
              <a:lnSpc>
                <a:spcPct val="100000"/>
              </a:lnSpc>
              <a:spcBef>
                <a:spcPts val="3569"/>
              </a:spcBef>
              <a:buAutoNum type="arabicParenR"/>
              <a:tabLst>
                <a:tab pos="834390" algn="l"/>
              </a:tabLst>
            </a:pPr>
            <a:r>
              <a:rPr sz="2800" spc="-55" dirty="0">
                <a:latin typeface="Arial"/>
                <a:cs typeface="Arial"/>
              </a:rPr>
              <a:t>Equalization</a:t>
            </a:r>
            <a:endParaRPr sz="2800">
              <a:latin typeface="Arial"/>
              <a:cs typeface="Arial"/>
            </a:endParaRPr>
          </a:p>
          <a:p>
            <a:pPr marL="834390" lvl="1" indent="-364490">
              <a:lnSpc>
                <a:spcPct val="100000"/>
              </a:lnSpc>
              <a:spcBef>
                <a:spcPts val="670"/>
              </a:spcBef>
              <a:buAutoNum type="arabicParenR"/>
              <a:tabLst>
                <a:tab pos="834390" algn="l"/>
              </a:tabLst>
            </a:pPr>
            <a:r>
              <a:rPr sz="2800" spc="-10" dirty="0">
                <a:latin typeface="Arial"/>
                <a:cs typeface="Arial"/>
              </a:rPr>
              <a:t>Diversity</a:t>
            </a:r>
            <a:endParaRPr sz="2800">
              <a:latin typeface="Arial"/>
              <a:cs typeface="Arial"/>
            </a:endParaRPr>
          </a:p>
          <a:p>
            <a:pPr marL="834390" lvl="1" indent="-364490">
              <a:lnSpc>
                <a:spcPct val="100000"/>
              </a:lnSpc>
              <a:spcBef>
                <a:spcPts val="670"/>
              </a:spcBef>
              <a:buAutoNum type="arabicParenR"/>
              <a:tabLst>
                <a:tab pos="834390" algn="l"/>
              </a:tabLst>
            </a:pPr>
            <a:r>
              <a:rPr sz="2800" spc="-180" dirty="0">
                <a:latin typeface="Arial"/>
                <a:cs typeface="Arial"/>
              </a:rPr>
              <a:t>Channel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Coding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35"/>
              </a:spcBef>
              <a:buFont typeface="Arial"/>
              <a:buAutoNum type="arabicParenR"/>
            </a:pPr>
            <a:endParaRPr sz="2800">
              <a:latin typeface="Arial"/>
              <a:cs typeface="Arial"/>
            </a:endParaRPr>
          </a:p>
          <a:p>
            <a:pPr marL="755650" lvl="2" indent="-285750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2800" spc="-210" dirty="0">
                <a:latin typeface="Arial"/>
                <a:cs typeface="Arial"/>
              </a:rPr>
              <a:t>Used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independently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together</a:t>
            </a:r>
            <a:endParaRPr sz="2800">
              <a:latin typeface="Arial"/>
              <a:cs typeface="Arial"/>
            </a:endParaRPr>
          </a:p>
          <a:p>
            <a:pPr marL="755650" lvl="2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220" dirty="0">
                <a:latin typeface="Arial"/>
                <a:cs typeface="Arial"/>
              </a:rPr>
              <a:t>We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consider</a:t>
            </a:r>
            <a:r>
              <a:rPr sz="2800" spc="-110" dirty="0">
                <a:latin typeface="Arial"/>
                <a:cs typeface="Arial"/>
              </a:rPr>
              <a:t> Diversity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Channel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Coding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051" y="1005331"/>
            <a:ext cx="4145279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95" dirty="0">
                <a:solidFill>
                  <a:srgbClr val="000000"/>
                </a:solidFill>
              </a:rPr>
              <a:t>III.</a:t>
            </a:r>
            <a:r>
              <a:rPr sz="3400" spc="-155" dirty="0">
                <a:solidFill>
                  <a:srgbClr val="000000"/>
                </a:solidFill>
              </a:rPr>
              <a:t> </a:t>
            </a:r>
            <a:r>
              <a:rPr sz="3400" spc="-125" dirty="0">
                <a:solidFill>
                  <a:srgbClr val="000000"/>
                </a:solidFill>
              </a:rPr>
              <a:t>Diversity</a:t>
            </a:r>
            <a:r>
              <a:rPr sz="3400" spc="-245" dirty="0">
                <a:solidFill>
                  <a:srgbClr val="000000"/>
                </a:solidFill>
              </a:rPr>
              <a:t> </a:t>
            </a:r>
            <a:r>
              <a:rPr sz="3400" spc="-195" dirty="0">
                <a:solidFill>
                  <a:srgbClr val="000000"/>
                </a:solidFill>
              </a:rPr>
              <a:t>Techniques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1075436" y="1398524"/>
            <a:ext cx="7649209" cy="52819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2540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</a:tabLst>
            </a:pPr>
            <a:r>
              <a:rPr sz="3200" spc="-120" dirty="0">
                <a:latin typeface="Arial"/>
                <a:cs typeface="Arial"/>
              </a:rPr>
              <a:t>Diversity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Primary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goal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is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reduce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depth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&amp; </a:t>
            </a:r>
            <a:r>
              <a:rPr sz="3200" spc="-75" dirty="0">
                <a:latin typeface="Arial"/>
                <a:cs typeface="Arial"/>
              </a:rPr>
              <a:t>duration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small-</a:t>
            </a:r>
            <a:r>
              <a:rPr sz="3200" spc="-220" dirty="0">
                <a:latin typeface="Arial"/>
                <a:cs typeface="Arial"/>
              </a:rPr>
              <a:t>scale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fades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93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rlito"/>
                <a:cs typeface="Carlito"/>
              </a:rPr>
              <a:t>Spatial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or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antenna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diversity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most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common</a:t>
            </a:r>
            <a:endParaRPr sz="2800">
              <a:latin typeface="Carlito"/>
              <a:cs typeface="Carlito"/>
            </a:endParaRPr>
          </a:p>
          <a:p>
            <a:pPr marL="1154430" lvl="2" indent="-227329">
              <a:lnSpc>
                <a:spcPct val="100000"/>
              </a:lnSpc>
              <a:spcBef>
                <a:spcPts val="325"/>
              </a:spcBef>
              <a:buChar char="•"/>
              <a:tabLst>
                <a:tab pos="1154430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multiple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Rx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antennas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mobile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base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station</a:t>
            </a:r>
            <a:endParaRPr sz="2400">
              <a:latin typeface="Arial"/>
              <a:cs typeface="Arial"/>
            </a:endParaRPr>
          </a:p>
          <a:p>
            <a:pPr marL="1154430" lvl="2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1154430" algn="l"/>
              </a:tabLst>
            </a:pPr>
            <a:r>
              <a:rPr sz="2400" spc="-125" dirty="0">
                <a:latin typeface="Arial"/>
                <a:cs typeface="Arial"/>
              </a:rPr>
              <a:t>Why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would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this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helpful?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43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154430" marR="81915" lvl="2" indent="-227329">
              <a:lnSpc>
                <a:spcPts val="2590"/>
              </a:lnSpc>
              <a:buChar char="•"/>
              <a:tabLst>
                <a:tab pos="1155700" algn="l"/>
              </a:tabLst>
            </a:pPr>
            <a:r>
              <a:rPr sz="2400" spc="-220" dirty="0">
                <a:latin typeface="Arial"/>
                <a:cs typeface="Arial"/>
              </a:rPr>
              <a:t>Even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small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separation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(</a:t>
            </a:r>
            <a:r>
              <a:rPr sz="2400" spc="-310" dirty="0">
                <a:latin typeface="BM EULJIRO TTF"/>
                <a:cs typeface="BM EULJIRO TTF"/>
              </a:rPr>
              <a:t>∝</a:t>
            </a:r>
            <a:r>
              <a:rPr sz="2400" spc="-95" dirty="0">
                <a:latin typeface="BM EULJIRO TTF"/>
                <a:cs typeface="BM EULJIRO TTF"/>
              </a:rPr>
              <a:t> </a:t>
            </a:r>
            <a:r>
              <a:rPr sz="2400" dirty="0">
                <a:latin typeface="Carlito"/>
                <a:cs typeface="Carlito"/>
              </a:rPr>
              <a:t>λ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)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changes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phase 	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signal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→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constructive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/destructive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nature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is 	</a:t>
            </a:r>
            <a:r>
              <a:rPr sz="2400" spc="-10" dirty="0">
                <a:latin typeface="Arial"/>
                <a:cs typeface="Arial"/>
              </a:rPr>
              <a:t>changed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ts val="3190"/>
              </a:lnSpc>
              <a:spcBef>
                <a:spcPts val="26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rlito"/>
                <a:cs typeface="Carlito"/>
              </a:rPr>
              <a:t>Other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diversity</a:t>
            </a:r>
            <a:r>
              <a:rPr sz="2800" spc="-10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types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polarization,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frequency,</a:t>
            </a:r>
            <a:endParaRPr sz="2800">
              <a:latin typeface="Carlito"/>
              <a:cs typeface="Carlito"/>
            </a:endParaRPr>
          </a:p>
          <a:p>
            <a:pPr marL="756285">
              <a:lnSpc>
                <a:spcPts val="3190"/>
              </a:lnSpc>
            </a:pPr>
            <a:r>
              <a:rPr sz="2800" dirty="0">
                <a:latin typeface="Arial"/>
                <a:cs typeface="Arial"/>
              </a:rPr>
              <a:t>&amp;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129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075436" y="1492147"/>
            <a:ext cx="6958965" cy="4133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</a:tabLst>
            </a:pPr>
            <a:r>
              <a:rPr sz="3200" spc="-150" dirty="0">
                <a:latin typeface="Arial"/>
                <a:cs typeface="Arial"/>
              </a:rPr>
              <a:t>Exploits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random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behavior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425" dirty="0">
                <a:latin typeface="Arial"/>
                <a:cs typeface="Arial"/>
              </a:rPr>
              <a:t>MRC</a:t>
            </a:r>
            <a:endParaRPr sz="320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6285" algn="l"/>
              </a:tabLst>
            </a:pPr>
            <a:r>
              <a:rPr sz="2800" spc="-185" dirty="0">
                <a:latin typeface="Arial"/>
                <a:cs typeface="Arial"/>
              </a:rPr>
              <a:t>Goal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make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0" dirty="0">
                <a:latin typeface="Arial"/>
                <a:cs typeface="Arial"/>
              </a:rPr>
              <a:t>use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55" dirty="0">
                <a:latin typeface="Arial"/>
                <a:cs typeface="Arial"/>
              </a:rPr>
              <a:t> several </a:t>
            </a:r>
            <a:r>
              <a:rPr sz="2800" spc="-75" dirty="0">
                <a:latin typeface="Arial"/>
                <a:cs typeface="Arial"/>
              </a:rPr>
              <a:t>independent 	</a:t>
            </a:r>
            <a:r>
              <a:rPr sz="2800" spc="-100" dirty="0">
                <a:latin typeface="Arial"/>
                <a:cs typeface="Arial"/>
              </a:rPr>
              <a:t>(uncorrelated) </a:t>
            </a:r>
            <a:r>
              <a:rPr sz="2800" spc="-135" dirty="0">
                <a:latin typeface="Arial"/>
                <a:cs typeface="Arial"/>
              </a:rPr>
              <a:t>received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signal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paths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155" dirty="0">
                <a:latin typeface="Arial"/>
                <a:cs typeface="Arial"/>
              </a:rPr>
              <a:t>Why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this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necessary?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65"/>
              </a:spcBef>
              <a:buFont typeface="Arial"/>
              <a:buChar char="–"/>
            </a:pPr>
            <a:endParaRPr sz="2800">
              <a:latin typeface="Arial"/>
              <a:cs typeface="Arial"/>
            </a:endParaRPr>
          </a:p>
          <a:p>
            <a:pPr marL="355600" marR="341630" indent="-343535" algn="just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b="1" spc="-290" dirty="0">
                <a:latin typeface="Arial"/>
                <a:cs typeface="Arial"/>
              </a:rPr>
              <a:t>Select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path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best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i="1" spc="-755" dirty="0">
                <a:latin typeface="Arial"/>
                <a:cs typeface="Arial"/>
              </a:rPr>
              <a:t>SNR</a:t>
            </a:r>
            <a:r>
              <a:rPr sz="3200" i="1" spc="5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b="1" spc="-200" dirty="0">
                <a:latin typeface="Arial"/>
                <a:cs typeface="Arial"/>
              </a:rPr>
              <a:t>combine 	</a:t>
            </a:r>
            <a:r>
              <a:rPr sz="3200" dirty="0">
                <a:latin typeface="Carlito"/>
                <a:cs typeface="Carlito"/>
              </a:rPr>
              <a:t>multiple</a:t>
            </a:r>
            <a:r>
              <a:rPr sz="3200" spc="-114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paths</a:t>
            </a:r>
            <a:r>
              <a:rPr sz="3200" spc="-114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→</a:t>
            </a:r>
            <a:r>
              <a:rPr sz="3200" spc="-1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improve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overall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i="1" spc="-550" dirty="0">
                <a:latin typeface="Arial"/>
                <a:cs typeface="Arial"/>
              </a:rPr>
              <a:t>SNR 	</a:t>
            </a:r>
            <a:r>
              <a:rPr sz="3200" spc="-30" dirty="0"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374139" y="1098714"/>
            <a:ext cx="7559040" cy="26346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measurement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55" dirty="0">
                <a:latin typeface="Arial"/>
                <a:cs typeface="Arial"/>
              </a:rPr>
              <a:t>In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first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generation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analog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cellular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systems,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strength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measurements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105" dirty="0">
                <a:latin typeface="Arial"/>
                <a:cs typeface="Arial"/>
              </a:rPr>
              <a:t> made</a:t>
            </a:r>
            <a:r>
              <a:rPr sz="1800" spc="-80" dirty="0">
                <a:latin typeface="Arial"/>
                <a:cs typeface="Arial"/>
              </a:rPr>
              <a:t> by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station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supervised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MSC.</a:t>
            </a:r>
            <a:endParaRPr sz="1800">
              <a:latin typeface="Arial"/>
              <a:cs typeface="Arial"/>
            </a:endParaRPr>
          </a:p>
          <a:p>
            <a:pPr marL="756285" marR="49720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55" dirty="0">
                <a:latin typeface="Arial"/>
                <a:cs typeface="Arial"/>
              </a:rPr>
              <a:t>In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second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generation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systems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(TDMA),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decisions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mobile </a:t>
            </a:r>
            <a:r>
              <a:rPr sz="1800" spc="-114" dirty="0">
                <a:latin typeface="Arial"/>
                <a:cs typeface="Arial"/>
              </a:rPr>
              <a:t>assisted,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called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mobile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assisted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(MAHO)</a:t>
            </a:r>
            <a:endParaRPr sz="1800">
              <a:latin typeface="Arial"/>
              <a:cs typeface="Arial"/>
            </a:endParaRPr>
          </a:p>
          <a:p>
            <a:pPr marL="356870" marR="127635" indent="-344805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95" dirty="0">
                <a:latin typeface="Arial"/>
                <a:cs typeface="Arial"/>
              </a:rPr>
              <a:t>Intersystem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handoff: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moves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from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one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cellular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system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spc="-30" dirty="0">
                <a:latin typeface="Arial"/>
                <a:cs typeface="Arial"/>
              </a:rPr>
              <a:t>different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system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controlled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different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MSC.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requests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much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important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than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handling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new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call.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130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5876" y="1861819"/>
            <a:ext cx="8367395" cy="4762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ts val="365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30" dirty="0">
                <a:latin typeface="Arial"/>
                <a:cs typeface="Arial"/>
              </a:rPr>
              <a:t>Microscopic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Carlito"/>
                <a:cs typeface="Carlito"/>
              </a:rPr>
              <a:t>diversity</a:t>
            </a:r>
            <a:r>
              <a:rPr sz="3200" spc="-1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→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combat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b="1" spc="-220" dirty="0">
                <a:latin typeface="Arial"/>
                <a:cs typeface="Arial"/>
              </a:rPr>
              <a:t>small-</a:t>
            </a:r>
            <a:r>
              <a:rPr sz="3200" b="1" spc="-315" dirty="0">
                <a:latin typeface="Arial"/>
                <a:cs typeface="Arial"/>
              </a:rPr>
              <a:t>scale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ts val="3650"/>
              </a:lnSpc>
            </a:pPr>
            <a:r>
              <a:rPr sz="3200" spc="-10" dirty="0">
                <a:latin typeface="Arial"/>
                <a:cs typeface="Arial"/>
              </a:rPr>
              <a:t>fading</a:t>
            </a:r>
            <a:endParaRPr sz="32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2995"/>
              </a:spcBef>
              <a:buChar char="–"/>
              <a:tabLst>
                <a:tab pos="755015" algn="l"/>
              </a:tabLst>
            </a:pPr>
            <a:r>
              <a:rPr sz="2800" spc="-55" dirty="0">
                <a:latin typeface="Arial"/>
                <a:cs typeface="Arial"/>
              </a:rPr>
              <a:t>Most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widely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used</a:t>
            </a:r>
            <a:endParaRPr sz="28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334"/>
              </a:spcBef>
              <a:buChar char="–"/>
              <a:tabLst>
                <a:tab pos="755015" algn="l"/>
              </a:tabLst>
            </a:pPr>
            <a:r>
              <a:rPr sz="2800" spc="-235" dirty="0">
                <a:latin typeface="Arial"/>
                <a:cs typeface="Arial"/>
              </a:rPr>
              <a:t>Use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multiple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antennas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separated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1154430" lvl="2" indent="-227329">
              <a:lnSpc>
                <a:spcPct val="100000"/>
              </a:lnSpc>
              <a:spcBef>
                <a:spcPts val="2965"/>
              </a:spcBef>
              <a:buChar char="•"/>
              <a:tabLst>
                <a:tab pos="1154430" algn="l"/>
              </a:tabLst>
            </a:pPr>
            <a:r>
              <a:rPr sz="2400" spc="-80" dirty="0">
                <a:latin typeface="Arial"/>
                <a:cs typeface="Arial"/>
              </a:rPr>
              <a:t>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mobile</a:t>
            </a:r>
            <a:r>
              <a:rPr sz="2400" spc="-125" dirty="0">
                <a:latin typeface="Carlito"/>
                <a:cs typeface="Carlito"/>
              </a:rPr>
              <a:t>,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signals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independent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if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separation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&gt;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λ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0" dirty="0">
                <a:latin typeface="Carlito"/>
                <a:cs typeface="Carlito"/>
              </a:rPr>
              <a:t>2</a:t>
            </a:r>
            <a:endParaRPr sz="2400">
              <a:latin typeface="Carlito"/>
              <a:cs typeface="Carlito"/>
            </a:endParaRPr>
          </a:p>
          <a:p>
            <a:pPr marL="1154430" lvl="2" indent="-227329">
              <a:lnSpc>
                <a:spcPts val="2735"/>
              </a:lnSpc>
              <a:spcBef>
                <a:spcPts val="290"/>
              </a:spcBef>
              <a:buChar char="•"/>
              <a:tabLst>
                <a:tab pos="1154430" algn="l"/>
              </a:tabLst>
            </a:pPr>
            <a:r>
              <a:rPr sz="2400" spc="-85" dirty="0">
                <a:latin typeface="Arial"/>
                <a:cs typeface="Arial"/>
              </a:rPr>
              <a:t>But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35" dirty="0">
                <a:latin typeface="Arial"/>
                <a:cs typeface="Arial"/>
              </a:rPr>
              <a:t> 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practical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have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mobile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multiple</a:t>
            </a:r>
            <a:endParaRPr sz="2400">
              <a:latin typeface="Arial"/>
              <a:cs typeface="Arial"/>
            </a:endParaRPr>
          </a:p>
          <a:p>
            <a:pPr marL="276225" algn="ctr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antennas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separated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by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λ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(7.5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cm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apart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GHz)</a:t>
            </a:r>
            <a:endParaRPr sz="2400">
              <a:latin typeface="Carlito"/>
              <a:cs typeface="Carlito"/>
            </a:endParaRPr>
          </a:p>
          <a:p>
            <a:pPr marL="1154430" marR="5080" lvl="2" indent="-227329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1155700" algn="l"/>
              </a:tabLst>
            </a:pPr>
            <a:r>
              <a:rPr sz="2400" spc="-375" dirty="0">
                <a:latin typeface="Arial"/>
                <a:cs typeface="Arial"/>
              </a:rPr>
              <a:t>Can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have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multiple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receiving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antennas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base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stations,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but 	</a:t>
            </a:r>
            <a:r>
              <a:rPr sz="2400" spc="-120" dirty="0">
                <a:latin typeface="Arial"/>
                <a:cs typeface="Arial"/>
              </a:rPr>
              <a:t>must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be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separated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order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wavelengths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(1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5 	</a:t>
            </a:r>
            <a:r>
              <a:rPr sz="2400" spc="-10" dirty="0">
                <a:latin typeface="Arial"/>
                <a:cs typeface="Arial"/>
              </a:rPr>
              <a:t>meters).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450339" y="1998980"/>
            <a:ext cx="7291070" cy="42246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99085" marR="246379" indent="-287020" algn="just">
              <a:lnSpc>
                <a:spcPct val="80000"/>
              </a:lnSpc>
              <a:spcBef>
                <a:spcPts val="715"/>
              </a:spcBef>
              <a:buChar char="–"/>
              <a:tabLst>
                <a:tab pos="299085" algn="l"/>
              </a:tabLst>
            </a:pPr>
            <a:r>
              <a:rPr sz="2600" spc="-200" dirty="0">
                <a:latin typeface="Arial"/>
                <a:cs typeface="Arial"/>
              </a:rPr>
              <a:t>Since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reflections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occur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near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receiver,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independent</a:t>
            </a:r>
            <a:r>
              <a:rPr sz="2600" spc="135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signals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spread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out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a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lot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before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they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reach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base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station.</a:t>
            </a:r>
            <a:endParaRPr sz="2600">
              <a:latin typeface="Arial"/>
              <a:cs typeface="Arial"/>
            </a:endParaRPr>
          </a:p>
          <a:p>
            <a:pPr marL="299085" marR="789305" indent="-287020">
              <a:lnSpc>
                <a:spcPct val="80000"/>
              </a:lnSpc>
              <a:spcBef>
                <a:spcPts val="625"/>
              </a:spcBef>
              <a:buChar char="–"/>
              <a:tabLst>
                <a:tab pos="299085" algn="l"/>
              </a:tabLst>
            </a:pP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typical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antenna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configuration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120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degree </a:t>
            </a:r>
            <a:r>
              <a:rPr sz="2600" spc="-10" dirty="0">
                <a:latin typeface="Arial"/>
                <a:cs typeface="Arial"/>
              </a:rPr>
              <a:t>sectoring.</a:t>
            </a:r>
            <a:endParaRPr sz="2600">
              <a:latin typeface="Arial"/>
              <a:cs typeface="Arial"/>
            </a:endParaRPr>
          </a:p>
          <a:p>
            <a:pPr marL="299085" marR="144780" indent="-287020">
              <a:lnSpc>
                <a:spcPct val="80000"/>
              </a:lnSpc>
              <a:spcBef>
                <a:spcPts val="625"/>
              </a:spcBef>
              <a:buChar char="–"/>
              <a:tabLst>
                <a:tab pos="299085" algn="l"/>
              </a:tabLst>
            </a:pPr>
            <a:r>
              <a:rPr sz="2600" spc="-165" dirty="0">
                <a:latin typeface="Arial"/>
                <a:cs typeface="Arial"/>
              </a:rPr>
              <a:t>For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each</a:t>
            </a:r>
            <a:r>
              <a:rPr sz="2600" spc="-130" dirty="0">
                <a:latin typeface="Arial"/>
                <a:cs typeface="Arial"/>
              </a:rPr>
              <a:t> sector,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transmit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antenna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in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center,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diversity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receiving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antennas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on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each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side.</a:t>
            </a:r>
            <a:endParaRPr sz="2600">
              <a:latin typeface="Arial"/>
              <a:cs typeface="Arial"/>
            </a:endParaRPr>
          </a:p>
          <a:p>
            <a:pPr marL="299085" marR="408305" indent="-287020">
              <a:lnSpc>
                <a:spcPts val="2500"/>
              </a:lnSpc>
              <a:spcBef>
                <a:spcPts val="600"/>
              </a:spcBef>
              <a:buChar char="–"/>
              <a:tabLst>
                <a:tab pos="299085" algn="l"/>
              </a:tabLst>
            </a:pPr>
            <a:r>
              <a:rPr sz="2600" spc="-10" dirty="0">
                <a:latin typeface="Arial"/>
                <a:cs typeface="Arial"/>
              </a:rPr>
              <a:t>If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one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radio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path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undergoes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deep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fade,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another </a:t>
            </a:r>
            <a:r>
              <a:rPr sz="2600" spc="-90" dirty="0">
                <a:latin typeface="Arial"/>
                <a:cs typeface="Arial"/>
              </a:rPr>
              <a:t>independent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path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80" dirty="0">
                <a:latin typeface="Arial"/>
                <a:cs typeface="Arial"/>
              </a:rPr>
              <a:t>may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have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strong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signal.</a:t>
            </a:r>
            <a:endParaRPr sz="2600">
              <a:latin typeface="Arial"/>
              <a:cs typeface="Arial"/>
            </a:endParaRPr>
          </a:p>
          <a:p>
            <a:pPr marL="299085" marR="5080" indent="-287020">
              <a:lnSpc>
                <a:spcPct val="80000"/>
              </a:lnSpc>
              <a:spcBef>
                <a:spcPts val="640"/>
              </a:spcBef>
              <a:buChar char="–"/>
              <a:tabLst>
                <a:tab pos="299085" algn="l"/>
              </a:tabLst>
            </a:pPr>
            <a:r>
              <a:rPr sz="2600" spc="-245" dirty="0">
                <a:latin typeface="Arial"/>
                <a:cs typeface="Arial"/>
              </a:rPr>
              <a:t>By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having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more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than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one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path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one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select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from,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both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instantaneous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average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380" dirty="0">
                <a:latin typeface="Arial"/>
                <a:cs typeface="Arial"/>
              </a:rPr>
              <a:t>SNRs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at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receiver </a:t>
            </a:r>
            <a:r>
              <a:rPr sz="2600" spc="-180" dirty="0">
                <a:latin typeface="Arial"/>
                <a:cs typeface="Arial"/>
              </a:rPr>
              <a:t>may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be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improved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636" y="4330701"/>
            <a:ext cx="19221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2200" spc="-50" dirty="0">
                <a:latin typeface="Arial"/>
                <a:cs typeface="Arial"/>
              </a:rPr>
              <a:t>–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95" dirty="0">
                <a:latin typeface="Arial"/>
                <a:cs typeface="Arial"/>
              </a:rPr>
              <a:t>Instantaneous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6616" y="3784853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17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0036" y="1366610"/>
            <a:ext cx="6343015" cy="25914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2270" indent="-34417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82270" algn="l"/>
              </a:tabLst>
            </a:pPr>
            <a:r>
              <a:rPr sz="2600" b="1" spc="-190" dirty="0">
                <a:latin typeface="Arial"/>
                <a:cs typeface="Arial"/>
              </a:rPr>
              <a:t>Spatial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dirty="0">
                <a:latin typeface="Carlito"/>
                <a:cs typeface="Carlito"/>
              </a:rPr>
              <a:t>or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Antenna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Diversity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→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4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basic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types</a:t>
            </a:r>
            <a:endParaRPr sz="2600">
              <a:latin typeface="Carlito"/>
              <a:cs typeface="Carlito"/>
            </a:endParaRPr>
          </a:p>
          <a:p>
            <a:pPr marL="781685" lvl="1" indent="-286385">
              <a:lnSpc>
                <a:spcPct val="100000"/>
              </a:lnSpc>
              <a:spcBef>
                <a:spcPts val="570"/>
              </a:spcBef>
              <a:buFont typeface="Arial"/>
              <a:buChar char="–"/>
              <a:tabLst>
                <a:tab pos="781685" algn="l"/>
              </a:tabLst>
            </a:pPr>
            <a:r>
              <a:rPr sz="2200" i="1" dirty="0">
                <a:latin typeface="Arial"/>
                <a:cs typeface="Arial"/>
              </a:rPr>
              <a:t>M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independent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branches</a:t>
            </a:r>
            <a:endParaRPr sz="2200">
              <a:latin typeface="Arial"/>
              <a:cs typeface="Arial"/>
            </a:endParaRPr>
          </a:p>
          <a:p>
            <a:pPr marL="781685" lvl="1" indent="-28638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81685" algn="l"/>
              </a:tabLst>
            </a:pPr>
            <a:r>
              <a:rPr sz="2200" spc="-10" dirty="0">
                <a:latin typeface="Carlito"/>
                <a:cs typeface="Carlito"/>
              </a:rPr>
              <a:t>Variable</a:t>
            </a:r>
            <a:r>
              <a:rPr sz="2200" spc="-9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gain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&amp;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phase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each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branch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→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i="1" spc="-465" dirty="0">
                <a:latin typeface="Arial"/>
                <a:cs typeface="Arial"/>
              </a:rPr>
              <a:t>G</a:t>
            </a:r>
            <a:r>
              <a:rPr sz="2200" spc="-465" dirty="0">
                <a:latin typeface="BM EULJIRO TTF"/>
                <a:cs typeface="BM EULJIRO TTF"/>
              </a:rPr>
              <a:t>∠</a:t>
            </a:r>
            <a:r>
              <a:rPr sz="2200" spc="-105" dirty="0">
                <a:latin typeface="BM EULJIRO TTF"/>
                <a:cs typeface="BM EULJIRO TTF"/>
              </a:rPr>
              <a:t> </a:t>
            </a:r>
            <a:r>
              <a:rPr sz="2200" spc="-50" dirty="0">
                <a:latin typeface="Carlito"/>
                <a:cs typeface="Carlito"/>
              </a:rPr>
              <a:t>θ</a:t>
            </a:r>
            <a:endParaRPr sz="2200">
              <a:latin typeface="Carlito"/>
              <a:cs typeface="Carlito"/>
            </a:endParaRPr>
          </a:p>
          <a:p>
            <a:pPr marL="781685" lvl="1" indent="-286385">
              <a:lnSpc>
                <a:spcPct val="100000"/>
              </a:lnSpc>
              <a:spcBef>
                <a:spcPts val="505"/>
              </a:spcBef>
              <a:buChar char="–"/>
              <a:tabLst>
                <a:tab pos="781685" algn="l"/>
              </a:tabLst>
            </a:pPr>
            <a:r>
              <a:rPr sz="2200" spc="-225" dirty="0">
                <a:latin typeface="Arial"/>
                <a:cs typeface="Arial"/>
              </a:rPr>
              <a:t>Each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branch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has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same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average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i="1" spc="-290" dirty="0">
                <a:latin typeface="Arial"/>
                <a:cs typeface="Arial"/>
              </a:rPr>
              <a:t>SNR</a:t>
            </a:r>
            <a:r>
              <a:rPr sz="2200" spc="-29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200">
              <a:latin typeface="Arial"/>
              <a:cs typeface="Arial"/>
            </a:endParaRPr>
          </a:p>
          <a:p>
            <a:pPr marL="221615" algn="ctr">
              <a:lnSpc>
                <a:spcPct val="100000"/>
              </a:lnSpc>
              <a:tabLst>
                <a:tab pos="1855470" algn="l"/>
              </a:tabLst>
            </a:pPr>
            <a:r>
              <a:rPr sz="2800" i="1" dirty="0">
                <a:latin typeface="Times New Roman"/>
                <a:cs typeface="Times New Roman"/>
              </a:rPr>
              <a:t>SNR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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i="1" spc="-37" baseline="35714" dirty="0">
                <a:latin typeface="Times New Roman"/>
                <a:cs typeface="Times New Roman"/>
              </a:rPr>
              <a:t>E</a:t>
            </a:r>
            <a:r>
              <a:rPr sz="2400" i="1" spc="-37" baseline="38194" dirty="0">
                <a:latin typeface="Times New Roman"/>
                <a:cs typeface="Times New Roman"/>
              </a:rPr>
              <a:t>b</a:t>
            </a:r>
            <a:endParaRPr sz="2400" baseline="3819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3941" y="5358955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741" y="0"/>
                </a:lnTo>
              </a:path>
            </a:pathLst>
          </a:custGeom>
          <a:ln w="15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9993" y="515835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844" y="0"/>
                </a:lnTo>
              </a:path>
            </a:pathLst>
          </a:custGeom>
          <a:ln w="7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3435" y="4920627"/>
            <a:ext cx="18034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5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8913" y="5115699"/>
            <a:ext cx="92646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0" dirty="0">
                <a:latin typeface="Times New Roman"/>
                <a:cs typeface="Times New Roman"/>
              </a:rPr>
              <a:t>(6.155)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4276" y="4889304"/>
            <a:ext cx="30797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Symbol"/>
                <a:cs typeface="Symbol"/>
              </a:rPr>
              <a:t></a:t>
            </a:r>
            <a:r>
              <a:rPr sz="1450" i="1" spc="-25" dirty="0">
                <a:latin typeface="Liberation Sans"/>
                <a:cs typeface="Liberation Sans"/>
              </a:rPr>
              <a:t>γ</a:t>
            </a:r>
            <a:r>
              <a:rPr sz="1500" i="1" spc="-37" baseline="-19444" dirty="0">
                <a:latin typeface="Times New Roman"/>
                <a:cs typeface="Times New Roman"/>
              </a:rPr>
              <a:t>i</a:t>
            </a:r>
            <a:endParaRPr sz="1500" baseline="-1944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9120" y="5104746"/>
            <a:ext cx="2642870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1885314" algn="l"/>
              </a:tabLst>
            </a:pPr>
            <a:r>
              <a:rPr sz="2400" i="1" spc="-75" dirty="0">
                <a:latin typeface="Times New Roman"/>
                <a:cs typeface="Times New Roman"/>
              </a:rPr>
              <a:t>p</a:t>
            </a:r>
            <a:r>
              <a:rPr sz="2400" spc="-75" dirty="0">
                <a:latin typeface="Times New Roman"/>
                <a:cs typeface="Times New Roman"/>
              </a:rPr>
              <a:t>(</a:t>
            </a:r>
            <a:r>
              <a:rPr sz="2500" i="1" spc="-75" dirty="0">
                <a:latin typeface="Liberation Sans"/>
                <a:cs typeface="Liberation Sans"/>
              </a:rPr>
              <a:t>γ</a:t>
            </a:r>
            <a:r>
              <a:rPr sz="2500" i="1" spc="-425" dirty="0">
                <a:latin typeface="Liberation Sans"/>
                <a:cs typeface="Liberation Sans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i</a:t>
            </a:r>
            <a:r>
              <a:rPr sz="2100" i="1" spc="-60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3600" baseline="-43981" dirty="0">
                <a:latin typeface="Symbol"/>
                <a:cs typeface="Symbol"/>
              </a:rPr>
              <a:t></a:t>
            </a:r>
            <a:r>
              <a:rPr sz="3600" spc="-104" baseline="-43981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160" dirty="0">
                <a:latin typeface="Times New Roman"/>
                <a:cs typeface="Times New Roman"/>
              </a:rPr>
              <a:t> </a:t>
            </a:r>
            <a:r>
              <a:rPr sz="2100" spc="-75" baseline="29761" dirty="0">
                <a:latin typeface="Symbol"/>
                <a:cs typeface="Symbol"/>
              </a:rPr>
              <a:t></a:t>
            </a:r>
            <a:r>
              <a:rPr sz="2100" baseline="29761" dirty="0">
                <a:latin typeface="Times New Roman"/>
                <a:cs typeface="Times New Roman"/>
              </a:rPr>
              <a:t>	</a:t>
            </a:r>
            <a:r>
              <a:rPr sz="2500" i="1" spc="-250" dirty="0">
                <a:latin typeface="Liberation Sans"/>
                <a:cs typeface="Liberation Sans"/>
              </a:rPr>
              <a:t>γ</a:t>
            </a:r>
            <a:r>
              <a:rPr sz="2500" i="1" spc="-425" dirty="0">
                <a:latin typeface="Liberation Sans"/>
                <a:cs typeface="Liberation Sans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i</a:t>
            </a:r>
            <a:r>
              <a:rPr sz="2100" i="1" spc="705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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6252" y="4557110"/>
            <a:ext cx="6794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5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8267" y="3629191"/>
            <a:ext cx="2195195" cy="106362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772795" algn="ctr">
              <a:lnSpc>
                <a:spcPct val="100000"/>
              </a:lnSpc>
              <a:spcBef>
                <a:spcPts val="1310"/>
              </a:spcBef>
            </a:pPr>
            <a:r>
              <a:rPr sz="2800" i="1" spc="35" dirty="0">
                <a:latin typeface="Times New Roman"/>
                <a:cs typeface="Times New Roman"/>
              </a:rPr>
              <a:t>N</a:t>
            </a:r>
            <a:r>
              <a:rPr sz="2400" spc="52" baseline="-24305" dirty="0">
                <a:latin typeface="Times New Roman"/>
                <a:cs typeface="Times New Roman"/>
              </a:rPr>
              <a:t>0</a:t>
            </a:r>
            <a:endParaRPr sz="2400" baseline="-2430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sz="3075" i="1" baseline="-6775" dirty="0">
                <a:latin typeface="Times New Roman"/>
                <a:cs typeface="Times New Roman"/>
              </a:rPr>
              <a:t>SNR</a:t>
            </a:r>
            <a:r>
              <a:rPr sz="3075" i="1" spc="7" baseline="-6775" dirty="0">
                <a:latin typeface="Times New Roman"/>
                <a:cs typeface="Times New Roman"/>
              </a:rPr>
              <a:t> </a:t>
            </a:r>
            <a:r>
              <a:rPr sz="3075" baseline="-6775" dirty="0">
                <a:latin typeface="Symbol"/>
                <a:cs typeface="Symbol"/>
              </a:rPr>
              <a:t></a:t>
            </a:r>
            <a:r>
              <a:rPr sz="3075" spc="-202" baseline="-6775" dirty="0">
                <a:latin typeface="Times New Roman"/>
                <a:cs typeface="Times New Roman"/>
              </a:rPr>
              <a:t> </a:t>
            </a:r>
            <a:r>
              <a:rPr sz="3150" i="1" spc="-315" baseline="-6613" dirty="0">
                <a:latin typeface="Liberation Sans"/>
                <a:cs typeface="Liberation Sans"/>
              </a:rPr>
              <a:t>γ</a:t>
            </a:r>
            <a:r>
              <a:rPr sz="3150" i="1" spc="-442" baseline="-6613" dirty="0">
                <a:latin typeface="Liberation Sans"/>
                <a:cs typeface="Liberation Sans"/>
              </a:rPr>
              <a:t> </a:t>
            </a:r>
            <a:r>
              <a:rPr sz="2200" spc="-70" dirty="0">
                <a:latin typeface="Arial"/>
                <a:cs typeface="Arial"/>
              </a:rPr>
              <a:t>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pdf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771" y="4297113"/>
            <a:ext cx="27241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50" i="1" spc="-254" dirty="0">
                <a:latin typeface="Liberation Sans"/>
                <a:cs typeface="Liberation Sans"/>
              </a:rPr>
              <a:t>γ</a:t>
            </a:r>
            <a:r>
              <a:rPr sz="2350" i="1" spc="-409" dirty="0">
                <a:latin typeface="Liberation Sans"/>
                <a:cs typeface="Liberation Sans"/>
              </a:rPr>
              <a:t> </a:t>
            </a:r>
            <a:r>
              <a:rPr sz="1950" i="1" spc="-75" baseline="-25641" dirty="0">
                <a:latin typeface="Times New Roman"/>
                <a:cs typeface="Times New Roman"/>
              </a:rPr>
              <a:t>i</a:t>
            </a:r>
            <a:endParaRPr sz="1950" baseline="-2564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2860" y="6061643"/>
            <a:ext cx="958850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44550" algn="l"/>
              </a:tabLst>
            </a:pPr>
            <a:r>
              <a:rPr sz="3300" spc="-360" dirty="0">
                <a:latin typeface="Symbol"/>
                <a:cs typeface="Symbol"/>
              </a:rPr>
              <a:t>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300" spc="-360" dirty="0">
                <a:latin typeface="Symbol"/>
                <a:cs typeface="Symbol"/>
              </a:rPr>
              <a:t>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35548" y="6391655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598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9505" y="619201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7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00347" y="5908070"/>
            <a:ext cx="152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ts val="1664"/>
              </a:lnSpc>
              <a:spcBef>
                <a:spcPts val="100"/>
              </a:spcBef>
            </a:pPr>
            <a:r>
              <a:rPr sz="1450" i="1" spc="-50" dirty="0">
                <a:latin typeface="Liberation Sans"/>
                <a:cs typeface="Liberation Sans"/>
              </a:rPr>
              <a:t>γ</a:t>
            </a:r>
            <a:endParaRPr sz="1450">
              <a:latin typeface="Liberation Sans"/>
              <a:cs typeface="Liberation Sans"/>
            </a:endParaRPr>
          </a:p>
          <a:p>
            <a:pPr marL="12700">
              <a:lnSpc>
                <a:spcPts val="4050"/>
              </a:lnSpc>
            </a:pPr>
            <a:r>
              <a:rPr sz="3600" spc="-50" dirty="0">
                <a:latin typeface="Symbol"/>
                <a:cs typeface="Symbol"/>
              </a:rPr>
              <a:t></a:t>
            </a:r>
            <a:endParaRPr sz="3600">
              <a:latin typeface="Symbol"/>
              <a:cs typeface="Symbol"/>
            </a:endParaRPr>
          </a:p>
          <a:p>
            <a:pPr marL="30480">
              <a:lnSpc>
                <a:spcPts val="1485"/>
              </a:lnSpc>
            </a:pPr>
            <a:r>
              <a:rPr sz="1400" spc="-5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132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2080" y="5908070"/>
            <a:ext cx="152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ts val="1664"/>
              </a:lnSpc>
              <a:spcBef>
                <a:spcPts val="100"/>
              </a:spcBef>
            </a:pPr>
            <a:r>
              <a:rPr sz="1450" i="1" spc="-50" dirty="0">
                <a:latin typeface="Liberation Sans"/>
                <a:cs typeface="Liberation Sans"/>
              </a:rPr>
              <a:t>γ</a:t>
            </a:r>
            <a:endParaRPr sz="1450">
              <a:latin typeface="Liberation Sans"/>
              <a:cs typeface="Liberation Sans"/>
            </a:endParaRPr>
          </a:p>
          <a:p>
            <a:pPr marL="12700">
              <a:lnSpc>
                <a:spcPts val="4050"/>
              </a:lnSpc>
            </a:pPr>
            <a:r>
              <a:rPr sz="3600" spc="-50" dirty="0">
                <a:latin typeface="Symbol"/>
                <a:cs typeface="Symbol"/>
              </a:rPr>
              <a:t></a:t>
            </a:r>
            <a:endParaRPr sz="3600">
              <a:latin typeface="Symbol"/>
              <a:cs typeface="Symbol"/>
            </a:endParaRPr>
          </a:p>
          <a:p>
            <a:pPr marL="31115">
              <a:lnSpc>
                <a:spcPts val="1485"/>
              </a:lnSpc>
            </a:pPr>
            <a:r>
              <a:rPr sz="1400" spc="-5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7708" y="5891917"/>
            <a:ext cx="212090" cy="8915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620"/>
              </a:spcBef>
            </a:pPr>
            <a:r>
              <a:rPr sz="2400" spc="-5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spc="-50" dirty="0">
                <a:latin typeface="Symbol"/>
                <a:cs typeface="Symbol"/>
              </a:rPr>
              <a:t>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8035" y="6356337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5011" y="6136238"/>
            <a:ext cx="563880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3545" algn="l"/>
              </a:tabLst>
            </a:pPr>
            <a:r>
              <a:rPr sz="2400" spc="-25" dirty="0">
                <a:latin typeface="Times New Roman"/>
                <a:cs typeface="Times New Roman"/>
              </a:rPr>
              <a:t>Pr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500" i="1" spc="-315" dirty="0">
                <a:latin typeface="Liberation Sans"/>
                <a:cs typeface="Liberation Sans"/>
              </a:rPr>
              <a:t>γ</a:t>
            </a:r>
            <a:endParaRPr sz="2500">
              <a:latin typeface="Liberation Sans"/>
              <a:cs typeface="Liberatio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9587" y="6356337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9724" y="6356337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3708" y="6136238"/>
            <a:ext cx="1276350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93470" algn="l"/>
              </a:tabLst>
            </a:pPr>
            <a:r>
              <a:rPr sz="2400" i="1" spc="-30" dirty="0">
                <a:latin typeface="Times New Roman"/>
                <a:cs typeface="Times New Roman"/>
              </a:rPr>
              <a:t>p</a:t>
            </a:r>
            <a:r>
              <a:rPr sz="2400" spc="-30" dirty="0">
                <a:latin typeface="Times New Roman"/>
                <a:cs typeface="Times New Roman"/>
              </a:rPr>
              <a:t>(</a:t>
            </a:r>
            <a:r>
              <a:rPr sz="2500" i="1" spc="-30" dirty="0">
                <a:latin typeface="Liberation Sans"/>
                <a:cs typeface="Liberation Sans"/>
              </a:rPr>
              <a:t>γ</a:t>
            </a:r>
            <a:r>
              <a:rPr sz="2500" i="1" spc="-45" dirty="0">
                <a:latin typeface="Liberation Sans"/>
                <a:cs typeface="Liberation Sans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)</a:t>
            </a:r>
            <a:r>
              <a:rPr sz="2400" i="1" spc="-25" dirty="0">
                <a:latin typeface="Times New Roman"/>
                <a:cs typeface="Times New Roman"/>
              </a:rPr>
              <a:t>d</a:t>
            </a:r>
            <a:r>
              <a:rPr sz="2500" i="1" spc="-25" dirty="0">
                <a:latin typeface="Liberation Sans"/>
                <a:cs typeface="Liberation Sans"/>
              </a:rPr>
              <a:t>γ</a:t>
            </a:r>
            <a:r>
              <a:rPr sz="2500" i="1" dirty="0">
                <a:latin typeface="Liberation Sans"/>
                <a:cs typeface="Liberation Sans"/>
              </a:rPr>
              <a:t>	</a:t>
            </a:r>
            <a:r>
              <a:rPr sz="2400" spc="-50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4087" y="6356337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7016" y="6136238"/>
            <a:ext cx="76771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9740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45" dirty="0">
                <a:latin typeface="Times New Roman"/>
                <a:cs typeface="Times New Roman"/>
              </a:rPr>
              <a:t>d</a:t>
            </a:r>
            <a:r>
              <a:rPr sz="2500" i="1" spc="-45" dirty="0">
                <a:latin typeface="Liberation Sans"/>
                <a:cs typeface="Liberation Sans"/>
              </a:rPr>
              <a:t>γ</a:t>
            </a:r>
            <a:endParaRPr sz="2500">
              <a:latin typeface="Liberation Sans"/>
              <a:cs typeface="Liberatio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3788" y="5923310"/>
            <a:ext cx="3073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Symbol"/>
                <a:cs typeface="Symbol"/>
              </a:rPr>
              <a:t></a:t>
            </a:r>
            <a:r>
              <a:rPr sz="1450" i="1" spc="-25" dirty="0">
                <a:latin typeface="Liberation Sans"/>
                <a:cs typeface="Liberation Sans"/>
              </a:rPr>
              <a:t>γ</a:t>
            </a:r>
            <a:r>
              <a:rPr sz="1500" i="1" spc="-37" baseline="-19444" dirty="0">
                <a:latin typeface="Times New Roman"/>
                <a:cs typeface="Times New Roman"/>
              </a:rPr>
              <a:t>i</a:t>
            </a:r>
            <a:endParaRPr sz="1500" baseline="-19444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82331" y="5893172"/>
            <a:ext cx="205740" cy="5321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450" i="1" u="sng" spc="-25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γ</a:t>
            </a:r>
            <a:endParaRPr sz="1450">
              <a:latin typeface="Liberation Sans"/>
              <a:cs typeface="Liberation Sans"/>
            </a:endParaRPr>
          </a:p>
          <a:p>
            <a:pPr marL="60960">
              <a:lnSpc>
                <a:spcPct val="100000"/>
              </a:lnSpc>
              <a:spcBef>
                <a:spcPts val="280"/>
              </a:spcBef>
            </a:pPr>
            <a:r>
              <a:rPr sz="1400" spc="-50" dirty="0">
                <a:latin typeface="Symbol"/>
                <a:cs typeface="Symbol"/>
              </a:rPr>
              <a:t>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19286" y="6147148"/>
            <a:ext cx="76581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Symbol"/>
                <a:cs typeface="Symbol"/>
              </a:rPr>
              <a:t>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1</a:t>
            </a:r>
            <a:r>
              <a:rPr sz="2400" spc="110" dirty="0">
                <a:latin typeface="Symbol"/>
                <a:cs typeface="Symbol"/>
              </a:rPr>
              <a:t>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0435" y="6136238"/>
            <a:ext cx="76771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84835" algn="l"/>
              </a:tabLst>
            </a:pPr>
            <a:r>
              <a:rPr sz="2400" dirty="0">
                <a:latin typeface="Symbol"/>
                <a:cs typeface="Symbol"/>
              </a:rPr>
              <a:t>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500" i="1" spc="-325" dirty="0">
                <a:latin typeface="Liberation Sans"/>
                <a:cs typeface="Liberation Sans"/>
              </a:rPr>
              <a:t>γ</a:t>
            </a:r>
            <a:r>
              <a:rPr sz="2500" i="1" dirty="0">
                <a:latin typeface="Liberation Sans"/>
                <a:cs typeface="Liberation Sans"/>
              </a:rPr>
              <a:t>	</a:t>
            </a:r>
            <a:r>
              <a:rPr sz="2400" spc="-50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9291" y="6185649"/>
            <a:ext cx="133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Symbol"/>
                <a:cs typeface="Symbol"/>
              </a:rPr>
              <a:t></a:t>
            </a:r>
            <a:endParaRPr sz="14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636" y="1453389"/>
            <a:ext cx="713740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Arial"/>
                <a:cs typeface="Arial"/>
              </a:rPr>
              <a:t>–</a:t>
            </a:r>
            <a:r>
              <a:rPr sz="2200" spc="380" dirty="0">
                <a:latin typeface="Arial"/>
                <a:cs typeface="Arial"/>
              </a:rPr>
              <a:t> </a:t>
            </a:r>
            <a:r>
              <a:rPr sz="2200" spc="-260" dirty="0">
                <a:latin typeface="Arial"/>
                <a:cs typeface="Arial"/>
              </a:rPr>
              <a:t>The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probability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all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independent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diversity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branches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305" dirty="0">
                <a:latin typeface="Arial"/>
                <a:cs typeface="Arial"/>
              </a:rPr>
              <a:t>Rx </a:t>
            </a:r>
            <a:r>
              <a:rPr sz="2200" spc="-140" dirty="0">
                <a:latin typeface="Arial"/>
                <a:cs typeface="Arial"/>
              </a:rPr>
              <a:t>signal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which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simultaneously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less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than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some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specific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375" dirty="0">
                <a:latin typeface="Arial"/>
                <a:cs typeface="Arial"/>
              </a:rPr>
              <a:t>SNR </a:t>
            </a:r>
            <a:r>
              <a:rPr sz="2200" dirty="0">
                <a:latin typeface="Carlito"/>
                <a:cs typeface="Carlito"/>
              </a:rPr>
              <a:t>threshold</a:t>
            </a:r>
            <a:r>
              <a:rPr sz="2200" spc="-114" dirty="0">
                <a:latin typeface="Carlito"/>
                <a:cs typeface="Carlito"/>
              </a:rPr>
              <a:t> </a:t>
            </a:r>
            <a:r>
              <a:rPr sz="2200" spc="-50" dirty="0">
                <a:latin typeface="Carlito"/>
                <a:cs typeface="Carlito"/>
              </a:rPr>
              <a:t>γ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636" y="3690344"/>
            <a:ext cx="1926589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1801495" algn="l"/>
              </a:tabLst>
            </a:pPr>
            <a:r>
              <a:rPr sz="2200" spc="-50" dirty="0">
                <a:latin typeface="Arial"/>
                <a:cs typeface="Arial"/>
              </a:rPr>
              <a:t>–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75" dirty="0">
                <a:latin typeface="Arial"/>
                <a:cs typeface="Arial"/>
              </a:rPr>
              <a:t>The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pdf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550" i="1" spc="-1000" dirty="0">
                <a:latin typeface="Liberation Sans"/>
                <a:cs typeface="Liberation Sans"/>
              </a:rPr>
              <a:t>γ</a:t>
            </a:r>
            <a:r>
              <a:rPr sz="2200" spc="-7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636" y="4537965"/>
            <a:ext cx="66827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2200" spc="-50" dirty="0">
                <a:latin typeface="Arial"/>
                <a:cs typeface="Arial"/>
              </a:rPr>
              <a:t>–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60" dirty="0">
                <a:latin typeface="Arial"/>
                <a:cs typeface="Arial"/>
              </a:rPr>
              <a:t>Average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50" dirty="0">
                <a:latin typeface="Arial"/>
                <a:cs typeface="Arial"/>
              </a:rPr>
              <a:t>SNR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improvement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offered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80" dirty="0">
                <a:latin typeface="Arial"/>
                <a:cs typeface="Arial"/>
              </a:rPr>
              <a:t> selection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diversity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4835" y="3015791"/>
            <a:ext cx="119380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335" dirty="0">
                <a:latin typeface="Symbol"/>
                <a:cs typeface="Symbol"/>
              </a:rPr>
              <a:t>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9244" y="2793636"/>
            <a:ext cx="3434079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  <a:tab pos="3282315" algn="l"/>
              </a:tabLst>
            </a:pPr>
            <a:r>
              <a:rPr sz="1300" spc="-50" dirty="0">
                <a:latin typeface="Times New Roman"/>
                <a:cs typeface="Times New Roman"/>
              </a:rPr>
              <a:t>1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i="1" spc="-50" dirty="0">
                <a:latin typeface="Times New Roman"/>
                <a:cs typeface="Times New Roman"/>
              </a:rPr>
              <a:t>M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-50" dirty="0"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4484" y="3290460"/>
            <a:ext cx="15474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5730" algn="l"/>
              </a:tabLst>
            </a:pPr>
            <a:r>
              <a:rPr sz="1300" i="1" spc="-50" dirty="0">
                <a:latin typeface="Times New Roman"/>
                <a:cs typeface="Times New Roman"/>
              </a:rPr>
              <a:t>i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-50" dirty="0"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1083" y="2991407"/>
            <a:ext cx="52768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45" dirty="0">
                <a:latin typeface="Times New Roman"/>
                <a:cs typeface="Times New Roman"/>
              </a:rPr>
              <a:t>Pr</a:t>
            </a:r>
            <a:r>
              <a:rPr sz="4575" spc="-67" baseline="-3642" dirty="0">
                <a:latin typeface="Symbol"/>
                <a:cs typeface="Symbol"/>
              </a:rPr>
              <a:t></a:t>
            </a:r>
            <a:r>
              <a:rPr sz="2300" i="1" spc="-45" dirty="0">
                <a:latin typeface="Liberation Sans"/>
                <a:cs typeface="Liberation Sans"/>
              </a:rPr>
              <a:t>γ</a:t>
            </a:r>
            <a:endParaRPr sz="23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7828" y="3080384"/>
            <a:ext cx="6908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9750" algn="l"/>
              </a:tabLst>
            </a:pPr>
            <a:r>
              <a:rPr sz="1300" dirty="0">
                <a:latin typeface="Symbol"/>
                <a:cs typeface="Symbol"/>
              </a:rPr>
              <a:t></a:t>
            </a:r>
            <a:r>
              <a:rPr sz="1350" i="1" dirty="0">
                <a:latin typeface="Liberation Sans"/>
                <a:cs typeface="Liberation Sans"/>
              </a:rPr>
              <a:t>γ</a:t>
            </a:r>
            <a:r>
              <a:rPr sz="1350" i="1" spc="-95" dirty="0">
                <a:latin typeface="Liberation Sans"/>
                <a:cs typeface="Liberation Sans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/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Symbol"/>
                <a:cs typeface="Symbol"/>
              </a:rPr>
              <a:t>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i="1" spc="-50" dirty="0"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5683" y="2497631"/>
            <a:ext cx="442912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348105" algn="l"/>
                <a:tab pos="4023360" algn="l"/>
              </a:tabLst>
            </a:pPr>
            <a:r>
              <a:rPr sz="2250" dirty="0">
                <a:latin typeface="Times New Roman"/>
                <a:cs typeface="Times New Roman"/>
              </a:rPr>
              <a:t>Pr</a:t>
            </a:r>
            <a:r>
              <a:rPr sz="4575" baseline="-2732" dirty="0">
                <a:latin typeface="Symbol"/>
                <a:cs typeface="Symbol"/>
              </a:rPr>
              <a:t></a:t>
            </a:r>
            <a:r>
              <a:rPr sz="2300" i="1" dirty="0">
                <a:latin typeface="Liberation Sans"/>
                <a:cs typeface="Liberation Sans"/>
              </a:rPr>
              <a:t>γ</a:t>
            </a:r>
            <a:r>
              <a:rPr sz="2300" i="1" spc="5" dirty="0">
                <a:latin typeface="Liberation Sans"/>
                <a:cs typeface="Liberation Sans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,...</a:t>
            </a:r>
            <a:r>
              <a:rPr sz="2300" i="1" spc="-10" dirty="0">
                <a:latin typeface="Liberation Sans"/>
                <a:cs typeface="Liberation Sans"/>
              </a:rPr>
              <a:t>γ</a:t>
            </a:r>
            <a:r>
              <a:rPr sz="2300" i="1" dirty="0">
                <a:latin typeface="Liberation Sans"/>
                <a:cs typeface="Liberation Sans"/>
              </a:rPr>
              <a:t>	</a:t>
            </a:r>
            <a:r>
              <a:rPr sz="2250" dirty="0">
                <a:latin typeface="Symbol"/>
                <a:cs typeface="Symbol"/>
              </a:rPr>
              <a:t></a:t>
            </a:r>
            <a:r>
              <a:rPr sz="2250" spc="-145" dirty="0">
                <a:latin typeface="Times New Roman"/>
                <a:cs typeface="Times New Roman"/>
              </a:rPr>
              <a:t> </a:t>
            </a:r>
            <a:r>
              <a:rPr sz="2300" i="1" spc="-229" dirty="0">
                <a:latin typeface="Liberation Sans"/>
                <a:cs typeface="Liberation Sans"/>
              </a:rPr>
              <a:t>γ</a:t>
            </a:r>
            <a:r>
              <a:rPr sz="2300" i="1" spc="-170" dirty="0">
                <a:latin typeface="Liberation Sans"/>
                <a:cs typeface="Liberation Sans"/>
              </a:rPr>
              <a:t> </a:t>
            </a:r>
            <a:r>
              <a:rPr sz="4575" spc="-427" baseline="-2732" dirty="0">
                <a:latin typeface="Symbol"/>
                <a:cs typeface="Symbol"/>
              </a:rPr>
              <a:t></a:t>
            </a:r>
            <a:r>
              <a:rPr sz="4575" spc="-525" baseline="-2732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7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(1</a:t>
            </a:r>
            <a:r>
              <a:rPr sz="2250" spc="-10" dirty="0">
                <a:latin typeface="Symbol"/>
                <a:cs typeface="Symbol"/>
              </a:rPr>
              <a:t></a:t>
            </a:r>
            <a:r>
              <a:rPr sz="2250" spc="-215" dirty="0">
                <a:latin typeface="Times New Roman"/>
                <a:cs typeface="Times New Roman"/>
              </a:rPr>
              <a:t> </a:t>
            </a:r>
            <a:r>
              <a:rPr sz="2250" i="1" dirty="0">
                <a:latin typeface="Times New Roman"/>
                <a:cs typeface="Times New Roman"/>
              </a:rPr>
              <a:t>e</a:t>
            </a:r>
            <a:r>
              <a:rPr sz="1950" baseline="44871" dirty="0">
                <a:latin typeface="Symbol"/>
                <a:cs typeface="Symbol"/>
              </a:rPr>
              <a:t></a:t>
            </a:r>
            <a:r>
              <a:rPr sz="2025" i="1" baseline="43209" dirty="0">
                <a:latin typeface="Liberation Sans"/>
                <a:cs typeface="Liberation Sans"/>
              </a:rPr>
              <a:t>γ</a:t>
            </a:r>
            <a:r>
              <a:rPr sz="2025" i="1" spc="37" baseline="43209" dirty="0">
                <a:latin typeface="Liberation Sans"/>
                <a:cs typeface="Liberation Sans"/>
              </a:rPr>
              <a:t> </a:t>
            </a:r>
            <a:r>
              <a:rPr sz="1950" baseline="44871" dirty="0">
                <a:latin typeface="Times New Roman"/>
                <a:cs typeface="Times New Roman"/>
              </a:rPr>
              <a:t>/</a:t>
            </a:r>
            <a:r>
              <a:rPr sz="1950" spc="-247" baseline="44871" dirty="0">
                <a:latin typeface="Times New Roman"/>
                <a:cs typeface="Times New Roman"/>
              </a:rPr>
              <a:t> </a:t>
            </a:r>
            <a:r>
              <a:rPr sz="1950" baseline="44871" dirty="0">
                <a:latin typeface="Symbol"/>
                <a:cs typeface="Symbol"/>
              </a:rPr>
              <a:t></a:t>
            </a:r>
            <a:r>
              <a:rPr sz="1950" spc="-52" baseline="44871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)</a:t>
            </a:r>
            <a:r>
              <a:rPr sz="1950" i="1" baseline="44871" dirty="0">
                <a:latin typeface="Times New Roman"/>
                <a:cs typeface="Times New Roman"/>
              </a:rPr>
              <a:t>M</a:t>
            </a:r>
            <a:r>
              <a:rPr sz="1950" i="1" spc="225" baseline="44871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60" dirty="0">
                <a:latin typeface="Times New Roman"/>
                <a:cs typeface="Times New Roman"/>
              </a:rPr>
              <a:t> </a:t>
            </a:r>
            <a:r>
              <a:rPr sz="2250" i="1" spc="-50" dirty="0">
                <a:latin typeface="Times New Roman"/>
                <a:cs typeface="Times New Roman"/>
              </a:rPr>
              <a:t>P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spc="-150" dirty="0">
                <a:latin typeface="Times New Roman"/>
                <a:cs typeface="Times New Roman"/>
              </a:rPr>
              <a:t>(</a:t>
            </a:r>
            <a:r>
              <a:rPr sz="2300" i="1" spc="-150" dirty="0">
                <a:latin typeface="Liberation Sans"/>
                <a:cs typeface="Liberation Sans"/>
              </a:rPr>
              <a:t>γ</a:t>
            </a:r>
            <a:r>
              <a:rPr sz="2300" i="1" spc="-225" dirty="0">
                <a:latin typeface="Liberation Sans"/>
                <a:cs typeface="Liberation Sans"/>
              </a:rPr>
              <a:t> </a:t>
            </a:r>
            <a:r>
              <a:rPr sz="2250" spc="-5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7740" y="3083380"/>
            <a:ext cx="1556385" cy="381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130"/>
              </a:spcBef>
              <a:buSzPct val="97826"/>
              <a:buFont typeface="Symbol"/>
              <a:buChar char=""/>
              <a:tabLst>
                <a:tab pos="222250" algn="l"/>
                <a:tab pos="548640" algn="l"/>
                <a:tab pos="1447165" algn="l"/>
              </a:tabLst>
            </a:pPr>
            <a:r>
              <a:rPr sz="2300" i="1" spc="-50" dirty="0">
                <a:latin typeface="Liberation Sans"/>
                <a:cs typeface="Liberation Sans"/>
              </a:rPr>
              <a:t>γ</a:t>
            </a:r>
            <a:r>
              <a:rPr sz="2300" i="1" dirty="0">
                <a:latin typeface="Liberation Sans"/>
                <a:cs typeface="Liberation Sans"/>
              </a:rPr>
              <a:t>	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305" dirty="0">
                <a:latin typeface="Times New Roman"/>
                <a:cs typeface="Times New Roman"/>
              </a:rPr>
              <a:t> </a:t>
            </a:r>
            <a:r>
              <a:rPr sz="2250" spc="80" dirty="0">
                <a:latin typeface="Times New Roman"/>
                <a:cs typeface="Times New Roman"/>
              </a:rPr>
              <a:t>1</a:t>
            </a:r>
            <a:r>
              <a:rPr sz="2250" spc="80" dirty="0">
                <a:latin typeface="Symbol"/>
                <a:cs typeface="Symbol"/>
              </a:rPr>
              <a:t></a:t>
            </a:r>
            <a:r>
              <a:rPr sz="2250" spc="-114" dirty="0">
                <a:latin typeface="Times New Roman"/>
                <a:cs typeface="Times New Roman"/>
              </a:rPr>
              <a:t> </a:t>
            </a:r>
            <a:r>
              <a:rPr sz="2250" i="1" spc="-50" dirty="0">
                <a:latin typeface="Times New Roman"/>
                <a:cs typeface="Times New Roman"/>
              </a:rPr>
              <a:t>P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(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4090" y="3083380"/>
            <a:ext cx="2001520" cy="381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92935" algn="l"/>
              </a:tabLst>
            </a:pPr>
            <a:r>
              <a:rPr sz="2300" i="1" spc="-229" dirty="0">
                <a:latin typeface="Liberation Sans"/>
                <a:cs typeface="Liberation Sans"/>
              </a:rPr>
              <a:t>γ</a:t>
            </a:r>
            <a:r>
              <a:rPr sz="2300" i="1" spc="-254" dirty="0">
                <a:latin typeface="Liberation Sans"/>
                <a:cs typeface="Liberation Sans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)</a:t>
            </a:r>
            <a:r>
              <a:rPr sz="2250" spc="-4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285" dirty="0">
                <a:latin typeface="Times New Roman"/>
                <a:cs typeface="Times New Roman"/>
              </a:rPr>
              <a:t> </a:t>
            </a:r>
            <a:r>
              <a:rPr sz="2250" spc="90" dirty="0">
                <a:latin typeface="Times New Roman"/>
                <a:cs typeface="Times New Roman"/>
              </a:rPr>
              <a:t>1</a:t>
            </a:r>
            <a:r>
              <a:rPr sz="2250" spc="90" dirty="0">
                <a:latin typeface="Symbol"/>
                <a:cs typeface="Symbol"/>
              </a:rPr>
              <a:t></a:t>
            </a:r>
            <a:r>
              <a:rPr sz="2250" spc="-215" dirty="0">
                <a:latin typeface="Times New Roman"/>
                <a:cs typeface="Times New Roman"/>
              </a:rPr>
              <a:t> </a:t>
            </a:r>
            <a:r>
              <a:rPr sz="2250" spc="-20" dirty="0">
                <a:latin typeface="Times New Roman"/>
                <a:cs typeface="Times New Roman"/>
              </a:rPr>
              <a:t>(1</a:t>
            </a:r>
            <a:r>
              <a:rPr sz="2250" spc="-20" dirty="0">
                <a:latin typeface="Symbol"/>
                <a:cs typeface="Symbol"/>
              </a:rPr>
              <a:t></a:t>
            </a:r>
            <a:r>
              <a:rPr sz="2250" spc="-210" dirty="0">
                <a:latin typeface="Times New Roman"/>
                <a:cs typeface="Times New Roman"/>
              </a:rPr>
              <a:t> </a:t>
            </a:r>
            <a:r>
              <a:rPr sz="2250" i="1" spc="-50" dirty="0">
                <a:latin typeface="Times New Roman"/>
                <a:cs typeface="Times New Roman"/>
              </a:rPr>
              <a:t>e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7272" y="401859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0" y="0"/>
                </a:lnTo>
              </a:path>
            </a:pathLst>
          </a:custGeom>
          <a:ln w="12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7429" y="4018597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12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0036" y="3853243"/>
            <a:ext cx="48260" cy="149225"/>
          </a:xfrm>
          <a:custGeom>
            <a:avLst/>
            <a:gdLst/>
            <a:ahLst/>
            <a:cxnLst/>
            <a:rect l="l" t="t" r="r" b="b"/>
            <a:pathLst>
              <a:path w="48259" h="149225">
                <a:moveTo>
                  <a:pt x="48005" y="0"/>
                </a:moveTo>
                <a:lnTo>
                  <a:pt x="0" y="149161"/>
                </a:lnTo>
              </a:path>
            </a:pathLst>
          </a:custGeom>
          <a:ln w="6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8579" y="3692803"/>
            <a:ext cx="1025525" cy="516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26465" algn="l"/>
              </a:tabLst>
            </a:pPr>
            <a:r>
              <a:rPr sz="3200" spc="-445" dirty="0">
                <a:latin typeface="Symbol"/>
                <a:cs typeface="Symbol"/>
              </a:rPr>
              <a:t>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45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98535" y="3853243"/>
            <a:ext cx="48260" cy="149225"/>
          </a:xfrm>
          <a:custGeom>
            <a:avLst/>
            <a:gdLst/>
            <a:ahLst/>
            <a:cxnLst/>
            <a:rect l="l" t="t" r="r" b="b"/>
            <a:pathLst>
              <a:path w="48259" h="149225">
                <a:moveTo>
                  <a:pt x="48006" y="0"/>
                </a:moveTo>
                <a:lnTo>
                  <a:pt x="0" y="149161"/>
                </a:lnTo>
              </a:path>
            </a:pathLst>
          </a:custGeom>
          <a:ln w="6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27468" y="3732703"/>
            <a:ext cx="33274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i="1" dirty="0">
                <a:latin typeface="Times New Roman"/>
                <a:cs typeface="Times New Roman"/>
              </a:rPr>
              <a:t>M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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8571" y="3988735"/>
            <a:ext cx="15113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i="1" spc="-5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508" y="3803077"/>
            <a:ext cx="85725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20040" algn="l"/>
              </a:tabLst>
            </a:pPr>
            <a:r>
              <a:rPr sz="2050" i="1" spc="-50" dirty="0">
                <a:latin typeface="Times New Roman"/>
                <a:cs typeface="Times New Roman"/>
              </a:rPr>
              <a:t>p</a:t>
            </a:r>
            <a:r>
              <a:rPr sz="2050" i="1" dirty="0">
                <a:latin typeface="Times New Roman"/>
                <a:cs typeface="Times New Roman"/>
              </a:rPr>
              <a:t>	</a:t>
            </a:r>
            <a:r>
              <a:rPr sz="2050" spc="-135" dirty="0">
                <a:latin typeface="Times New Roman"/>
                <a:cs typeface="Times New Roman"/>
              </a:rPr>
              <a:t>(</a:t>
            </a:r>
            <a:r>
              <a:rPr sz="2100" i="1" spc="-135" dirty="0">
                <a:latin typeface="Liberation Sans"/>
                <a:cs typeface="Liberation Sans"/>
              </a:rPr>
              <a:t>γ</a:t>
            </a:r>
            <a:r>
              <a:rPr sz="2100" i="1" spc="-200" dirty="0">
                <a:latin typeface="Liberation Sans"/>
                <a:cs typeface="Liberation Sans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)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50" dirty="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7181" y="3988735"/>
            <a:ext cx="15113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i="1" spc="-5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8305" y="3803077"/>
            <a:ext cx="84836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10515" algn="l"/>
              </a:tabLst>
            </a:pPr>
            <a:r>
              <a:rPr sz="2050" i="1" spc="-50" dirty="0">
                <a:latin typeface="Times New Roman"/>
                <a:cs typeface="Times New Roman"/>
              </a:rPr>
              <a:t>P</a:t>
            </a:r>
            <a:r>
              <a:rPr sz="2050" i="1" dirty="0">
                <a:latin typeface="Times New Roman"/>
                <a:cs typeface="Times New Roman"/>
              </a:rPr>
              <a:t>	</a:t>
            </a:r>
            <a:r>
              <a:rPr sz="2050" spc="-145" dirty="0">
                <a:latin typeface="Times New Roman"/>
                <a:cs typeface="Times New Roman"/>
              </a:rPr>
              <a:t>(</a:t>
            </a:r>
            <a:r>
              <a:rPr sz="2100" i="1" spc="-145" dirty="0">
                <a:latin typeface="Liberation Sans"/>
                <a:cs typeface="Liberation Sans"/>
              </a:rPr>
              <a:t>γ</a:t>
            </a:r>
            <a:r>
              <a:rPr sz="2100" i="1" spc="-204" dirty="0">
                <a:latin typeface="Liberation Sans"/>
                <a:cs typeface="Liberation Sans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)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spc="-50" dirty="0">
                <a:latin typeface="Symbol"/>
                <a:cs typeface="Symbol"/>
              </a:rPr>
              <a:t>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1908" y="3603876"/>
            <a:ext cx="1503680" cy="7480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434"/>
              </a:spcBef>
              <a:tabLst>
                <a:tab pos="1273810" algn="l"/>
              </a:tabLst>
            </a:pPr>
            <a:r>
              <a:rPr sz="2050" i="1" spc="-50" dirty="0">
                <a:latin typeface="Times New Roman"/>
                <a:cs typeface="Times New Roman"/>
              </a:rPr>
              <a:t>d</a:t>
            </a:r>
            <a:r>
              <a:rPr sz="2050" i="1" dirty="0">
                <a:latin typeface="Times New Roman"/>
                <a:cs typeface="Times New Roman"/>
              </a:rPr>
              <a:t>	</a:t>
            </a:r>
            <a:r>
              <a:rPr sz="2050" i="1" spc="-50" dirty="0">
                <a:latin typeface="Times New Roman"/>
                <a:cs typeface="Times New Roman"/>
              </a:rPr>
              <a:t>M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1320165" algn="l"/>
              </a:tabLst>
            </a:pPr>
            <a:r>
              <a:rPr sz="2050" i="1" spc="-25" dirty="0">
                <a:latin typeface="Times New Roman"/>
                <a:cs typeface="Times New Roman"/>
              </a:rPr>
              <a:t>d</a:t>
            </a:r>
            <a:r>
              <a:rPr sz="2100" i="1" spc="-25" dirty="0">
                <a:latin typeface="Liberation Sans"/>
                <a:cs typeface="Liberation Sans"/>
              </a:rPr>
              <a:t>γ</a:t>
            </a:r>
            <a:r>
              <a:rPr sz="2100" i="1" dirty="0">
                <a:latin typeface="Liberation Sans"/>
                <a:cs typeface="Liberation Sans"/>
              </a:rPr>
              <a:t>	</a:t>
            </a:r>
            <a:r>
              <a:rPr sz="2050" spc="-50" dirty="0">
                <a:latin typeface="Symbol"/>
                <a:cs typeface="Symbol"/>
              </a:rPr>
              <a:t>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5028" y="3800545"/>
            <a:ext cx="35687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latin typeface="Symbol"/>
                <a:cs typeface="Symbol"/>
              </a:rPr>
              <a:t></a:t>
            </a:r>
            <a:r>
              <a:rPr sz="1200" i="1" dirty="0">
                <a:latin typeface="Liberation Sans"/>
                <a:cs typeface="Liberation Sans"/>
              </a:rPr>
              <a:t>γ</a:t>
            </a:r>
            <a:r>
              <a:rPr sz="1200" i="1" spc="325" dirty="0">
                <a:latin typeface="Liberation Sans"/>
                <a:cs typeface="Liberation Sans"/>
              </a:rPr>
              <a:t> </a:t>
            </a:r>
            <a:r>
              <a:rPr sz="1150" spc="-50" dirty="0">
                <a:latin typeface="Symbol"/>
                <a:cs typeface="Symbol"/>
              </a:rPr>
              <a:t>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02702" y="3800545"/>
            <a:ext cx="35687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latin typeface="Symbol"/>
                <a:cs typeface="Symbol"/>
              </a:rPr>
              <a:t></a:t>
            </a:r>
            <a:r>
              <a:rPr sz="1200" i="1" dirty="0">
                <a:latin typeface="Liberation Sans"/>
                <a:cs typeface="Liberation Sans"/>
              </a:rPr>
              <a:t>γ</a:t>
            </a:r>
            <a:r>
              <a:rPr sz="1200" i="1" spc="320" dirty="0">
                <a:latin typeface="Liberation Sans"/>
                <a:cs typeface="Liberation Sans"/>
              </a:rPr>
              <a:t> </a:t>
            </a:r>
            <a:r>
              <a:rPr sz="1150" spc="-50" dirty="0">
                <a:latin typeface="Symbol"/>
                <a:cs typeface="Symbol"/>
              </a:rPr>
              <a:t>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97256" y="3812263"/>
            <a:ext cx="142113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2225" algn="l"/>
              </a:tabLst>
            </a:pPr>
            <a:r>
              <a:rPr sz="2050" spc="60" dirty="0">
                <a:latin typeface="Times New Roman"/>
                <a:cs typeface="Times New Roman"/>
              </a:rPr>
              <a:t>1</a:t>
            </a:r>
            <a:r>
              <a:rPr sz="2050" spc="60" dirty="0">
                <a:latin typeface="Symbol"/>
                <a:cs typeface="Symbol"/>
              </a:rPr>
              <a:t></a:t>
            </a:r>
            <a:r>
              <a:rPr sz="2050" spc="-195" dirty="0">
                <a:latin typeface="Times New Roman"/>
                <a:cs typeface="Times New Roman"/>
              </a:rPr>
              <a:t> </a:t>
            </a:r>
            <a:r>
              <a:rPr sz="2050" i="1" spc="-50" dirty="0">
                <a:latin typeface="Times New Roman"/>
                <a:cs typeface="Times New Roman"/>
              </a:rPr>
              <a:t>e</a:t>
            </a:r>
            <a:r>
              <a:rPr sz="2050" i="1" dirty="0">
                <a:latin typeface="Times New Roman"/>
                <a:cs typeface="Times New Roman"/>
              </a:rPr>
              <a:t>	</a:t>
            </a:r>
            <a:r>
              <a:rPr sz="2050" i="1" spc="-50" dirty="0">
                <a:latin typeface="Times New Roman"/>
                <a:cs typeface="Times New Roman"/>
              </a:rPr>
              <a:t>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39505" y="540943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12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78171" y="5187720"/>
            <a:ext cx="850265" cy="511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53110" algn="l"/>
              </a:tabLst>
            </a:pPr>
            <a:r>
              <a:rPr sz="3150" spc="-440" dirty="0">
                <a:latin typeface="Symbol"/>
                <a:cs typeface="Symbol"/>
              </a:rPr>
              <a:t>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440" dirty="0">
                <a:latin typeface="Symbol"/>
                <a:cs typeface="Symbol"/>
              </a:rPr>
              <a:t>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75563" y="5375338"/>
            <a:ext cx="82550" cy="257175"/>
          </a:xfrm>
          <a:custGeom>
            <a:avLst/>
            <a:gdLst/>
            <a:ahLst/>
            <a:cxnLst/>
            <a:rect l="l" t="t" r="r" b="b"/>
            <a:pathLst>
              <a:path w="82550" h="257175">
                <a:moveTo>
                  <a:pt x="82105" y="0"/>
                </a:moveTo>
                <a:lnTo>
                  <a:pt x="0" y="256603"/>
                </a:lnTo>
              </a:path>
            </a:pathLst>
          </a:custGeom>
          <a:ln w="12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9507" y="602818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2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87183" y="5688100"/>
            <a:ext cx="9969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133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1844" y="6326633"/>
            <a:ext cx="492125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i="1" dirty="0">
                <a:latin typeface="Times New Roman"/>
                <a:cs typeface="Times New Roman"/>
              </a:rPr>
              <a:t>k</a:t>
            </a:r>
            <a:r>
              <a:rPr sz="1150" i="1" spc="-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3000" i="1" spc="-75" baseline="9722" dirty="0">
                <a:latin typeface="Times New Roman"/>
                <a:cs typeface="Times New Roman"/>
              </a:rPr>
              <a:t>k</a:t>
            </a:r>
            <a:endParaRPr sz="3000" baseline="972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3184" y="5921249"/>
            <a:ext cx="17018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u="sng" spc="-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9571" y="5294908"/>
            <a:ext cx="19240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latin typeface="Symbol"/>
                <a:cs typeface="Symbol"/>
              </a:rPr>
              <a:t></a:t>
            </a:r>
            <a:r>
              <a:rPr sz="1150" spc="-13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x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7224" y="5293419"/>
            <a:ext cx="158559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6865" algn="l"/>
                <a:tab pos="789305" algn="l"/>
                <a:tab pos="1416685" algn="l"/>
              </a:tabLst>
            </a:pPr>
            <a:r>
              <a:rPr sz="2000" i="1" spc="-5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25" dirty="0">
                <a:latin typeface="Times New Roman"/>
                <a:cs typeface="Times New Roman"/>
              </a:rPr>
              <a:t>dx</a:t>
            </a:r>
            <a:r>
              <a:rPr sz="2000" spc="-2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100" i="1" spc="-50" dirty="0">
                <a:latin typeface="Liberation Sans"/>
                <a:cs typeface="Liberation Sans"/>
              </a:rPr>
              <a:t>γ</a:t>
            </a:r>
            <a:r>
              <a:rPr sz="2100" i="1" dirty="0">
                <a:latin typeface="Liberation Sans"/>
                <a:cs typeface="Liberation Sans"/>
              </a:rPr>
              <a:t>	</a:t>
            </a:r>
            <a:r>
              <a:rPr sz="2000" spc="-50" dirty="0">
                <a:latin typeface="Symbol"/>
                <a:cs typeface="Symbol"/>
              </a:rPr>
              <a:t>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9100" y="5477788"/>
            <a:ext cx="14922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i="1" spc="-5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6283" y="5118124"/>
            <a:ext cx="1774189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54810" algn="l"/>
              </a:tabLst>
            </a:pPr>
            <a:r>
              <a:rPr sz="1150" spc="-50" dirty="0">
                <a:latin typeface="Symbol"/>
                <a:cs typeface="Symbol"/>
              </a:rPr>
              <a:t>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Symbol"/>
                <a:cs typeface="Symbol"/>
              </a:rPr>
              <a:t>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10276" y="5224804"/>
            <a:ext cx="32829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i="1" dirty="0">
                <a:latin typeface="Times New Roman"/>
                <a:cs typeface="Times New Roman"/>
              </a:rPr>
              <a:t>M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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05476" y="5294908"/>
            <a:ext cx="19240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latin typeface="Symbol"/>
                <a:cs typeface="Symbol"/>
              </a:rPr>
              <a:t></a:t>
            </a:r>
            <a:r>
              <a:rPr sz="1150" spc="-13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x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93467" y="5157427"/>
            <a:ext cx="889000" cy="73406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579120" algn="l"/>
              </a:tabLst>
            </a:pPr>
            <a:r>
              <a:rPr sz="2100" i="1" dirty="0">
                <a:latin typeface="Liberation Sans"/>
                <a:cs typeface="Liberation Sans"/>
              </a:rPr>
              <a:t>γ</a:t>
            </a:r>
            <a:r>
              <a:rPr sz="2100" i="1" spc="160" dirty="0">
                <a:latin typeface="Liberation Sans"/>
                <a:cs typeface="Liberation Sans"/>
              </a:rPr>
              <a:t> </a:t>
            </a:r>
            <a:r>
              <a:rPr sz="2000" spc="-5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100" i="1" spc="-229" dirty="0">
                <a:latin typeface="Liberation Sans"/>
                <a:cs typeface="Liberation Sans"/>
              </a:rPr>
              <a:t>γ</a:t>
            </a:r>
            <a:r>
              <a:rPr sz="2100" i="1" spc="-90" dirty="0">
                <a:latin typeface="Liberation Sans"/>
                <a:cs typeface="Liberation Sans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  <a:p>
            <a:pPr marL="107314" algn="ctr">
              <a:lnSpc>
                <a:spcPct val="100000"/>
              </a:lnSpc>
              <a:spcBef>
                <a:spcPts val="615"/>
              </a:spcBef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35883" y="5293419"/>
            <a:ext cx="208724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97610" algn="l"/>
              </a:tabLst>
            </a:pPr>
            <a:r>
              <a:rPr sz="2000" spc="-140" dirty="0">
                <a:latin typeface="Times New Roman"/>
                <a:cs typeface="Times New Roman"/>
              </a:rPr>
              <a:t>(</a:t>
            </a:r>
            <a:r>
              <a:rPr sz="2100" i="1" spc="-140" dirty="0">
                <a:latin typeface="Liberation Sans"/>
                <a:cs typeface="Liberation Sans"/>
              </a:rPr>
              <a:t>γ</a:t>
            </a:r>
            <a:r>
              <a:rPr sz="2100" i="1" spc="-215" dirty="0">
                <a:latin typeface="Liberation Sans"/>
                <a:cs typeface="Liberation Sans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100" i="1" dirty="0">
                <a:latin typeface="Liberation Sans"/>
                <a:cs typeface="Liberation Sans"/>
              </a:rPr>
              <a:t>γ</a:t>
            </a:r>
            <a:r>
              <a:rPr sz="2100" i="1" spc="165" dirty="0">
                <a:latin typeface="Liberation Sans"/>
                <a:cs typeface="Liberation Sans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Symbol"/>
                <a:cs typeface="Symbol"/>
              </a:rPr>
              <a:t>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Times New Roman"/>
                <a:cs typeface="Times New Roman"/>
              </a:rPr>
              <a:t>Mx</a:t>
            </a:r>
            <a:r>
              <a:rPr sz="2000" i="1" spc="36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1</a:t>
            </a:r>
            <a:r>
              <a:rPr sz="2000" spc="70" dirty="0">
                <a:latin typeface="Symbol"/>
                <a:cs typeface="Symbol"/>
              </a:rPr>
              <a:t>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3948" y="6283961"/>
            <a:ext cx="180975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50" dirty="0">
                <a:latin typeface="Symbol"/>
                <a:cs typeface="Symbol"/>
              </a:rPr>
              <a:t>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26283" y="5265673"/>
            <a:ext cx="177673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57985" algn="l"/>
              </a:tabLst>
            </a:pPr>
            <a:r>
              <a:rPr sz="3000" spc="-50" dirty="0">
                <a:latin typeface="Symbol"/>
                <a:cs typeface="Symbol"/>
              </a:rPr>
              <a:t>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0" dirty="0">
                <a:latin typeface="Symbol"/>
                <a:cs typeface="Symbol"/>
              </a:rPr>
              <a:t>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86355" y="5695441"/>
            <a:ext cx="71564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150" i="1" u="sng" baseline="-19841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γ</a:t>
            </a:r>
            <a:r>
              <a:rPr sz="3150" i="1" u="sng" spc="-97" baseline="-19841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 </a:t>
            </a:r>
            <a:r>
              <a:rPr sz="3150" i="1" u="none" spc="-195" baseline="-19841" dirty="0">
                <a:latin typeface="Liberation Sans"/>
                <a:cs typeface="Liberation Sans"/>
              </a:rPr>
              <a:t> </a:t>
            </a:r>
            <a:r>
              <a:rPr sz="3000" u="none" baseline="-56944" dirty="0">
                <a:latin typeface="Symbol"/>
                <a:cs typeface="Symbol"/>
              </a:rPr>
              <a:t></a:t>
            </a:r>
            <a:r>
              <a:rPr sz="3000" u="none" spc="-179" baseline="-56944" dirty="0">
                <a:latin typeface="Times New Roman"/>
                <a:cs typeface="Times New Roman"/>
              </a:rPr>
              <a:t> </a:t>
            </a:r>
            <a:r>
              <a:rPr sz="4500" u="none" spc="-1245" baseline="-46296" dirty="0">
                <a:latin typeface="Symbol"/>
                <a:cs typeface="Symbol"/>
              </a:rPr>
              <a:t></a:t>
            </a:r>
            <a:r>
              <a:rPr sz="1150" i="1" u="none" spc="-83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38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1)</a:t>
            </a:r>
            <a:r>
              <a:rPr sz="2600" spc="-9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Selection</a:t>
            </a:r>
            <a:r>
              <a:rPr sz="2600" spc="-6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Diversity</a:t>
            </a:r>
            <a:r>
              <a:rPr sz="2600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→</a:t>
            </a:r>
            <a:r>
              <a:rPr sz="2600" spc="-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simple</a:t>
            </a:r>
            <a:r>
              <a:rPr sz="2600" spc="-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0000"/>
                </a:solidFill>
                <a:latin typeface="Carlito"/>
                <a:cs typeface="Carlito"/>
              </a:rPr>
              <a:t>&amp;</a:t>
            </a:r>
            <a:r>
              <a:rPr sz="2600" spc="-6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rlito"/>
                <a:cs typeface="Carlito"/>
              </a:rPr>
              <a:t>cheap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3363" y="4307776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538" y="0"/>
                </a:lnTo>
              </a:path>
            </a:pathLst>
          </a:custGeom>
          <a:ln w="12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2636" y="1850847"/>
            <a:ext cx="7174865" cy="31102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25"/>
              </a:spcBef>
              <a:buChar char="–"/>
              <a:tabLst>
                <a:tab pos="299085" algn="l"/>
              </a:tabLst>
            </a:pPr>
            <a:r>
              <a:rPr sz="2200" spc="-280" dirty="0">
                <a:latin typeface="Arial"/>
                <a:cs typeface="Arial"/>
              </a:rPr>
              <a:t>Rx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selects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branch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highest </a:t>
            </a:r>
            <a:r>
              <a:rPr sz="2200" b="1" spc="-175" dirty="0">
                <a:latin typeface="Arial"/>
                <a:cs typeface="Arial"/>
              </a:rPr>
              <a:t>instantaneous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i="1" spc="-375" dirty="0">
                <a:latin typeface="Arial"/>
                <a:cs typeface="Arial"/>
              </a:rPr>
              <a:t>SNR</a:t>
            </a:r>
            <a:endParaRPr sz="22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698500" algn="l"/>
              </a:tabLst>
            </a:pPr>
            <a:r>
              <a:rPr sz="2200" spc="-85" dirty="0">
                <a:latin typeface="Arial"/>
                <a:cs typeface="Arial"/>
              </a:rPr>
              <a:t>new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selection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made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time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reciprocal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fading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rate</a:t>
            </a:r>
            <a:endParaRPr sz="2200">
              <a:latin typeface="Arial"/>
              <a:cs typeface="Arial"/>
            </a:endParaRPr>
          </a:p>
          <a:p>
            <a:pPr marL="698500" marR="165735" lvl="1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698500" algn="l"/>
              </a:tabLst>
            </a:pPr>
            <a:r>
              <a:rPr sz="2200" spc="-55" dirty="0">
                <a:latin typeface="Arial"/>
                <a:cs typeface="Arial"/>
              </a:rPr>
              <a:t>this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cause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system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stay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current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signal </a:t>
            </a:r>
            <a:r>
              <a:rPr sz="2200" spc="-10" dirty="0">
                <a:latin typeface="Arial"/>
                <a:cs typeface="Arial"/>
              </a:rPr>
              <a:t>until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it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likely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14" dirty="0">
                <a:latin typeface="Arial"/>
                <a:cs typeface="Arial"/>
              </a:rPr>
              <a:t> signal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has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faded</a:t>
            </a:r>
            <a:endParaRPr sz="2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299085" algn="l"/>
              </a:tabLst>
            </a:pPr>
            <a:r>
              <a:rPr sz="2200" i="1" spc="-350" dirty="0">
                <a:latin typeface="Arial"/>
                <a:cs typeface="Arial"/>
              </a:rPr>
              <a:t>SNR</a:t>
            </a:r>
            <a:r>
              <a:rPr sz="2200" i="1" spc="-114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improvement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935990" lvl="1" indent="-466090">
              <a:lnSpc>
                <a:spcPct val="100000"/>
              </a:lnSpc>
              <a:spcBef>
                <a:spcPts val="375"/>
              </a:spcBef>
              <a:buSzPct val="91666"/>
              <a:buFont typeface="Arial"/>
              <a:buChar char="•"/>
              <a:tabLst>
                <a:tab pos="935990" algn="l"/>
              </a:tabLst>
            </a:pPr>
            <a:r>
              <a:rPr sz="2400" i="1" spc="-240" dirty="0">
                <a:latin typeface="Liberation Sans"/>
                <a:cs typeface="Liberation Sans"/>
              </a:rPr>
              <a:t>γ</a:t>
            </a:r>
            <a:r>
              <a:rPr sz="2400" i="1" spc="-15" dirty="0">
                <a:latin typeface="Liberation Sans"/>
                <a:cs typeface="Liberation Sans"/>
              </a:rPr>
              <a:t> </a:t>
            </a:r>
            <a:r>
              <a:rPr sz="3300" spc="-179" baseline="1262" dirty="0">
                <a:latin typeface="Arial"/>
                <a:cs typeface="Arial"/>
              </a:rPr>
              <a:t>is </a:t>
            </a:r>
            <a:r>
              <a:rPr sz="3300" spc="-120" baseline="1262" dirty="0">
                <a:latin typeface="Arial"/>
                <a:cs typeface="Arial"/>
              </a:rPr>
              <a:t>new</a:t>
            </a:r>
            <a:r>
              <a:rPr sz="3300" spc="-179" baseline="1262" dirty="0">
                <a:latin typeface="Arial"/>
                <a:cs typeface="Arial"/>
              </a:rPr>
              <a:t> </a:t>
            </a:r>
            <a:r>
              <a:rPr sz="3300" spc="-240" baseline="1262" dirty="0">
                <a:latin typeface="Arial"/>
                <a:cs typeface="Arial"/>
              </a:rPr>
              <a:t>avg.</a:t>
            </a:r>
            <a:r>
              <a:rPr sz="3300" spc="-202" baseline="1262" dirty="0">
                <a:latin typeface="Arial"/>
                <a:cs typeface="Arial"/>
              </a:rPr>
              <a:t> </a:t>
            </a:r>
            <a:r>
              <a:rPr sz="3300" i="1" spc="-562" baseline="1262" dirty="0">
                <a:latin typeface="Arial"/>
                <a:cs typeface="Arial"/>
              </a:rPr>
              <a:t>SNR</a:t>
            </a:r>
            <a:endParaRPr sz="3300" baseline="1262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rlito"/>
                <a:cs typeface="Carlito"/>
              </a:rPr>
              <a:t>Γ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avg.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i="1" spc="-350" dirty="0">
                <a:latin typeface="Arial"/>
                <a:cs typeface="Arial"/>
              </a:rPr>
              <a:t>SNR</a:t>
            </a:r>
            <a:r>
              <a:rPr sz="2200" i="1" spc="-11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each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branch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785" y="5541344"/>
            <a:ext cx="5322547" cy="7579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134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649" y="2506146"/>
            <a:ext cx="7243703" cy="27503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135</a:t>
            </a:fld>
            <a:endParaRPr spc="-25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066036"/>
            <a:ext cx="34493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40" dirty="0">
                <a:solidFill>
                  <a:srgbClr val="000000"/>
                </a:solidFill>
              </a:rPr>
              <a:t>2)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229" dirty="0">
                <a:solidFill>
                  <a:srgbClr val="000000"/>
                </a:solidFill>
              </a:rPr>
              <a:t>Scanning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spc="-100" dirty="0">
                <a:solidFill>
                  <a:srgbClr val="000000"/>
                </a:solidFill>
              </a:rPr>
              <a:t>Diversity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654593" y="3876547"/>
            <a:ext cx="34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2632964"/>
            <a:ext cx="693102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</a:tabLst>
            </a:pPr>
            <a:r>
              <a:rPr sz="2400" spc="-195" dirty="0">
                <a:latin typeface="Arial"/>
                <a:cs typeface="Arial"/>
              </a:rPr>
              <a:t>scan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until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signal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found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-135" dirty="0">
                <a:latin typeface="Arial"/>
                <a:cs typeface="Arial"/>
              </a:rPr>
              <a:t> 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above 	predetermined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threshold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7815" algn="l"/>
              </a:tabLst>
            </a:pPr>
            <a:r>
              <a:rPr sz="2400" dirty="0">
                <a:latin typeface="Carlito"/>
                <a:cs typeface="Carlito"/>
              </a:rPr>
              <a:t>if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signal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drops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below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threshold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→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rescan</a:t>
            </a:r>
            <a:endParaRPr sz="2400"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297815" algn="l"/>
              </a:tabLst>
            </a:pPr>
            <a:r>
              <a:rPr sz="2400" spc="-5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25" dirty="0">
                <a:latin typeface="Carlito"/>
                <a:cs typeface="Carlito"/>
              </a:rPr>
              <a:t>ti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791" y="3918120"/>
            <a:ext cx="6759575" cy="71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spc="-70" dirty="0">
                <a:latin typeface="Arial"/>
                <a:cs typeface="Arial"/>
              </a:rPr>
              <a:t>nly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one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Rx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required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(since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only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receiving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signal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</a:pPr>
            <a:r>
              <a:rPr sz="2400" dirty="0">
                <a:latin typeface="Carlito"/>
                <a:cs typeface="Carlito"/>
              </a:rPr>
              <a:t>me),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so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less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costly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→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still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need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multiple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antennas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674" y="4175024"/>
            <a:ext cx="6055305" cy="26722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136</a:t>
            </a:fld>
            <a:endParaRPr spc="-25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137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066036"/>
            <a:ext cx="4343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40" dirty="0">
                <a:solidFill>
                  <a:srgbClr val="000000"/>
                </a:solidFill>
              </a:rPr>
              <a:t>3)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120" dirty="0">
                <a:solidFill>
                  <a:srgbClr val="000000"/>
                </a:solidFill>
              </a:rPr>
              <a:t>Maximal </a:t>
            </a:r>
            <a:r>
              <a:rPr sz="3200" spc="-160" dirty="0">
                <a:solidFill>
                  <a:srgbClr val="000000"/>
                </a:solidFill>
              </a:rPr>
              <a:t>Ratio</a:t>
            </a:r>
            <a:r>
              <a:rPr sz="3200" spc="-135" dirty="0">
                <a:solidFill>
                  <a:srgbClr val="000000"/>
                </a:solidFill>
              </a:rPr>
              <a:t> </a:t>
            </a:r>
            <a:r>
              <a:rPr sz="3200" spc="-95" dirty="0">
                <a:solidFill>
                  <a:srgbClr val="000000"/>
                </a:solidFill>
              </a:rPr>
              <a:t>Diversity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0339" y="2639060"/>
            <a:ext cx="7604125" cy="3696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har char="–"/>
              <a:tabLst>
                <a:tab pos="298450" algn="l"/>
              </a:tabLst>
            </a:pPr>
            <a:r>
              <a:rPr sz="2800" spc="-150" dirty="0">
                <a:latin typeface="Arial"/>
                <a:cs typeface="Arial"/>
              </a:rPr>
              <a:t>signal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amplitudes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weighted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according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each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i="1" spc="-470" dirty="0">
                <a:latin typeface="Arial"/>
                <a:cs typeface="Arial"/>
              </a:rPr>
              <a:t>SNR</a:t>
            </a:r>
            <a:endParaRPr sz="2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298450" algn="l"/>
              </a:tabLst>
            </a:pPr>
            <a:r>
              <a:rPr sz="2800" spc="-165" dirty="0">
                <a:latin typeface="Arial"/>
                <a:cs typeface="Arial"/>
              </a:rPr>
              <a:t>summed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in-</a:t>
            </a:r>
            <a:r>
              <a:rPr sz="2800" b="1" spc="-35" dirty="0">
                <a:latin typeface="Arial"/>
                <a:cs typeface="Arial"/>
              </a:rPr>
              <a:t>phase</a:t>
            </a:r>
            <a:endParaRPr sz="2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298450" algn="l"/>
              </a:tabLst>
            </a:pPr>
            <a:r>
              <a:rPr sz="2800" spc="-100" dirty="0">
                <a:latin typeface="Arial"/>
                <a:cs typeface="Arial"/>
              </a:rPr>
              <a:t>most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complex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all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types</a:t>
            </a:r>
            <a:endParaRPr sz="2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299085" algn="l"/>
              </a:tabLst>
            </a:pP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complicated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mechanism,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modern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434" dirty="0">
                <a:latin typeface="Arial"/>
                <a:cs typeface="Arial"/>
              </a:rPr>
              <a:t>DSP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makes 	</a:t>
            </a:r>
            <a:r>
              <a:rPr sz="2800" dirty="0">
                <a:latin typeface="Carlito"/>
                <a:cs typeface="Carlito"/>
              </a:rPr>
              <a:t>this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more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practical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→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especially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in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base</a:t>
            </a:r>
            <a:r>
              <a:rPr sz="2800" spc="700" dirty="0">
                <a:latin typeface="Carlito"/>
                <a:cs typeface="Carlito"/>
              </a:rPr>
              <a:t> 	</a:t>
            </a:r>
            <a:r>
              <a:rPr sz="2800" spc="-70" dirty="0">
                <a:latin typeface="Arial"/>
                <a:cs typeface="Arial"/>
              </a:rPr>
              <a:t>station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50" dirty="0">
                <a:latin typeface="Arial"/>
                <a:cs typeface="Arial"/>
              </a:rPr>
              <a:t>Rx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where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battery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power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perform 	</a:t>
            </a:r>
            <a:r>
              <a:rPr sz="2800" spc="-100" dirty="0">
                <a:latin typeface="Arial"/>
                <a:cs typeface="Arial"/>
              </a:rPr>
              <a:t>computations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issue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138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5436" y="1450339"/>
            <a:ext cx="68154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600" spc="-200" dirty="0">
                <a:latin typeface="Arial"/>
                <a:cs typeface="Arial"/>
              </a:rPr>
              <a:t>The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resulting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signal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envelop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applied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detector: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436" y="4778755"/>
            <a:ext cx="364172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600" spc="-409" dirty="0">
                <a:latin typeface="Arial"/>
                <a:cs typeface="Arial"/>
              </a:rPr>
              <a:t>SNR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applied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detector: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6444" y="2025326"/>
            <a:ext cx="173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436" y="2610172"/>
            <a:ext cx="2967990" cy="6870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1400" i="1" spc="-25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Symbol"/>
                <a:cs typeface="Symbol"/>
              </a:rPr>
              <a:t></a:t>
            </a:r>
            <a:r>
              <a:rPr sz="1400" spc="-2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65"/>
              </a:spcBef>
              <a:buChar char="•"/>
              <a:tabLst>
                <a:tab pos="356870" algn="l"/>
              </a:tabLst>
            </a:pPr>
            <a:r>
              <a:rPr sz="2600" spc="-155" dirty="0">
                <a:latin typeface="Arial"/>
                <a:cs typeface="Arial"/>
              </a:rPr>
              <a:t>Total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noise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power: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04895" y="2052589"/>
            <a:ext cx="1438275" cy="579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96875" algn="l"/>
              </a:tabLst>
            </a:pPr>
            <a:r>
              <a:rPr sz="24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100" i="1" spc="-37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100" i="1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400" spc="89" baseline="-8487" dirty="0">
                <a:solidFill>
                  <a:srgbClr val="000000"/>
                </a:solidFill>
                <a:latin typeface="Symbol"/>
                <a:cs typeface="Symbol"/>
              </a:rPr>
              <a:t></a:t>
            </a:r>
            <a:r>
              <a:rPr sz="2400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100" i="1" spc="89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100" i="1" spc="-284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100" i="1" spc="-60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2347" y="3706079"/>
            <a:ext cx="11239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50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7235" y="3535391"/>
            <a:ext cx="17081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i="1" spc="-50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1035" y="3633604"/>
            <a:ext cx="347345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070"/>
              </a:lnSpc>
              <a:spcBef>
                <a:spcPts val="95"/>
              </a:spcBef>
            </a:pPr>
            <a:r>
              <a:rPr sz="3550" spc="-50" dirty="0">
                <a:latin typeface="Symbol"/>
                <a:cs typeface="Symbol"/>
              </a:rPr>
              <a:t></a:t>
            </a:r>
            <a:endParaRPr sz="3550">
              <a:latin typeface="Symbol"/>
              <a:cs typeface="Symbol"/>
            </a:endParaRPr>
          </a:p>
          <a:p>
            <a:pPr marL="60960">
              <a:lnSpc>
                <a:spcPts val="1430"/>
              </a:lnSpc>
            </a:pPr>
            <a:r>
              <a:rPr sz="1350" i="1" spc="-25" dirty="0">
                <a:latin typeface="Times New Roman"/>
                <a:cs typeface="Times New Roman"/>
              </a:rPr>
              <a:t>i</a:t>
            </a:r>
            <a:r>
              <a:rPr sz="1350" spc="-25" dirty="0">
                <a:latin typeface="Symbol"/>
                <a:cs typeface="Symbol"/>
              </a:rPr>
              <a:t></a:t>
            </a:r>
            <a:r>
              <a:rPr sz="1350" spc="-25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6947" y="3919439"/>
            <a:ext cx="12255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i="1" spc="-50" dirty="0">
                <a:latin typeface="Times New Roman"/>
                <a:cs typeface="Times New Roman"/>
              </a:rPr>
              <a:t>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8622" y="3919439"/>
            <a:ext cx="7429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i="1" spc="-5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2732" y="3713570"/>
            <a:ext cx="896619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6245" algn="l"/>
              </a:tabLst>
            </a:pPr>
            <a:r>
              <a:rPr sz="2350" i="1" spc="-50" dirty="0">
                <a:latin typeface="Times New Roman"/>
                <a:cs typeface="Times New Roman"/>
              </a:rPr>
              <a:t>N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i="1" spc="-5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4071" y="3713570"/>
            <a:ext cx="242570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i="1" spc="-5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5467" y="5340605"/>
            <a:ext cx="35115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200" i="1" baseline="-24801" dirty="0">
                <a:latin typeface="Times New Roman"/>
                <a:cs typeface="Times New Roman"/>
              </a:rPr>
              <a:t>r</a:t>
            </a:r>
            <a:r>
              <a:rPr sz="4200" i="1" spc="-675" baseline="-24801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0459" y="5593589"/>
            <a:ext cx="1024890" cy="8705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0480" algn="r">
              <a:lnSpc>
                <a:spcPts val="3310"/>
              </a:lnSpc>
              <a:spcBef>
                <a:spcPts val="120"/>
              </a:spcBef>
              <a:tabLst>
                <a:tab pos="554355" algn="l"/>
                <a:tab pos="948055" algn="l"/>
              </a:tabLst>
            </a:pPr>
            <a:r>
              <a:rPr sz="4200" baseline="-20833" dirty="0">
                <a:latin typeface="Symbol"/>
                <a:cs typeface="Symbol"/>
              </a:rPr>
              <a:t></a:t>
            </a:r>
            <a:r>
              <a:rPr sz="4200" baseline="-20833" dirty="0">
                <a:latin typeface="Times New Roman"/>
                <a:cs typeface="Times New Roman"/>
              </a:rPr>
              <a:t> </a:t>
            </a:r>
            <a:r>
              <a:rPr sz="16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16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 marR="110489" algn="r">
              <a:lnSpc>
                <a:spcPts val="3310"/>
              </a:lnSpc>
            </a:pPr>
            <a:r>
              <a:rPr sz="2800" spc="55" dirty="0">
                <a:latin typeface="Times New Roman"/>
                <a:cs typeface="Times New Roman"/>
              </a:rPr>
              <a:t>2</a:t>
            </a:r>
            <a:r>
              <a:rPr sz="2800" i="1" spc="55" dirty="0">
                <a:latin typeface="Times New Roman"/>
                <a:cs typeface="Times New Roman"/>
              </a:rPr>
              <a:t>N</a:t>
            </a:r>
            <a:r>
              <a:rPr sz="2400" i="1" spc="82" baseline="-24305" dirty="0">
                <a:latin typeface="Times New Roman"/>
                <a:cs typeface="Times New Roman"/>
              </a:rPr>
              <a:t>T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6204" y="5714998"/>
            <a:ext cx="447675" cy="471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900" i="1" spc="-290" dirty="0">
                <a:latin typeface="Liberation Sans"/>
                <a:cs typeface="Liberation Sans"/>
              </a:rPr>
              <a:t>γ</a:t>
            </a:r>
            <a:r>
              <a:rPr sz="2900" i="1" spc="-409" dirty="0">
                <a:latin typeface="Liberation Sans"/>
                <a:cs typeface="Liberation Sans"/>
              </a:rPr>
              <a:t> </a:t>
            </a:r>
            <a:r>
              <a:rPr sz="2400" i="1" spc="-75" baseline="-24305" dirty="0">
                <a:latin typeface="Times New Roman"/>
                <a:cs typeface="Times New Roman"/>
              </a:rPr>
              <a:t>M</a:t>
            </a:r>
            <a:endParaRPr sz="2400" baseline="-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4536" y="1453388"/>
            <a:ext cx="746188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30480" indent="-287020">
              <a:lnSpc>
                <a:spcPct val="100000"/>
              </a:lnSpc>
              <a:spcBef>
                <a:spcPts val="100"/>
              </a:spcBef>
              <a:tabLst>
                <a:tab pos="2988945" algn="l"/>
              </a:tabLst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voltage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signals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525" i="1" spc="-382" baseline="8274" dirty="0">
                <a:latin typeface="Liberation Sans"/>
                <a:cs typeface="Liberation Sans"/>
              </a:rPr>
              <a:t>γ</a:t>
            </a:r>
            <a:r>
              <a:rPr sz="3525" i="1" spc="-615" baseline="8274" dirty="0">
                <a:latin typeface="Liberation Sans"/>
                <a:cs typeface="Liberation Sans"/>
              </a:rPr>
              <a:t> </a:t>
            </a:r>
            <a:r>
              <a:rPr sz="1950" i="1" baseline="-10683" dirty="0">
                <a:latin typeface="Times New Roman"/>
                <a:cs typeface="Times New Roman"/>
              </a:rPr>
              <a:t>i</a:t>
            </a:r>
            <a:r>
              <a:rPr sz="1950" i="1" spc="-209" baseline="-10683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diversity </a:t>
            </a:r>
            <a:r>
              <a:rPr sz="2400" spc="-140" dirty="0">
                <a:latin typeface="Arial"/>
                <a:cs typeface="Arial"/>
              </a:rPr>
              <a:t>branches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co-</a:t>
            </a:r>
            <a:r>
              <a:rPr sz="2400" spc="-145" dirty="0">
                <a:latin typeface="Arial"/>
                <a:cs typeface="Arial"/>
              </a:rPr>
              <a:t>phased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provide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coherent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voltage </a:t>
            </a:r>
            <a:r>
              <a:rPr sz="2400" spc="-50" dirty="0">
                <a:latin typeface="Arial"/>
                <a:cs typeface="Arial"/>
              </a:rPr>
              <a:t>addition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individually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weighted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provide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optimal </a:t>
            </a:r>
            <a:r>
              <a:rPr sz="2400" spc="-405" dirty="0">
                <a:latin typeface="Arial"/>
                <a:cs typeface="Arial"/>
              </a:rPr>
              <a:t>SNR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3748" y="4271174"/>
            <a:ext cx="291973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36550" algn="l"/>
              </a:tabLst>
            </a:pPr>
            <a:r>
              <a:rPr sz="2400" spc="-5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975" i="1" spc="-405" baseline="5241" dirty="0">
                <a:latin typeface="Times New Roman"/>
                <a:cs typeface="Times New Roman"/>
              </a:rPr>
              <a:t>r</a:t>
            </a:r>
            <a:r>
              <a:rPr sz="2325" i="1" spc="-930" baseline="-14336" dirty="0">
                <a:latin typeface="Times New Roman"/>
                <a:cs typeface="Times New Roman"/>
              </a:rPr>
              <a:t>M</a:t>
            </a:r>
            <a:r>
              <a:rPr sz="2400" spc="-65" dirty="0">
                <a:latin typeface="Arial"/>
                <a:cs typeface="Arial"/>
              </a:rPr>
              <a:t>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maximized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when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4628" y="4291076"/>
            <a:ext cx="1198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i="1" dirty="0">
                <a:latin typeface="Times New Roman"/>
                <a:cs typeface="Times New Roman"/>
              </a:rPr>
              <a:t>G</a:t>
            </a:r>
            <a:r>
              <a:rPr sz="1950" i="1" baseline="-23504" dirty="0">
                <a:latin typeface="Times New Roman"/>
                <a:cs typeface="Times New Roman"/>
              </a:rPr>
              <a:t>i</a:t>
            </a:r>
            <a:r>
              <a:rPr sz="1950" i="1" spc="540" baseline="-23504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100" dirty="0">
                <a:latin typeface="Times New Roman"/>
                <a:cs typeface="Times New Roman"/>
              </a:rPr>
              <a:t> </a:t>
            </a:r>
            <a:r>
              <a:rPr sz="2250" i="1" dirty="0">
                <a:latin typeface="Times New Roman"/>
                <a:cs typeface="Times New Roman"/>
              </a:rPr>
              <a:t>r</a:t>
            </a:r>
            <a:r>
              <a:rPr sz="1950" i="1" baseline="-23504" dirty="0">
                <a:latin typeface="Times New Roman"/>
                <a:cs typeface="Times New Roman"/>
              </a:rPr>
              <a:t>i</a:t>
            </a:r>
            <a:r>
              <a:rPr sz="1950" i="1" spc="330" baseline="-23504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/</a:t>
            </a:r>
            <a:r>
              <a:rPr sz="3600" spc="-37" baseline="-2314" dirty="0">
                <a:latin typeface="Arial"/>
                <a:cs typeface="Arial"/>
              </a:rPr>
              <a:t>)</a:t>
            </a:r>
            <a:r>
              <a:rPr sz="2250" i="1" spc="-25" dirty="0">
                <a:latin typeface="Times New Roman"/>
                <a:cs typeface="Times New Roman"/>
              </a:rPr>
              <a:t>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2636" y="5623052"/>
            <a:ext cx="7134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80" dirty="0">
                <a:latin typeface="Arial"/>
                <a:cs typeface="Arial"/>
              </a:rPr>
              <a:t>SNR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diversity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combiner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sum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355" dirty="0">
                <a:latin typeface="Arial"/>
                <a:cs typeface="Arial"/>
              </a:rPr>
              <a:t>SNRs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branch.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9" y="2880360"/>
            <a:ext cx="5974080" cy="12740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139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90"/>
              </a:spcBef>
            </a:pPr>
            <a:r>
              <a:rPr sz="3200" spc="-150" dirty="0">
                <a:solidFill>
                  <a:srgbClr val="1E487C"/>
                </a:solidFill>
              </a:rPr>
              <a:t>Practical</a:t>
            </a:r>
            <a:r>
              <a:rPr sz="3200" spc="-160" dirty="0">
                <a:solidFill>
                  <a:srgbClr val="1E487C"/>
                </a:solidFill>
              </a:rPr>
              <a:t> </a:t>
            </a:r>
            <a:r>
              <a:rPr sz="3200" spc="-114" dirty="0">
                <a:solidFill>
                  <a:srgbClr val="1E487C"/>
                </a:solidFill>
              </a:rPr>
              <a:t>Handoff </a:t>
            </a:r>
            <a:r>
              <a:rPr sz="3200" spc="-120" dirty="0">
                <a:solidFill>
                  <a:srgbClr val="1E487C"/>
                </a:solidFill>
              </a:rPr>
              <a:t>Consideration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6539" y="2089314"/>
            <a:ext cx="7553325" cy="44405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45" dirty="0">
                <a:latin typeface="Arial"/>
                <a:cs typeface="Arial"/>
              </a:rPr>
              <a:t>Different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type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05" dirty="0">
                <a:latin typeface="Arial"/>
                <a:cs typeface="Arial"/>
              </a:rPr>
              <a:t>High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users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need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frequent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handoff </a:t>
            </a:r>
            <a:r>
              <a:rPr sz="1800" spc="-50" dirty="0">
                <a:latin typeface="Arial"/>
                <a:cs typeface="Arial"/>
              </a:rPr>
              <a:t>during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call.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10" dirty="0">
                <a:latin typeface="Arial"/>
                <a:cs typeface="Arial"/>
              </a:rPr>
              <a:t>Low</a:t>
            </a:r>
            <a:r>
              <a:rPr sz="1800" spc="-125" dirty="0">
                <a:latin typeface="Arial"/>
                <a:cs typeface="Arial"/>
              </a:rPr>
              <a:t> speed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users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may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never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need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during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call.</a:t>
            </a:r>
            <a:endParaRPr sz="1800">
              <a:latin typeface="Arial"/>
              <a:cs typeface="Arial"/>
            </a:endParaRPr>
          </a:p>
          <a:p>
            <a:pPr marL="356870" marR="76200" indent="-344805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80" dirty="0">
                <a:latin typeface="Arial"/>
                <a:cs typeface="Arial"/>
              </a:rPr>
              <a:t>Microcells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provide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capacity,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65" dirty="0">
                <a:latin typeface="Arial"/>
                <a:cs typeface="Arial"/>
              </a:rPr>
              <a:t>MSC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become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burdened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high </a:t>
            </a:r>
            <a:r>
              <a:rPr sz="2000" spc="-135" dirty="0">
                <a:latin typeface="Arial"/>
                <a:cs typeface="Arial"/>
              </a:rPr>
              <a:t>speed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users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constantly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being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passed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between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very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small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cells.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65" dirty="0">
                <a:latin typeface="Arial"/>
                <a:cs typeface="Arial"/>
              </a:rPr>
              <a:t>Minimize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handoff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intervention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</a:tabLst>
            </a:pPr>
            <a:r>
              <a:rPr sz="1800" spc="-80" dirty="0">
                <a:latin typeface="Arial"/>
                <a:cs typeface="Arial"/>
              </a:rPr>
              <a:t>handle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simultaneous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traffic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high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low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users.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</a:tabLst>
            </a:pPr>
            <a:r>
              <a:rPr sz="2000" spc="-155" dirty="0">
                <a:latin typeface="Arial"/>
                <a:cs typeface="Arial"/>
              </a:rPr>
              <a:t>Large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small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cells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 </a:t>
            </a:r>
            <a:r>
              <a:rPr sz="2000" spc="-85" dirty="0">
                <a:latin typeface="Arial"/>
                <a:cs typeface="Arial"/>
              </a:rPr>
              <a:t>located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single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location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(umbrella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cell)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30" dirty="0">
                <a:latin typeface="Arial"/>
                <a:cs typeface="Arial"/>
              </a:rPr>
              <a:t>different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antenna</a:t>
            </a:r>
            <a:r>
              <a:rPr sz="1800" spc="-10" dirty="0">
                <a:latin typeface="Arial"/>
                <a:cs typeface="Arial"/>
              </a:rPr>
              <a:t> height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30" dirty="0">
                <a:latin typeface="Arial"/>
                <a:cs typeface="Arial"/>
              </a:rPr>
              <a:t>different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power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marL="356870" marR="220979" indent="-344805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130" dirty="0">
                <a:latin typeface="Arial"/>
                <a:cs typeface="Arial"/>
              </a:rPr>
              <a:t>Cell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dragging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problem: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pedestrian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users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provide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very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strong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signal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station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user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may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travel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deep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neighboring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7236" y="1447292"/>
            <a:ext cx="69754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387725" algn="l"/>
              </a:tabLst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probability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3525" i="1" spc="-382" baseline="7092" dirty="0">
                <a:latin typeface="Liberation Sans"/>
                <a:cs typeface="Liberation Sans"/>
              </a:rPr>
              <a:t>γ</a:t>
            </a:r>
            <a:r>
              <a:rPr sz="3525" i="1" spc="-509" baseline="7092" dirty="0">
                <a:latin typeface="Liberation Sans"/>
                <a:cs typeface="Liberation Sans"/>
              </a:rPr>
              <a:t> </a:t>
            </a:r>
            <a:r>
              <a:rPr sz="1950" i="1" spc="-367" baseline="-12820" dirty="0">
                <a:latin typeface="Times New Roman"/>
                <a:cs typeface="Times New Roman"/>
              </a:rPr>
              <a:t>M</a:t>
            </a:r>
            <a:r>
              <a:rPr sz="2800" spc="-245" dirty="0">
                <a:latin typeface="Arial"/>
                <a:cs typeface="Arial"/>
              </a:rPr>
              <a:t>less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than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some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specific</a:t>
            </a:r>
            <a:endParaRPr sz="280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</a:pPr>
            <a:r>
              <a:rPr sz="2800" dirty="0">
                <a:latin typeface="Carlito"/>
                <a:cs typeface="Carlito"/>
              </a:rPr>
              <a:t>SNR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threshold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γ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0459" y="2960412"/>
            <a:ext cx="3871630" cy="8342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25416" y="4856376"/>
            <a:ext cx="5814060" cy="930910"/>
            <a:chOff x="2025416" y="4856376"/>
            <a:chExt cx="5814060" cy="930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5416" y="4856376"/>
              <a:ext cx="5729200" cy="930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87311" y="5312663"/>
              <a:ext cx="1152525" cy="30480"/>
            </a:xfrm>
            <a:custGeom>
              <a:avLst/>
              <a:gdLst/>
              <a:ahLst/>
              <a:cxnLst/>
              <a:rect l="l" t="t" r="r" b="b"/>
              <a:pathLst>
                <a:path w="1152525" h="30479">
                  <a:moveTo>
                    <a:pt x="1152144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1152144" y="30480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140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7236" y="1355998"/>
            <a:ext cx="6661150" cy="14274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825"/>
              </a:spcBef>
              <a:buChar char="–"/>
              <a:tabLst>
                <a:tab pos="323850" algn="l"/>
              </a:tabLst>
            </a:pPr>
            <a:r>
              <a:rPr sz="2800" spc="-185" dirty="0">
                <a:latin typeface="Arial"/>
                <a:cs typeface="Arial"/>
              </a:rPr>
              <a:t>gives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optimal </a:t>
            </a:r>
            <a:r>
              <a:rPr sz="2800" i="1" spc="-445" dirty="0">
                <a:latin typeface="Arial"/>
                <a:cs typeface="Arial"/>
              </a:rPr>
              <a:t>SNR</a:t>
            </a:r>
            <a:r>
              <a:rPr sz="2800" i="1" spc="-1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improvement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22630" lvl="1" indent="-227329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b="1" spc="-10" dirty="0">
                <a:latin typeface="Carlito"/>
                <a:cs typeface="Carlito"/>
              </a:rPr>
              <a:t>Γ</a:t>
            </a:r>
            <a:r>
              <a:rPr sz="2400" i="1" spc="-15" baseline="-20833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avg.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i="1" spc="-395" dirty="0">
                <a:latin typeface="Arial"/>
                <a:cs typeface="Arial"/>
              </a:rPr>
              <a:t>SNR</a:t>
            </a:r>
            <a:r>
              <a:rPr sz="2400" i="1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individual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branch</a:t>
            </a:r>
            <a:endParaRPr sz="2400">
              <a:latin typeface="Arial"/>
              <a:cs typeface="Arial"/>
            </a:endParaRPr>
          </a:p>
          <a:p>
            <a:pPr marL="722630" lvl="1" indent="-22732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22630" algn="l"/>
              </a:tabLst>
            </a:pPr>
            <a:r>
              <a:rPr sz="2400" b="1" dirty="0">
                <a:latin typeface="Carlito"/>
                <a:cs typeface="Carlito"/>
              </a:rPr>
              <a:t>Γ</a:t>
            </a:r>
            <a:r>
              <a:rPr sz="2400" i="1" baseline="-20833" dirty="0">
                <a:latin typeface="Arial"/>
                <a:cs typeface="Arial"/>
              </a:rPr>
              <a:t>i</a:t>
            </a:r>
            <a:r>
              <a:rPr sz="2400" i="1" spc="135" baseline="-20833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=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b="1" dirty="0">
                <a:latin typeface="Carlito"/>
                <a:cs typeface="Carlito"/>
              </a:rPr>
              <a:t>Γ</a:t>
            </a:r>
            <a:r>
              <a:rPr sz="2400" b="1" spc="30" dirty="0">
                <a:latin typeface="Carlito"/>
                <a:cs typeface="Carlito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avg.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i="1" spc="-395" dirty="0">
                <a:latin typeface="Arial"/>
                <a:cs typeface="Arial"/>
              </a:rPr>
              <a:t>SNR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same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1067" y="347624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378" y="0"/>
                </a:lnTo>
              </a:path>
            </a:pathLst>
          </a:custGeom>
          <a:ln w="15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4084" y="3252302"/>
            <a:ext cx="106426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1310" algn="l"/>
                <a:tab pos="589915" algn="l"/>
                <a:tab pos="895985" algn="l"/>
              </a:tabLst>
            </a:pPr>
            <a:r>
              <a:rPr sz="1450" i="1" spc="-50" dirty="0">
                <a:latin typeface="Times New Roman"/>
                <a:cs typeface="Times New Roman"/>
              </a:rPr>
              <a:t>M</a:t>
            </a:r>
            <a:r>
              <a:rPr sz="1450" i="1" dirty="0">
                <a:latin typeface="Times New Roman"/>
                <a:cs typeface="Times New Roman"/>
              </a:rPr>
              <a:t>	</a:t>
            </a:r>
            <a:r>
              <a:rPr sz="145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50" i="1" u="none" dirty="0">
                <a:latin typeface="Times New Roman"/>
                <a:cs typeface="Times New Roman"/>
              </a:rPr>
              <a:t>	</a:t>
            </a:r>
            <a:r>
              <a:rPr sz="1450" i="1" u="none" spc="-50" dirty="0">
                <a:latin typeface="Times New Roman"/>
                <a:cs typeface="Times New Roman"/>
              </a:rPr>
              <a:t>M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4940" y="6829256"/>
            <a:ext cx="3187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141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3603" y="3880190"/>
            <a:ext cx="116078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95985" algn="l"/>
              </a:tabLst>
            </a:pPr>
            <a:r>
              <a:rPr sz="1450" i="1" spc="-25" dirty="0">
                <a:latin typeface="Times New Roman"/>
                <a:cs typeface="Times New Roman"/>
              </a:rPr>
              <a:t>i</a:t>
            </a:r>
            <a:r>
              <a:rPr sz="1450" spc="-25" dirty="0">
                <a:latin typeface="Symbol"/>
                <a:cs typeface="Symbol"/>
              </a:rPr>
              <a:t></a:t>
            </a:r>
            <a:r>
              <a:rPr sz="1450" spc="-25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i="1" spc="-25" dirty="0">
                <a:latin typeface="Times New Roman"/>
                <a:cs typeface="Times New Roman"/>
              </a:rPr>
              <a:t>i</a:t>
            </a:r>
            <a:r>
              <a:rPr sz="1450" spc="-25" dirty="0">
                <a:latin typeface="Symbol"/>
                <a:cs typeface="Symbol"/>
              </a:rPr>
              <a:t></a:t>
            </a:r>
            <a:r>
              <a:rPr sz="1450" spc="-25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3155" y="3279857"/>
            <a:ext cx="3088640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04190" algn="l"/>
              </a:tabLst>
            </a:pPr>
            <a:r>
              <a:rPr sz="2600" i="1" spc="-275" dirty="0">
                <a:latin typeface="Liberation Sans"/>
                <a:cs typeface="Liberation Sans"/>
              </a:rPr>
              <a:t>γ</a:t>
            </a:r>
            <a:r>
              <a:rPr sz="2600" i="1" spc="-395" dirty="0">
                <a:latin typeface="Liberation Sans"/>
                <a:cs typeface="Liberation Sans"/>
              </a:rPr>
              <a:t> </a:t>
            </a:r>
            <a:r>
              <a:rPr sz="2175" i="1" spc="-75" baseline="-24904" dirty="0">
                <a:latin typeface="Times New Roman"/>
                <a:cs typeface="Times New Roman"/>
              </a:rPr>
              <a:t>M</a:t>
            </a:r>
            <a:r>
              <a:rPr sz="2175" i="1" baseline="-24904" dirty="0">
                <a:latin typeface="Times New Roman"/>
                <a:cs typeface="Times New Roman"/>
              </a:rPr>
              <a:t>	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5625" spc="127" baseline="-8888" dirty="0">
                <a:latin typeface="Symbol"/>
                <a:cs typeface="Symbol"/>
              </a:rPr>
              <a:t></a:t>
            </a:r>
            <a:r>
              <a:rPr sz="2600" i="1" spc="85" dirty="0">
                <a:latin typeface="Liberation Sans"/>
                <a:cs typeface="Liberation Sans"/>
              </a:rPr>
              <a:t>γ</a:t>
            </a:r>
            <a:r>
              <a:rPr sz="2175" i="1" spc="127" baseline="-24904" dirty="0">
                <a:latin typeface="Times New Roman"/>
                <a:cs typeface="Times New Roman"/>
              </a:rPr>
              <a:t>i</a:t>
            </a:r>
            <a:r>
              <a:rPr sz="2175" i="1" spc="104" baseline="-24904" dirty="0">
                <a:latin typeface="Times New Roman"/>
                <a:cs typeface="Times New Roman"/>
              </a:rPr>
              <a:t>  </a:t>
            </a:r>
            <a:r>
              <a:rPr sz="2500" spc="105" dirty="0">
                <a:latin typeface="Symbol"/>
                <a:cs typeface="Symbol"/>
              </a:rPr>
              <a:t></a:t>
            </a:r>
            <a:r>
              <a:rPr sz="5625" spc="157" baseline="-8888" dirty="0">
                <a:latin typeface="Symbol"/>
                <a:cs typeface="Symbol"/>
              </a:rPr>
              <a:t></a:t>
            </a:r>
            <a:r>
              <a:rPr sz="2500" spc="105" dirty="0">
                <a:latin typeface="Symbol"/>
                <a:cs typeface="Symbol"/>
              </a:rPr>
              <a:t></a:t>
            </a:r>
            <a:r>
              <a:rPr sz="2175" i="1" spc="157" baseline="-24904" dirty="0">
                <a:latin typeface="Times New Roman"/>
                <a:cs typeface="Times New Roman"/>
              </a:rPr>
              <a:t>i</a:t>
            </a:r>
            <a:r>
              <a:rPr sz="2175" i="1" spc="120" baseline="-24904" dirty="0">
                <a:latin typeface="Times New Roman"/>
                <a:cs typeface="Times New Roman"/>
              </a:rPr>
              <a:t>  </a:t>
            </a:r>
            <a:r>
              <a:rPr sz="2500" spc="-45" dirty="0">
                <a:latin typeface="Symbol"/>
                <a:cs typeface="Symbol"/>
              </a:rPr>
              <a:t></a:t>
            </a:r>
            <a:r>
              <a:rPr sz="2500" i="1" spc="-45" dirty="0">
                <a:latin typeface="Times New Roman"/>
                <a:cs typeface="Times New Roman"/>
              </a:rPr>
              <a:t>M</a:t>
            </a:r>
            <a:r>
              <a:rPr sz="2500" i="1" spc="-29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Symbol"/>
                <a:cs typeface="Symbol"/>
              </a:rPr>
              <a:t></a:t>
            </a:r>
            <a:endParaRPr sz="25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9346" y="2330788"/>
            <a:ext cx="7285054" cy="2721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142</a:t>
            </a:fld>
            <a:endParaRPr spc="-25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066036"/>
            <a:ext cx="373252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40" dirty="0">
                <a:solidFill>
                  <a:srgbClr val="000000"/>
                </a:solidFill>
              </a:rPr>
              <a:t>4)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225" dirty="0">
                <a:solidFill>
                  <a:srgbClr val="000000"/>
                </a:solidFill>
              </a:rPr>
              <a:t>Equal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215" dirty="0">
                <a:solidFill>
                  <a:srgbClr val="000000"/>
                </a:solidFill>
              </a:rPr>
              <a:t>Gain</a:t>
            </a:r>
            <a:r>
              <a:rPr sz="3200" spc="-114" dirty="0">
                <a:solidFill>
                  <a:srgbClr val="000000"/>
                </a:solidFill>
              </a:rPr>
              <a:t> </a:t>
            </a:r>
            <a:r>
              <a:rPr sz="3200" spc="-100" dirty="0">
                <a:solidFill>
                  <a:srgbClr val="000000"/>
                </a:solidFill>
              </a:rPr>
              <a:t>Diversity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0339" y="2554935"/>
            <a:ext cx="7418070" cy="28663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70"/>
              </a:spcBef>
              <a:buChar char="–"/>
              <a:tabLst>
                <a:tab pos="298450" algn="l"/>
              </a:tabLst>
            </a:pPr>
            <a:r>
              <a:rPr sz="2800" spc="-125" dirty="0">
                <a:latin typeface="Arial"/>
                <a:cs typeface="Arial"/>
              </a:rPr>
              <a:t>combine </a:t>
            </a:r>
            <a:r>
              <a:rPr sz="2800" spc="-45" dirty="0">
                <a:latin typeface="Arial"/>
                <a:cs typeface="Arial"/>
              </a:rPr>
              <a:t>multiple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signals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one</a:t>
            </a:r>
            <a:endParaRPr sz="2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085" algn="l"/>
              </a:tabLst>
            </a:pPr>
            <a:r>
              <a:rPr sz="2800" i="1" spc="-415" dirty="0">
                <a:latin typeface="Arial"/>
                <a:cs typeface="Arial"/>
              </a:rPr>
              <a:t>G</a:t>
            </a:r>
            <a:r>
              <a:rPr sz="2800" i="1" spc="-170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=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1,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phase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adjusted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each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received 	</a:t>
            </a:r>
            <a:r>
              <a:rPr sz="2800" spc="-150" dirty="0">
                <a:latin typeface="Arial"/>
                <a:cs typeface="Arial"/>
              </a:rPr>
              <a:t>signal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204" dirty="0">
                <a:latin typeface="Arial"/>
                <a:cs typeface="Arial"/>
              </a:rPr>
              <a:t>so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  <a:p>
            <a:pPr marL="696595" lvl="1" indent="-227329">
              <a:lnSpc>
                <a:spcPct val="100000"/>
              </a:lnSpc>
              <a:spcBef>
                <a:spcPts val="615"/>
              </a:spcBef>
              <a:buChar char="•"/>
              <a:tabLst>
                <a:tab pos="696595" algn="l"/>
              </a:tabLst>
            </a:pP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signal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branch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co-</a:t>
            </a:r>
            <a:r>
              <a:rPr sz="2400" spc="-10" dirty="0">
                <a:latin typeface="Arial"/>
                <a:cs typeface="Arial"/>
              </a:rPr>
              <a:t>phased</a:t>
            </a:r>
            <a:endParaRPr sz="2400">
              <a:latin typeface="Arial"/>
              <a:cs typeface="Arial"/>
            </a:endParaRPr>
          </a:p>
          <a:p>
            <a:pPr marL="696595" lvl="1" indent="-227329">
              <a:lnSpc>
                <a:spcPct val="100000"/>
              </a:lnSpc>
              <a:spcBef>
                <a:spcPts val="580"/>
              </a:spcBef>
              <a:buChar char="•"/>
              <a:tabLst>
                <a:tab pos="696595" algn="l"/>
              </a:tabLst>
            </a:pPr>
            <a:r>
              <a:rPr sz="2400" spc="-110" dirty="0">
                <a:latin typeface="Arial"/>
                <a:cs typeface="Arial"/>
              </a:rPr>
              <a:t>vectors</a:t>
            </a:r>
            <a:r>
              <a:rPr sz="2400" spc="-125" dirty="0">
                <a:latin typeface="Arial"/>
                <a:cs typeface="Arial"/>
              </a:rPr>
              <a:t> add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in-</a:t>
            </a:r>
            <a:r>
              <a:rPr sz="2400" spc="-20" dirty="0">
                <a:latin typeface="Arial"/>
                <a:cs typeface="Arial"/>
              </a:rPr>
              <a:t>phase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298450" algn="l"/>
              </a:tabLst>
            </a:pPr>
            <a:r>
              <a:rPr sz="2800" spc="-35" dirty="0">
                <a:latin typeface="Arial"/>
                <a:cs typeface="Arial"/>
              </a:rPr>
              <a:t>better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performance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than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selection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diversity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788" y="1005331"/>
            <a:ext cx="30378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285" dirty="0">
                <a:solidFill>
                  <a:srgbClr val="000000"/>
                </a:solidFill>
              </a:rPr>
              <a:t>IV.</a:t>
            </a:r>
            <a:r>
              <a:rPr sz="3400" spc="-215" dirty="0">
                <a:solidFill>
                  <a:srgbClr val="000000"/>
                </a:solidFill>
              </a:rPr>
              <a:t> </a:t>
            </a:r>
            <a:r>
              <a:rPr sz="3400" spc="-195" dirty="0">
                <a:solidFill>
                  <a:srgbClr val="000000"/>
                </a:solidFill>
              </a:rPr>
              <a:t>Time</a:t>
            </a:r>
            <a:r>
              <a:rPr sz="3400" spc="-210" dirty="0">
                <a:solidFill>
                  <a:srgbClr val="000000"/>
                </a:solidFill>
              </a:rPr>
              <a:t> </a:t>
            </a:r>
            <a:r>
              <a:rPr sz="3400" spc="-95" dirty="0">
                <a:solidFill>
                  <a:srgbClr val="000000"/>
                </a:solidFill>
              </a:rPr>
              <a:t>Diversity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980439" y="2066035"/>
            <a:ext cx="8084184" cy="427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9570" algn="l"/>
              </a:tabLst>
            </a:pPr>
            <a:r>
              <a:rPr sz="3000" dirty="0">
                <a:latin typeface="Carlito"/>
                <a:cs typeface="Carlito"/>
              </a:rPr>
              <a:t>Time</a:t>
            </a:r>
            <a:r>
              <a:rPr sz="3000" spc="-7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Diversity</a:t>
            </a:r>
            <a:r>
              <a:rPr sz="3000" spc="-8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→</a:t>
            </a:r>
            <a:r>
              <a:rPr sz="3000" spc="-5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transmit</a:t>
            </a:r>
            <a:r>
              <a:rPr sz="3000" spc="-6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repeatedly</a:t>
            </a:r>
            <a:r>
              <a:rPr sz="3000" spc="-85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the</a:t>
            </a:r>
            <a:endParaRPr sz="3000">
              <a:latin typeface="Carlito"/>
              <a:cs typeface="Carlito"/>
            </a:endParaRPr>
          </a:p>
          <a:p>
            <a:pPr marL="369570">
              <a:lnSpc>
                <a:spcPct val="100000"/>
              </a:lnSpc>
            </a:pPr>
            <a:r>
              <a:rPr sz="3000" spc="-50" dirty="0">
                <a:latin typeface="Arial"/>
                <a:cs typeface="Arial"/>
              </a:rPr>
              <a:t>information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at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45" dirty="0">
                <a:latin typeface="Arial"/>
                <a:cs typeface="Arial"/>
              </a:rPr>
              <a:t>different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time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spacings</a:t>
            </a:r>
            <a:endParaRPr sz="3000">
              <a:latin typeface="Arial"/>
              <a:cs typeface="Arial"/>
            </a:endParaRPr>
          </a:p>
          <a:p>
            <a:pPr marL="768985" marR="102870" lvl="1" indent="-287020">
              <a:lnSpc>
                <a:spcPct val="100000"/>
              </a:lnSpc>
              <a:spcBef>
                <a:spcPts val="3085"/>
              </a:spcBef>
              <a:buChar char="–"/>
              <a:tabLst>
                <a:tab pos="768985" algn="l"/>
              </a:tabLst>
            </a:pPr>
            <a:r>
              <a:rPr sz="2600" spc="-150" dirty="0">
                <a:latin typeface="Arial"/>
                <a:cs typeface="Arial"/>
              </a:rPr>
              <a:t>Time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spacing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35" dirty="0">
                <a:latin typeface="Arial"/>
                <a:cs typeface="Arial"/>
              </a:rPr>
              <a:t>&gt;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coherence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time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(coherence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time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30" dirty="0">
                <a:latin typeface="Arial"/>
                <a:cs typeface="Arial"/>
              </a:rPr>
              <a:t>time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over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which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fading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signal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90" dirty="0">
                <a:latin typeface="Arial"/>
                <a:cs typeface="Arial"/>
              </a:rPr>
              <a:t>can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be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considered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</a:t>
            </a:r>
            <a:r>
              <a:rPr sz="2600" spc="-170" dirty="0">
                <a:latin typeface="Arial"/>
                <a:cs typeface="Arial"/>
              </a:rPr>
              <a:t>have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similar </a:t>
            </a:r>
            <a:r>
              <a:rPr sz="2600" spc="-45" dirty="0">
                <a:latin typeface="Arial"/>
                <a:cs typeface="Arial"/>
              </a:rPr>
              <a:t>characteristics)</a:t>
            </a:r>
            <a:endParaRPr sz="2600">
              <a:latin typeface="Arial"/>
              <a:cs typeface="Arial"/>
            </a:endParaRPr>
          </a:p>
          <a:p>
            <a:pPr marL="768985" lvl="1" indent="-286385">
              <a:lnSpc>
                <a:spcPct val="100000"/>
              </a:lnSpc>
              <a:spcBef>
                <a:spcPts val="625"/>
              </a:spcBef>
              <a:buChar char="–"/>
              <a:tabLst>
                <a:tab pos="768985" algn="l"/>
              </a:tabLst>
            </a:pPr>
            <a:r>
              <a:rPr sz="2600" spc="-320" dirty="0">
                <a:latin typeface="Arial"/>
                <a:cs typeface="Arial"/>
              </a:rPr>
              <a:t>So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signals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90" dirty="0">
                <a:latin typeface="Arial"/>
                <a:cs typeface="Arial"/>
              </a:rPr>
              <a:t>can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be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considered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independent</a:t>
            </a:r>
            <a:endParaRPr sz="2600">
              <a:latin typeface="Arial"/>
              <a:cs typeface="Arial"/>
            </a:endParaRPr>
          </a:p>
          <a:p>
            <a:pPr marL="768985" marR="43180" lvl="1" indent="-287020">
              <a:lnSpc>
                <a:spcPct val="100000"/>
              </a:lnSpc>
              <a:spcBef>
                <a:spcPts val="625"/>
              </a:spcBef>
              <a:buChar char="–"/>
              <a:tabLst>
                <a:tab pos="768985" algn="l"/>
              </a:tabLst>
            </a:pPr>
            <a:r>
              <a:rPr sz="2600" spc="-70" dirty="0">
                <a:latin typeface="Arial"/>
                <a:cs typeface="Arial"/>
              </a:rPr>
              <a:t>Main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disadvantage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4" dirty="0">
                <a:latin typeface="Arial"/>
                <a:cs typeface="Arial"/>
              </a:rPr>
              <a:t>BW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efficiency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significantly </a:t>
            </a:r>
            <a:r>
              <a:rPr sz="2600" spc="-125" dirty="0">
                <a:latin typeface="Arial"/>
                <a:cs typeface="Arial"/>
              </a:rPr>
              <a:t>worsened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–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signal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transmitted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more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than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once</a:t>
            </a:r>
            <a:endParaRPr sz="2600">
              <a:latin typeface="Arial"/>
              <a:cs typeface="Arial"/>
            </a:endParaRPr>
          </a:p>
          <a:p>
            <a:pPr marL="1167765" lvl="2" indent="-2286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167765" algn="l"/>
              </a:tabLst>
            </a:pPr>
            <a:r>
              <a:rPr sz="2200" dirty="0">
                <a:latin typeface="Carlito"/>
                <a:cs typeface="Carlito"/>
              </a:rPr>
              <a:t>BW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must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↑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obtain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b="1" spc="-200" dirty="0">
                <a:latin typeface="Arial"/>
                <a:cs typeface="Arial"/>
              </a:rPr>
              <a:t>same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i="1" spc="-240" dirty="0">
                <a:latin typeface="Arial"/>
                <a:cs typeface="Arial"/>
              </a:rPr>
              <a:t>R</a:t>
            </a:r>
            <a:r>
              <a:rPr sz="2175" i="1" spc="-359" baseline="-21072" dirty="0">
                <a:latin typeface="Arial"/>
                <a:cs typeface="Arial"/>
              </a:rPr>
              <a:t>d</a:t>
            </a:r>
            <a:r>
              <a:rPr sz="2175" i="1" spc="135" baseline="-21072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(data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rate)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035812"/>
            <a:ext cx="28086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RAKE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Receiver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672844"/>
            <a:ext cx="7782559" cy="4436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Powerful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diversity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available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spread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(DS)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→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430"/>
              </a:spcBef>
            </a:pPr>
            <a:r>
              <a:rPr sz="1800" spc="-20" dirty="0">
                <a:latin typeface="Times New Roman"/>
                <a:cs typeface="Times New Roman"/>
              </a:rPr>
              <a:t>CDMA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transmitted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once</a:t>
            </a:r>
            <a:endParaRPr sz="1800">
              <a:latin typeface="Times New Roman"/>
              <a:cs typeface="Times New Roman"/>
            </a:endParaRPr>
          </a:p>
          <a:p>
            <a:pPr marL="355600" marR="71120" indent="-343535">
              <a:lnSpc>
                <a:spcPct val="12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Propagation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MRC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copies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Tx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	</a:t>
            </a:r>
            <a:r>
              <a:rPr sz="1800" spc="-20" dirty="0"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  <a:p>
            <a:pPr marL="355600" marR="18415" indent="-343535">
              <a:lnSpc>
                <a:spcPct val="130000"/>
              </a:lnSpc>
              <a:spcBef>
                <a:spcPts val="38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Attempts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time-</a:t>
            </a:r>
            <a:r>
              <a:rPr sz="1800" dirty="0">
                <a:latin typeface="Times New Roman"/>
                <a:cs typeface="Times New Roman"/>
              </a:rPr>
              <a:t>shifted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versions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original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	</a:t>
            </a:r>
            <a:r>
              <a:rPr sz="1800" dirty="0">
                <a:latin typeface="Times New Roman"/>
                <a:cs typeface="Times New Roman"/>
              </a:rPr>
              <a:t>separate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correlation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signals.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3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correlation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 be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adjusted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delay,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microprocessor 	</a:t>
            </a:r>
            <a:r>
              <a:rPr sz="1800" dirty="0">
                <a:latin typeface="Times New Roman"/>
                <a:cs typeface="Times New Roman"/>
              </a:rPr>
              <a:t>controller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correlation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receivers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search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time 	</a:t>
            </a:r>
            <a:r>
              <a:rPr sz="1800" dirty="0">
                <a:latin typeface="Times New Roman"/>
                <a:cs typeface="Times New Roman"/>
              </a:rPr>
              <a:t>windows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significant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multipath.</a:t>
            </a:r>
            <a:endParaRPr sz="1800">
              <a:latin typeface="Times New Roman"/>
              <a:cs typeface="Times New Roman"/>
            </a:endParaRPr>
          </a:p>
          <a:p>
            <a:pPr marL="355600" marR="83185" indent="-343535">
              <a:lnSpc>
                <a:spcPct val="13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particular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correlator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search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search 	window.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93139" y="2081276"/>
            <a:ext cx="7953375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 multiple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&gt;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period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spreading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(Tc) </a:t>
            </a:r>
            <a:r>
              <a:rPr sz="1800" spc="-50" dirty="0">
                <a:latin typeface="Times New Roman"/>
                <a:cs typeface="Times New Roman"/>
              </a:rPr>
              <a:t>→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uncorrelated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(independent)</a:t>
            </a:r>
            <a:endParaRPr sz="1800">
              <a:latin typeface="Times New Roman"/>
              <a:cs typeface="Times New Roman"/>
            </a:endParaRPr>
          </a:p>
          <a:p>
            <a:pPr marL="756285" marR="292100" lvl="1" indent="-34480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noise,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delayed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 than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duration.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ignored.</a:t>
            </a:r>
            <a:endParaRPr sz="1800">
              <a:latin typeface="Times New Roman"/>
              <a:cs typeface="Times New Roman"/>
            </a:endParaRPr>
          </a:p>
          <a:p>
            <a:pPr marL="755650" lvl="1" indent="-34417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Multiplying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noise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shift.</a:t>
            </a:r>
            <a:endParaRPr sz="1800">
              <a:latin typeface="Times New Roman"/>
              <a:cs typeface="Times New Roman"/>
            </a:endParaRPr>
          </a:p>
          <a:p>
            <a:pPr marL="756285" marR="329565" lvl="1" indent="-34480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 also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 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advantage,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shifting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receive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separately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0"/>
            <a:ext cx="8229600" cy="40568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5332" y="1636268"/>
            <a:ext cx="7458709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3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RAKE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Rx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diversity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Rx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collects</a:t>
            </a:r>
            <a:r>
              <a:rPr sz="1800" spc="-20" dirty="0">
                <a:latin typeface="Times New Roman"/>
                <a:cs typeface="Times New Roman"/>
              </a:rPr>
              <a:t> time-</a:t>
            </a:r>
            <a:r>
              <a:rPr sz="1800" dirty="0">
                <a:latin typeface="Times New Roman"/>
                <a:cs typeface="Times New Roman"/>
              </a:rPr>
              <a:t>shifted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versions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original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Tx</a:t>
            </a:r>
            <a:r>
              <a:rPr sz="1800" spc="-10" dirty="0">
                <a:latin typeface="Times New Roman"/>
                <a:cs typeface="Times New Roman"/>
              </a:rPr>
              <a:t> signal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147</a:t>
            </a:fld>
            <a:endParaRPr spc="-25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054099"/>
            <a:ext cx="7950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25" dirty="0">
                <a:solidFill>
                  <a:srgbClr val="000000"/>
                </a:solidFill>
              </a:rPr>
              <a:t>Cont.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92427" y="2440940"/>
            <a:ext cx="5135245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branches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“fingers”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#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correlation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Rx’s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Separately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detect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strongest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signals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25" dirty="0">
                <a:latin typeface="Times New Roman"/>
                <a:cs typeface="Times New Roman"/>
              </a:rPr>
              <a:t>Weighted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computed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branches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755650" lvl="1" indent="-34099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Faded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weight</a:t>
            </a:r>
            <a:endParaRPr sz="1800">
              <a:latin typeface="Times New Roman"/>
              <a:cs typeface="Times New Roman"/>
            </a:endParaRPr>
          </a:p>
          <a:p>
            <a:pPr marL="755650" lvl="1" indent="-34099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Strong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 →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weight</a:t>
            </a:r>
            <a:endParaRPr sz="1800">
              <a:latin typeface="Times New Roman"/>
              <a:cs typeface="Times New Roman"/>
            </a:endParaRPr>
          </a:p>
          <a:p>
            <a:pPr marL="755650" lvl="1" indent="-34099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755650" algn="l"/>
              </a:tabLst>
            </a:pPr>
            <a:r>
              <a:rPr sz="1800" dirty="0">
                <a:latin typeface="Times New Roman"/>
                <a:cs typeface="Times New Roman"/>
              </a:rPr>
              <a:t>Overcomes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fading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branch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149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075436" y="2120900"/>
            <a:ext cx="8054340" cy="221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indoor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environments: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800">
              <a:latin typeface="Times New Roman"/>
              <a:cs typeface="Times New Roman"/>
            </a:endParaRPr>
          </a:p>
          <a:p>
            <a:pPr marL="755015" marR="5080" indent="-343535" algn="just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75628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delay</a:t>
            </a:r>
            <a:r>
              <a:rPr sz="1800" spc="2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components</a:t>
            </a:r>
            <a:r>
              <a:rPr sz="1800" spc="2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2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large,</a:t>
            </a:r>
            <a:r>
              <a:rPr sz="1800" spc="3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low 	</a:t>
            </a:r>
            <a:r>
              <a:rPr sz="1800" dirty="0">
                <a:latin typeface="Times New Roman"/>
                <a:cs typeface="Times New Roman"/>
              </a:rPr>
              <a:t>autocorrelation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CDMA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spreading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assure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that 	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components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nearly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uncorrelated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other.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755015" indent="-34353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755015" algn="l"/>
              </a:tabLst>
            </a:pPr>
            <a:r>
              <a:rPr sz="1800" dirty="0">
                <a:latin typeface="Times New Roman"/>
                <a:cs typeface="Times New Roman"/>
              </a:rPr>
              <a:t>RAKE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receiver 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IS-95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CDMA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</a:t>
            </a:r>
            <a:r>
              <a:rPr sz="1800" spc="-10" dirty="0">
                <a:latin typeface="Times New Roman"/>
                <a:cs typeface="Times New Roman"/>
              </a:rPr>
              <a:t> poorly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6831" y="4681220"/>
            <a:ext cx="124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(≈100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ns)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7060" y="4681220"/>
            <a:ext cx="652399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353695" algn="l"/>
              </a:tabLst>
            </a:pPr>
            <a:r>
              <a:rPr sz="1800" dirty="0">
                <a:latin typeface="Times New Roman"/>
                <a:cs typeface="Times New Roman"/>
              </a:rPr>
              <a:t>Since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spreads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indoor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smaller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IS-95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(≈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800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ns).</a:t>
            </a:r>
            <a:endParaRPr sz="18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353695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rake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unresolveable</a:t>
            </a:r>
            <a:endParaRPr sz="18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"/>
              <a:tabLst>
                <a:tab pos="353695" algn="l"/>
              </a:tabLst>
            </a:pPr>
            <a:r>
              <a:rPr sz="1800" dirty="0">
                <a:latin typeface="Times New Roman"/>
                <a:cs typeface="Times New Roman"/>
              </a:rPr>
              <a:t>Rayleigh </a:t>
            </a:r>
            <a:r>
              <a:rPr sz="1800" spc="-10" dirty="0">
                <a:latin typeface="Times New Roman"/>
                <a:cs typeface="Times New Roman"/>
              </a:rPr>
              <a:t>flat-</a:t>
            </a:r>
            <a:r>
              <a:rPr sz="1800" dirty="0">
                <a:latin typeface="Times New Roman"/>
                <a:cs typeface="Times New Roman"/>
              </a:rPr>
              <a:t>fading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typically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occurs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period.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201" y="2328389"/>
            <a:ext cx="7653796" cy="34971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147" y="648716"/>
            <a:ext cx="2327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Channel</a:t>
            </a:r>
            <a:r>
              <a:rPr sz="24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Coding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1029716"/>
            <a:ext cx="404749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4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coding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,detect,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often 	</a:t>
            </a:r>
            <a:r>
              <a:rPr sz="1800" dirty="0">
                <a:latin typeface="Times New Roman"/>
                <a:cs typeface="Times New Roman"/>
              </a:rPr>
              <a:t>received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4388" y="1139444"/>
            <a:ext cx="259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correct,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0047" y="1852675"/>
            <a:ext cx="6864350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30480" indent="-344805" algn="just">
              <a:lnSpc>
                <a:spcPct val="140000"/>
              </a:lnSpc>
              <a:spcBef>
                <a:spcPts val="100"/>
              </a:spcBef>
              <a:buSzPct val="119444"/>
              <a:buFont typeface="Wingdings"/>
              <a:buChar char=""/>
              <a:tabLst>
                <a:tab pos="391795" algn="l"/>
                <a:tab pos="445134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encoder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separates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segments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incoming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stream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equal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blocks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binary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digits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maps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L-</a:t>
            </a:r>
            <a:r>
              <a:rPr sz="1800" spc="-25" dirty="0">
                <a:latin typeface="Times New Roman"/>
                <a:cs typeface="Times New Roman"/>
              </a:rPr>
              <a:t>bit </a:t>
            </a:r>
            <a:r>
              <a:rPr sz="1800" dirty="0">
                <a:latin typeface="Times New Roman"/>
                <a:cs typeface="Times New Roman"/>
              </a:rPr>
              <a:t>message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10" dirty="0">
                <a:latin typeface="Times New Roman"/>
                <a:cs typeface="Times New Roman"/>
              </a:rPr>
              <a:t>N-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 where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&gt;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M=2</a:t>
            </a:r>
            <a:r>
              <a:rPr sz="1800" baseline="25462" dirty="0">
                <a:latin typeface="Times New Roman"/>
                <a:cs typeface="Times New Roman"/>
              </a:rPr>
              <a:t>L</a:t>
            </a:r>
            <a:r>
              <a:rPr sz="1800" spc="112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messages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baseline="25462" dirty="0">
                <a:latin typeface="Times New Roman"/>
                <a:cs typeface="Times New Roman"/>
              </a:rPr>
              <a:t>L</a:t>
            </a:r>
            <a:r>
              <a:rPr sz="1800" spc="555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bits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538728"/>
            <a:ext cx="8247346" cy="26744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00988" y="6238747"/>
            <a:ext cx="744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decoder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task 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detecting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 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• </a:t>
            </a:r>
            <a:r>
              <a:rPr sz="1800" dirty="0">
                <a:latin typeface="Times New Roman"/>
                <a:cs typeface="Times New Roman"/>
              </a:rPr>
              <a:t>(if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possible)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150</a:t>
            </a:fld>
            <a:endParaRPr spc="-25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992" y="743712"/>
            <a:ext cx="5156310" cy="17861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8211" y="2660396"/>
            <a:ext cx="7924165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algn="just">
              <a:lnSpc>
                <a:spcPct val="14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ARQ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(Automatic-Repeat-</a:t>
            </a:r>
            <a:r>
              <a:rPr sz="1800" dirty="0">
                <a:latin typeface="Times New Roman"/>
                <a:cs typeface="Times New Roman"/>
              </a:rPr>
              <a:t>Request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decoder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detection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detected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feedback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decoder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encoder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retransmission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without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detectable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errors.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800">
              <a:latin typeface="Times New Roman"/>
              <a:cs typeface="Times New Roman"/>
            </a:endParaRPr>
          </a:p>
          <a:p>
            <a:pPr marL="3683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There 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major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ARQ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stop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wait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continuous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ARQ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77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FEC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(Forward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Correction)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decoder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then </a:t>
            </a:r>
            <a:r>
              <a:rPr sz="1800" dirty="0">
                <a:latin typeface="Times New Roman"/>
                <a:cs typeface="Times New Roman"/>
              </a:rPr>
              <a:t>errors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detected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identified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corrected (by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bit </a:t>
            </a:r>
            <a:r>
              <a:rPr sz="1800" spc="-10" dirty="0">
                <a:latin typeface="Times New Roman"/>
                <a:cs typeface="Times New Roman"/>
              </a:rPr>
              <a:t>inversion)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151</a:t>
            </a:fld>
            <a:endParaRPr spc="-25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93139" y="2151379"/>
            <a:ext cx="80759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major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ARQ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techniques.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4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Stop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wait,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1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positively,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8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negatively, 	</a:t>
            </a:r>
            <a:r>
              <a:rPr sz="1800" dirty="0">
                <a:latin typeface="Times New Roman"/>
                <a:cs typeface="Times New Roman"/>
              </a:rPr>
              <a:t>acknowledged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receiving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data 	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10" dirty="0">
                <a:latin typeface="Times New Roman"/>
                <a:cs typeface="Times New Roman"/>
              </a:rPr>
              <a:t>transmitted,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4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Continuous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ARQ,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blocks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continue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transmitted</a:t>
            </a:r>
            <a:r>
              <a:rPr sz="1800" spc="4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without 	</a:t>
            </a:r>
            <a:r>
              <a:rPr sz="1800" dirty="0">
                <a:latin typeface="Times New Roman"/>
                <a:cs typeface="Times New Roman"/>
              </a:rPr>
              <a:t>waiting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previous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acknowledged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693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Companding</a:t>
            </a:r>
            <a:r>
              <a:rPr sz="32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32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‘narrow-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band’</a:t>
            </a:r>
            <a:r>
              <a:rPr sz="3200" b="1" spc="-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speech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91003"/>
            <a:ext cx="8281034" cy="321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20" dirty="0">
                <a:latin typeface="Times New Roman"/>
                <a:cs typeface="Times New Roman"/>
              </a:rPr>
              <a:t>‘Narrow-</a:t>
            </a:r>
            <a:r>
              <a:rPr sz="1800" dirty="0">
                <a:latin typeface="Times New Roman"/>
                <a:cs typeface="Times New Roman"/>
              </a:rPr>
              <a:t>band’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telephones.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Normally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band-limited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Hz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3500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Hz.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sampled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kHz.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434"/>
              </a:spcBef>
              <a:buFont typeface="Wingdings"/>
              <a:buChar char=""/>
              <a:tabLst>
                <a:tab pos="356870" algn="l"/>
                <a:tab pos="414655" algn="l"/>
                <a:tab pos="1069975" algn="l"/>
                <a:tab pos="1499870" algn="l"/>
                <a:tab pos="2277110" algn="l"/>
                <a:tab pos="2707005" algn="l"/>
                <a:tab pos="3700145" algn="l"/>
                <a:tab pos="4099560" algn="l"/>
                <a:tab pos="4693920" algn="l"/>
                <a:tab pos="6888480" algn="l"/>
                <a:tab pos="7863840" algn="l"/>
              </a:tabLst>
            </a:pPr>
            <a:r>
              <a:rPr sz="215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8-</a:t>
            </a:r>
            <a:r>
              <a:rPr sz="1800" spc="-20" dirty="0">
                <a:latin typeface="Times New Roman"/>
                <a:cs typeface="Times New Roman"/>
              </a:rPr>
              <a:t>bits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per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sample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not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sufficient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for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good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‘narrow-</a:t>
            </a:r>
            <a:r>
              <a:rPr sz="1800" dirty="0">
                <a:latin typeface="Times New Roman"/>
                <a:cs typeface="Times New Roman"/>
              </a:rPr>
              <a:t>band’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speech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encoding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uniform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quantisation.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Problem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suitable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quantisation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step-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◻.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instantaneous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companding.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Step-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adjusted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according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amplitude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sample.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amplitudes,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larger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step-</a:t>
            </a:r>
            <a:r>
              <a:rPr sz="1800" dirty="0">
                <a:latin typeface="Times New Roman"/>
                <a:cs typeface="Times New Roman"/>
              </a:rPr>
              <a:t>sizes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next.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‘Instantaneous’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step-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sample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sample.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</a:t>
            </a:r>
            <a:r>
              <a:rPr sz="3600" b="1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sz="3600" b="1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r>
              <a:rPr sz="3600" b="1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36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Wireless Communication: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9924" y="2410459"/>
            <a:ext cx="7874634" cy="250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 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time, share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finite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performance duplexing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domain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domain.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They </a:t>
            </a:r>
            <a:r>
              <a:rPr sz="1800" dirty="0">
                <a:latin typeface="Times New Roman"/>
                <a:cs typeface="Times New Roman"/>
              </a:rPr>
              <a:t>accessing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are,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FDMA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TDMA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SDMA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PDMA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233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000000"/>
                </a:solidFill>
              </a:rPr>
              <a:t>Introduction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97939" y="2206244"/>
            <a:ext cx="3961765" cy="181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share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finite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spectrum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performance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duplexing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-10" dirty="0">
                <a:latin typeface="Times New Roman"/>
                <a:cs typeface="Times New Roman"/>
              </a:rPr>
              <a:t> required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domain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domain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6536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000000"/>
                </a:solidFill>
              </a:rPr>
              <a:t>Frequency</a:t>
            </a:r>
            <a:r>
              <a:rPr sz="3600" spc="-204" dirty="0">
                <a:solidFill>
                  <a:srgbClr val="000000"/>
                </a:solidFill>
              </a:rPr>
              <a:t> </a:t>
            </a:r>
            <a:r>
              <a:rPr sz="3600" spc="-120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145" dirty="0">
                <a:solidFill>
                  <a:srgbClr val="000000"/>
                </a:solidFill>
              </a:rPr>
              <a:t>duplexing</a:t>
            </a:r>
            <a:r>
              <a:rPr sz="3600" spc="-170" dirty="0">
                <a:solidFill>
                  <a:srgbClr val="000000"/>
                </a:solidFill>
              </a:rPr>
              <a:t> </a:t>
            </a:r>
            <a:r>
              <a:rPr sz="3600" spc="-330" dirty="0">
                <a:solidFill>
                  <a:srgbClr val="000000"/>
                </a:solidFill>
              </a:rPr>
              <a:t>(FDD)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97939" y="2130044"/>
            <a:ext cx="7017384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frequencies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every </a:t>
            </a:r>
            <a:r>
              <a:rPr sz="1800" spc="-20" dirty="0">
                <a:latin typeface="Times New Roman"/>
                <a:cs typeface="Times New Roman"/>
              </a:rPr>
              <a:t>user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band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band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duplexer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needed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seperation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constant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0304" y="5708903"/>
            <a:ext cx="5806440" cy="1005840"/>
            <a:chOff x="1670304" y="5708903"/>
            <a:chExt cx="5806440" cy="1005840"/>
          </a:xfrm>
        </p:grpSpPr>
        <p:sp>
          <p:nvSpPr>
            <p:cNvPr id="5" name="object 5"/>
            <p:cNvSpPr/>
            <p:nvPr/>
          </p:nvSpPr>
          <p:spPr>
            <a:xfrm>
              <a:off x="1676400" y="5714999"/>
              <a:ext cx="5791200" cy="990600"/>
            </a:xfrm>
            <a:custGeom>
              <a:avLst/>
              <a:gdLst/>
              <a:ahLst/>
              <a:cxnLst/>
              <a:rect l="l" t="t" r="r" b="b"/>
              <a:pathLst>
                <a:path w="5791200" h="990600">
                  <a:moveTo>
                    <a:pt x="5791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5791200" y="9906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0304" y="5708903"/>
              <a:ext cx="5806440" cy="1005840"/>
            </a:xfrm>
            <a:custGeom>
              <a:avLst/>
              <a:gdLst/>
              <a:ahLst/>
              <a:cxnLst/>
              <a:rect l="l" t="t" r="r" b="b"/>
              <a:pathLst>
                <a:path w="5806440" h="1005840">
                  <a:moveTo>
                    <a:pt x="5492496" y="615696"/>
                  </a:moveTo>
                  <a:lnTo>
                    <a:pt x="5480304" y="609600"/>
                  </a:lnTo>
                  <a:lnTo>
                    <a:pt x="5443728" y="591312"/>
                  </a:lnTo>
                  <a:lnTo>
                    <a:pt x="5443728" y="609600"/>
                  </a:lnTo>
                  <a:lnTo>
                    <a:pt x="228600" y="609600"/>
                  </a:lnTo>
                  <a:lnTo>
                    <a:pt x="228600" y="624840"/>
                  </a:lnTo>
                  <a:lnTo>
                    <a:pt x="5443728" y="624840"/>
                  </a:lnTo>
                  <a:lnTo>
                    <a:pt x="5443728" y="643128"/>
                  </a:lnTo>
                  <a:lnTo>
                    <a:pt x="5476240" y="624840"/>
                  </a:lnTo>
                  <a:lnTo>
                    <a:pt x="5492496" y="615696"/>
                  </a:lnTo>
                  <a:close/>
                </a:path>
                <a:path w="5806440" h="1005840">
                  <a:moveTo>
                    <a:pt x="5806440" y="0"/>
                  </a:moveTo>
                  <a:lnTo>
                    <a:pt x="5791200" y="0"/>
                  </a:lnTo>
                  <a:lnTo>
                    <a:pt x="5791200" y="15240"/>
                  </a:lnTo>
                  <a:lnTo>
                    <a:pt x="5791200" y="990600"/>
                  </a:lnTo>
                  <a:lnTo>
                    <a:pt x="15240" y="990600"/>
                  </a:lnTo>
                  <a:lnTo>
                    <a:pt x="15240" y="15240"/>
                  </a:lnTo>
                  <a:lnTo>
                    <a:pt x="5791200" y="1524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005840"/>
                  </a:lnTo>
                  <a:lnTo>
                    <a:pt x="5806440" y="1005840"/>
                  </a:lnTo>
                  <a:lnTo>
                    <a:pt x="5806440" y="996696"/>
                  </a:lnTo>
                  <a:lnTo>
                    <a:pt x="5806440" y="990600"/>
                  </a:lnTo>
                  <a:lnTo>
                    <a:pt x="5806440" y="15240"/>
                  </a:lnTo>
                  <a:lnTo>
                    <a:pt x="5806440" y="6096"/>
                  </a:lnTo>
                  <a:lnTo>
                    <a:pt x="5806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0" y="5867399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28800" y="457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1304" y="5861303"/>
              <a:ext cx="1844039" cy="472440"/>
            </a:xfrm>
            <a:custGeom>
              <a:avLst/>
              <a:gdLst/>
              <a:ahLst/>
              <a:cxnLst/>
              <a:rect l="l" t="t" r="r" b="b"/>
              <a:pathLst>
                <a:path w="1844039" h="472439">
                  <a:moveTo>
                    <a:pt x="1844040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1844040" y="472440"/>
                  </a:lnTo>
                  <a:lnTo>
                    <a:pt x="1844040" y="463296"/>
                  </a:lnTo>
                  <a:lnTo>
                    <a:pt x="15239" y="463296"/>
                  </a:lnTo>
                  <a:lnTo>
                    <a:pt x="6095" y="457200"/>
                  </a:lnTo>
                  <a:lnTo>
                    <a:pt x="15239" y="4572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1844040" y="6096"/>
                  </a:lnTo>
                  <a:lnTo>
                    <a:pt x="1844040" y="0"/>
                  </a:lnTo>
                  <a:close/>
                </a:path>
                <a:path w="1844039" h="472439">
                  <a:moveTo>
                    <a:pt x="15239" y="457200"/>
                  </a:moveTo>
                  <a:lnTo>
                    <a:pt x="6095" y="457200"/>
                  </a:lnTo>
                  <a:lnTo>
                    <a:pt x="15239" y="463296"/>
                  </a:lnTo>
                  <a:lnTo>
                    <a:pt x="15239" y="457200"/>
                  </a:lnTo>
                  <a:close/>
                </a:path>
                <a:path w="1844039" h="472439">
                  <a:moveTo>
                    <a:pt x="1828799" y="457200"/>
                  </a:moveTo>
                  <a:lnTo>
                    <a:pt x="15239" y="457200"/>
                  </a:lnTo>
                  <a:lnTo>
                    <a:pt x="15239" y="463296"/>
                  </a:lnTo>
                  <a:lnTo>
                    <a:pt x="1828799" y="463296"/>
                  </a:lnTo>
                  <a:lnTo>
                    <a:pt x="1828799" y="457200"/>
                  </a:lnTo>
                  <a:close/>
                </a:path>
                <a:path w="1844039" h="472439">
                  <a:moveTo>
                    <a:pt x="1828799" y="6096"/>
                  </a:moveTo>
                  <a:lnTo>
                    <a:pt x="1828799" y="463296"/>
                  </a:lnTo>
                  <a:lnTo>
                    <a:pt x="1834895" y="457200"/>
                  </a:lnTo>
                  <a:lnTo>
                    <a:pt x="1844040" y="457200"/>
                  </a:lnTo>
                  <a:lnTo>
                    <a:pt x="1844040" y="15240"/>
                  </a:lnTo>
                  <a:lnTo>
                    <a:pt x="1834895" y="15240"/>
                  </a:lnTo>
                  <a:lnTo>
                    <a:pt x="1828799" y="6096"/>
                  </a:lnTo>
                  <a:close/>
                </a:path>
                <a:path w="1844039" h="472439">
                  <a:moveTo>
                    <a:pt x="1844040" y="457200"/>
                  </a:moveTo>
                  <a:lnTo>
                    <a:pt x="1834895" y="457200"/>
                  </a:lnTo>
                  <a:lnTo>
                    <a:pt x="1828799" y="463296"/>
                  </a:lnTo>
                  <a:lnTo>
                    <a:pt x="1844040" y="463296"/>
                  </a:lnTo>
                  <a:lnTo>
                    <a:pt x="1844040" y="457200"/>
                  </a:lnTo>
                  <a:close/>
                </a:path>
                <a:path w="1844039" h="4724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1844039" h="472439">
                  <a:moveTo>
                    <a:pt x="1828799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1828799" y="15240"/>
                  </a:lnTo>
                  <a:lnTo>
                    <a:pt x="1828799" y="6096"/>
                  </a:lnTo>
                  <a:close/>
                </a:path>
                <a:path w="1844039" h="472439">
                  <a:moveTo>
                    <a:pt x="1844040" y="6096"/>
                  </a:moveTo>
                  <a:lnTo>
                    <a:pt x="1828799" y="6096"/>
                  </a:lnTo>
                  <a:lnTo>
                    <a:pt x="1834895" y="15240"/>
                  </a:lnTo>
                  <a:lnTo>
                    <a:pt x="1844040" y="15240"/>
                  </a:lnTo>
                  <a:lnTo>
                    <a:pt x="18440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5867399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1905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905000" y="4572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0704" y="5861303"/>
              <a:ext cx="1920239" cy="472440"/>
            </a:xfrm>
            <a:custGeom>
              <a:avLst/>
              <a:gdLst/>
              <a:ahLst/>
              <a:cxnLst/>
              <a:rect l="l" t="t" r="r" b="b"/>
              <a:pathLst>
                <a:path w="1920240" h="472439">
                  <a:moveTo>
                    <a:pt x="1920240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1920240" y="472440"/>
                  </a:lnTo>
                  <a:lnTo>
                    <a:pt x="1920240" y="463296"/>
                  </a:lnTo>
                  <a:lnTo>
                    <a:pt x="15240" y="463296"/>
                  </a:lnTo>
                  <a:lnTo>
                    <a:pt x="6096" y="457200"/>
                  </a:lnTo>
                  <a:lnTo>
                    <a:pt x="15240" y="4572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1920240" y="6096"/>
                  </a:lnTo>
                  <a:lnTo>
                    <a:pt x="1920240" y="0"/>
                  </a:lnTo>
                  <a:close/>
                </a:path>
                <a:path w="1920240" h="472439">
                  <a:moveTo>
                    <a:pt x="15240" y="457200"/>
                  </a:moveTo>
                  <a:lnTo>
                    <a:pt x="6096" y="457200"/>
                  </a:lnTo>
                  <a:lnTo>
                    <a:pt x="15240" y="463296"/>
                  </a:lnTo>
                  <a:lnTo>
                    <a:pt x="15240" y="457200"/>
                  </a:lnTo>
                  <a:close/>
                </a:path>
                <a:path w="1920240" h="472439">
                  <a:moveTo>
                    <a:pt x="1905000" y="457200"/>
                  </a:moveTo>
                  <a:lnTo>
                    <a:pt x="15240" y="457200"/>
                  </a:lnTo>
                  <a:lnTo>
                    <a:pt x="15240" y="463296"/>
                  </a:lnTo>
                  <a:lnTo>
                    <a:pt x="1905000" y="463296"/>
                  </a:lnTo>
                  <a:lnTo>
                    <a:pt x="1905000" y="457200"/>
                  </a:lnTo>
                  <a:close/>
                </a:path>
                <a:path w="1920240" h="472439">
                  <a:moveTo>
                    <a:pt x="1905000" y="6096"/>
                  </a:moveTo>
                  <a:lnTo>
                    <a:pt x="1905000" y="463296"/>
                  </a:lnTo>
                  <a:lnTo>
                    <a:pt x="1911096" y="457200"/>
                  </a:lnTo>
                  <a:lnTo>
                    <a:pt x="1920240" y="457200"/>
                  </a:lnTo>
                  <a:lnTo>
                    <a:pt x="1920240" y="15240"/>
                  </a:lnTo>
                  <a:lnTo>
                    <a:pt x="1911096" y="15240"/>
                  </a:lnTo>
                  <a:lnTo>
                    <a:pt x="1905000" y="6096"/>
                  </a:lnTo>
                  <a:close/>
                </a:path>
                <a:path w="1920240" h="472439">
                  <a:moveTo>
                    <a:pt x="1920240" y="457200"/>
                  </a:moveTo>
                  <a:lnTo>
                    <a:pt x="1911096" y="457200"/>
                  </a:lnTo>
                  <a:lnTo>
                    <a:pt x="1905000" y="463296"/>
                  </a:lnTo>
                  <a:lnTo>
                    <a:pt x="1920240" y="463296"/>
                  </a:lnTo>
                  <a:lnTo>
                    <a:pt x="1920240" y="457200"/>
                  </a:lnTo>
                  <a:close/>
                </a:path>
                <a:path w="1920240" h="4724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1920240" h="472439">
                  <a:moveTo>
                    <a:pt x="19050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1905000" y="15240"/>
                  </a:lnTo>
                  <a:lnTo>
                    <a:pt x="1905000" y="6096"/>
                  </a:lnTo>
                  <a:close/>
                </a:path>
                <a:path w="1920240" h="472439">
                  <a:moveTo>
                    <a:pt x="1920240" y="6096"/>
                  </a:moveTo>
                  <a:lnTo>
                    <a:pt x="1905000" y="6096"/>
                  </a:lnTo>
                  <a:lnTo>
                    <a:pt x="1911096" y="15240"/>
                  </a:lnTo>
                  <a:lnTo>
                    <a:pt x="1920240" y="15240"/>
                  </a:lnTo>
                  <a:lnTo>
                    <a:pt x="1920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36139" y="5731560"/>
            <a:ext cx="4526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1143000">
              <a:lnSpc>
                <a:spcPct val="150000"/>
              </a:lnSpc>
              <a:spcBef>
                <a:spcPts val="100"/>
              </a:spcBef>
              <a:tabLst>
                <a:tab pos="2831465" algn="l"/>
              </a:tabLst>
            </a:pPr>
            <a:r>
              <a:rPr sz="2000" spc="-114" dirty="0">
                <a:latin typeface="Arial"/>
                <a:cs typeface="Arial"/>
              </a:rPr>
              <a:t>reverse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channel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0" dirty="0">
                <a:latin typeface="Arial"/>
                <a:cs typeface="Arial"/>
              </a:rPr>
              <a:t>forward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channel </a:t>
            </a:r>
            <a:r>
              <a:rPr sz="2000" spc="-75" dirty="0">
                <a:latin typeface="Arial"/>
                <a:cs typeface="Arial"/>
              </a:rPr>
              <a:t>frequency </a:t>
            </a:r>
            <a:r>
              <a:rPr sz="2000" spc="-10" dirty="0">
                <a:latin typeface="Arial"/>
                <a:cs typeface="Arial"/>
              </a:rPr>
              <a:t>seperation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1800" y="6528816"/>
            <a:ext cx="2743200" cy="52069"/>
          </a:xfrm>
          <a:custGeom>
            <a:avLst/>
            <a:gdLst/>
            <a:ahLst/>
            <a:cxnLst/>
            <a:rect l="l" t="t" r="r" b="b"/>
            <a:pathLst>
              <a:path w="2743200" h="52070">
                <a:moveTo>
                  <a:pt x="237744" y="18288"/>
                </a:moveTo>
                <a:lnTo>
                  <a:pt x="51816" y="18288"/>
                </a:lnTo>
                <a:lnTo>
                  <a:pt x="51816" y="0"/>
                </a:lnTo>
                <a:lnTo>
                  <a:pt x="0" y="24384"/>
                </a:lnTo>
                <a:lnTo>
                  <a:pt x="51816" y="51816"/>
                </a:lnTo>
                <a:lnTo>
                  <a:pt x="51816" y="33528"/>
                </a:lnTo>
                <a:lnTo>
                  <a:pt x="237744" y="33528"/>
                </a:lnTo>
                <a:lnTo>
                  <a:pt x="237744" y="18288"/>
                </a:lnTo>
                <a:close/>
              </a:path>
              <a:path w="2743200" h="52070">
                <a:moveTo>
                  <a:pt x="2743200" y="24384"/>
                </a:moveTo>
                <a:lnTo>
                  <a:pt x="2731008" y="18288"/>
                </a:lnTo>
                <a:lnTo>
                  <a:pt x="2694432" y="0"/>
                </a:lnTo>
                <a:lnTo>
                  <a:pt x="2694432" y="18288"/>
                </a:lnTo>
                <a:lnTo>
                  <a:pt x="2508504" y="18288"/>
                </a:lnTo>
                <a:lnTo>
                  <a:pt x="2508504" y="33528"/>
                </a:lnTo>
                <a:lnTo>
                  <a:pt x="2694432" y="33528"/>
                </a:lnTo>
                <a:lnTo>
                  <a:pt x="2694432" y="51816"/>
                </a:lnTo>
                <a:lnTo>
                  <a:pt x="2726944" y="33528"/>
                </a:lnTo>
                <a:lnTo>
                  <a:pt x="274320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11059" y="6403340"/>
            <a:ext cx="102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156</a:t>
            </a:fld>
            <a:endParaRPr spc="-25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4103" y="5708903"/>
            <a:ext cx="5806440" cy="1005840"/>
            <a:chOff x="1594103" y="5708903"/>
            <a:chExt cx="5806440" cy="1005840"/>
          </a:xfrm>
        </p:grpSpPr>
        <p:sp>
          <p:nvSpPr>
            <p:cNvPr id="3" name="object 3"/>
            <p:cNvSpPr/>
            <p:nvPr/>
          </p:nvSpPr>
          <p:spPr>
            <a:xfrm>
              <a:off x="1600199" y="5714999"/>
              <a:ext cx="5791200" cy="990600"/>
            </a:xfrm>
            <a:custGeom>
              <a:avLst/>
              <a:gdLst/>
              <a:ahLst/>
              <a:cxnLst/>
              <a:rect l="l" t="t" r="r" b="b"/>
              <a:pathLst>
                <a:path w="5791200" h="990600">
                  <a:moveTo>
                    <a:pt x="5791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5791200" y="9906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4104" y="5708903"/>
              <a:ext cx="5806440" cy="1005840"/>
            </a:xfrm>
            <a:custGeom>
              <a:avLst/>
              <a:gdLst/>
              <a:ahLst/>
              <a:cxnLst/>
              <a:rect l="l" t="t" r="r" b="b"/>
              <a:pathLst>
                <a:path w="5806440" h="1005840">
                  <a:moveTo>
                    <a:pt x="1920240" y="838200"/>
                  </a:moveTo>
                  <a:lnTo>
                    <a:pt x="1734299" y="838200"/>
                  </a:lnTo>
                  <a:lnTo>
                    <a:pt x="1734299" y="819912"/>
                  </a:lnTo>
                  <a:lnTo>
                    <a:pt x="1682496" y="844296"/>
                  </a:lnTo>
                  <a:lnTo>
                    <a:pt x="1734299" y="871728"/>
                  </a:lnTo>
                  <a:lnTo>
                    <a:pt x="1734299" y="853440"/>
                  </a:lnTo>
                  <a:lnTo>
                    <a:pt x="1920240" y="853440"/>
                  </a:lnTo>
                  <a:lnTo>
                    <a:pt x="1920240" y="838200"/>
                  </a:lnTo>
                  <a:close/>
                </a:path>
                <a:path w="5806440" h="1005840">
                  <a:moveTo>
                    <a:pt x="3892296" y="844296"/>
                  </a:moveTo>
                  <a:lnTo>
                    <a:pt x="3880104" y="838200"/>
                  </a:lnTo>
                  <a:lnTo>
                    <a:pt x="3843528" y="819912"/>
                  </a:lnTo>
                  <a:lnTo>
                    <a:pt x="3843528" y="838200"/>
                  </a:lnTo>
                  <a:lnTo>
                    <a:pt x="3657600" y="838200"/>
                  </a:lnTo>
                  <a:lnTo>
                    <a:pt x="3657600" y="853440"/>
                  </a:lnTo>
                  <a:lnTo>
                    <a:pt x="3843528" y="853440"/>
                  </a:lnTo>
                  <a:lnTo>
                    <a:pt x="3843528" y="871728"/>
                  </a:lnTo>
                  <a:lnTo>
                    <a:pt x="3876040" y="853440"/>
                  </a:lnTo>
                  <a:lnTo>
                    <a:pt x="3892296" y="844296"/>
                  </a:lnTo>
                  <a:close/>
                </a:path>
                <a:path w="5806440" h="1005840">
                  <a:moveTo>
                    <a:pt x="5568696" y="615696"/>
                  </a:moveTo>
                  <a:lnTo>
                    <a:pt x="5556504" y="609600"/>
                  </a:lnTo>
                  <a:lnTo>
                    <a:pt x="5519928" y="591312"/>
                  </a:lnTo>
                  <a:lnTo>
                    <a:pt x="5519928" y="609600"/>
                  </a:lnTo>
                  <a:lnTo>
                    <a:pt x="304800" y="609600"/>
                  </a:lnTo>
                  <a:lnTo>
                    <a:pt x="304800" y="624840"/>
                  </a:lnTo>
                  <a:lnTo>
                    <a:pt x="5519928" y="624840"/>
                  </a:lnTo>
                  <a:lnTo>
                    <a:pt x="5519928" y="643128"/>
                  </a:lnTo>
                  <a:lnTo>
                    <a:pt x="5552440" y="624840"/>
                  </a:lnTo>
                  <a:lnTo>
                    <a:pt x="5568696" y="615696"/>
                  </a:lnTo>
                  <a:close/>
                </a:path>
                <a:path w="5806440" h="1005840">
                  <a:moveTo>
                    <a:pt x="5806440" y="0"/>
                  </a:moveTo>
                  <a:lnTo>
                    <a:pt x="5791200" y="0"/>
                  </a:lnTo>
                  <a:lnTo>
                    <a:pt x="5791200" y="15240"/>
                  </a:lnTo>
                  <a:lnTo>
                    <a:pt x="5791200" y="990600"/>
                  </a:lnTo>
                  <a:lnTo>
                    <a:pt x="15240" y="990600"/>
                  </a:lnTo>
                  <a:lnTo>
                    <a:pt x="15240" y="15240"/>
                  </a:lnTo>
                  <a:lnTo>
                    <a:pt x="5791200" y="1524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005840"/>
                  </a:lnTo>
                  <a:lnTo>
                    <a:pt x="5806440" y="1005840"/>
                  </a:lnTo>
                  <a:lnTo>
                    <a:pt x="5806440" y="996696"/>
                  </a:lnTo>
                  <a:lnTo>
                    <a:pt x="5806440" y="990600"/>
                  </a:lnTo>
                  <a:lnTo>
                    <a:pt x="5806440" y="15240"/>
                  </a:lnTo>
                  <a:lnTo>
                    <a:pt x="5806440" y="6096"/>
                  </a:lnTo>
                  <a:lnTo>
                    <a:pt x="5806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43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000000"/>
                </a:solidFill>
              </a:rPr>
              <a:t>Time</a:t>
            </a:r>
            <a:r>
              <a:rPr sz="3600" spc="-195" dirty="0">
                <a:solidFill>
                  <a:srgbClr val="000000"/>
                </a:solidFill>
              </a:rPr>
              <a:t> </a:t>
            </a:r>
            <a:r>
              <a:rPr sz="3600" spc="-120" dirty="0">
                <a:solidFill>
                  <a:srgbClr val="000000"/>
                </a:solidFill>
              </a:rPr>
              <a:t>division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145" dirty="0">
                <a:solidFill>
                  <a:srgbClr val="000000"/>
                </a:solidFill>
              </a:rPr>
              <a:t>duplexing</a:t>
            </a:r>
            <a:r>
              <a:rPr sz="3600" spc="-170" dirty="0">
                <a:solidFill>
                  <a:srgbClr val="000000"/>
                </a:solidFill>
              </a:rPr>
              <a:t> </a:t>
            </a:r>
            <a:r>
              <a:rPr sz="3600" spc="-325" dirty="0">
                <a:solidFill>
                  <a:srgbClr val="000000"/>
                </a:solidFill>
              </a:rPr>
              <a:t>(TDD)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221739" y="2434844"/>
            <a:ext cx="4255770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uses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link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slot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slot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duplexer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300" y="6113779"/>
            <a:ext cx="11048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6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27504" y="5861303"/>
            <a:ext cx="4663440" cy="472440"/>
            <a:chOff x="2127504" y="5861303"/>
            <a:chExt cx="4663440" cy="472440"/>
          </a:xfrm>
        </p:grpSpPr>
        <p:sp>
          <p:nvSpPr>
            <p:cNvPr id="9" name="object 9"/>
            <p:cNvSpPr/>
            <p:nvPr/>
          </p:nvSpPr>
          <p:spPr>
            <a:xfrm>
              <a:off x="4953000" y="5867399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28800" y="457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6904" y="5861303"/>
              <a:ext cx="1844039" cy="472440"/>
            </a:xfrm>
            <a:custGeom>
              <a:avLst/>
              <a:gdLst/>
              <a:ahLst/>
              <a:cxnLst/>
              <a:rect l="l" t="t" r="r" b="b"/>
              <a:pathLst>
                <a:path w="1844040" h="472439">
                  <a:moveTo>
                    <a:pt x="1844040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1844040" y="472440"/>
                  </a:lnTo>
                  <a:lnTo>
                    <a:pt x="1844040" y="463296"/>
                  </a:lnTo>
                  <a:lnTo>
                    <a:pt x="15240" y="463296"/>
                  </a:lnTo>
                  <a:lnTo>
                    <a:pt x="6096" y="457200"/>
                  </a:lnTo>
                  <a:lnTo>
                    <a:pt x="15240" y="4572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1844040" y="6096"/>
                  </a:lnTo>
                  <a:lnTo>
                    <a:pt x="1844040" y="0"/>
                  </a:lnTo>
                  <a:close/>
                </a:path>
                <a:path w="1844040" h="472439">
                  <a:moveTo>
                    <a:pt x="15240" y="457200"/>
                  </a:moveTo>
                  <a:lnTo>
                    <a:pt x="6096" y="457200"/>
                  </a:lnTo>
                  <a:lnTo>
                    <a:pt x="15240" y="463296"/>
                  </a:lnTo>
                  <a:lnTo>
                    <a:pt x="15240" y="457200"/>
                  </a:lnTo>
                  <a:close/>
                </a:path>
                <a:path w="1844040" h="472439">
                  <a:moveTo>
                    <a:pt x="1828800" y="457200"/>
                  </a:moveTo>
                  <a:lnTo>
                    <a:pt x="15240" y="457200"/>
                  </a:lnTo>
                  <a:lnTo>
                    <a:pt x="15240" y="463296"/>
                  </a:lnTo>
                  <a:lnTo>
                    <a:pt x="1828800" y="463296"/>
                  </a:lnTo>
                  <a:lnTo>
                    <a:pt x="1828800" y="457200"/>
                  </a:lnTo>
                  <a:close/>
                </a:path>
                <a:path w="1844040" h="472439">
                  <a:moveTo>
                    <a:pt x="1828800" y="6096"/>
                  </a:moveTo>
                  <a:lnTo>
                    <a:pt x="1828800" y="463296"/>
                  </a:lnTo>
                  <a:lnTo>
                    <a:pt x="1834896" y="457200"/>
                  </a:lnTo>
                  <a:lnTo>
                    <a:pt x="1844040" y="457200"/>
                  </a:lnTo>
                  <a:lnTo>
                    <a:pt x="1844040" y="15240"/>
                  </a:lnTo>
                  <a:lnTo>
                    <a:pt x="1834896" y="15240"/>
                  </a:lnTo>
                  <a:lnTo>
                    <a:pt x="1828800" y="6096"/>
                  </a:lnTo>
                  <a:close/>
                </a:path>
                <a:path w="1844040" h="472439">
                  <a:moveTo>
                    <a:pt x="1844040" y="457200"/>
                  </a:moveTo>
                  <a:lnTo>
                    <a:pt x="1834896" y="457200"/>
                  </a:lnTo>
                  <a:lnTo>
                    <a:pt x="1828800" y="463296"/>
                  </a:lnTo>
                  <a:lnTo>
                    <a:pt x="1844040" y="463296"/>
                  </a:lnTo>
                  <a:lnTo>
                    <a:pt x="1844040" y="457200"/>
                  </a:lnTo>
                  <a:close/>
                </a:path>
                <a:path w="1844040" h="4724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1844040" h="472439">
                  <a:moveTo>
                    <a:pt x="18288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1828800" y="15240"/>
                  </a:lnTo>
                  <a:lnTo>
                    <a:pt x="1828800" y="6096"/>
                  </a:lnTo>
                  <a:close/>
                </a:path>
                <a:path w="1844040" h="472439">
                  <a:moveTo>
                    <a:pt x="1844040" y="6096"/>
                  </a:moveTo>
                  <a:lnTo>
                    <a:pt x="1828800" y="6096"/>
                  </a:lnTo>
                  <a:lnTo>
                    <a:pt x="1834896" y="15240"/>
                  </a:lnTo>
                  <a:lnTo>
                    <a:pt x="1844040" y="15240"/>
                  </a:lnTo>
                  <a:lnTo>
                    <a:pt x="18440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0" y="5867399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28800" y="457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7504" y="5861303"/>
              <a:ext cx="1844039" cy="472440"/>
            </a:xfrm>
            <a:custGeom>
              <a:avLst/>
              <a:gdLst/>
              <a:ahLst/>
              <a:cxnLst/>
              <a:rect l="l" t="t" r="r" b="b"/>
              <a:pathLst>
                <a:path w="1844039" h="472439">
                  <a:moveTo>
                    <a:pt x="1844040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1844040" y="472440"/>
                  </a:lnTo>
                  <a:lnTo>
                    <a:pt x="1844040" y="463296"/>
                  </a:lnTo>
                  <a:lnTo>
                    <a:pt x="15239" y="463296"/>
                  </a:lnTo>
                  <a:lnTo>
                    <a:pt x="6095" y="457200"/>
                  </a:lnTo>
                  <a:lnTo>
                    <a:pt x="15239" y="4572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1844040" y="6096"/>
                  </a:lnTo>
                  <a:lnTo>
                    <a:pt x="1844040" y="0"/>
                  </a:lnTo>
                  <a:close/>
                </a:path>
                <a:path w="1844039" h="472439">
                  <a:moveTo>
                    <a:pt x="15239" y="457200"/>
                  </a:moveTo>
                  <a:lnTo>
                    <a:pt x="6095" y="457200"/>
                  </a:lnTo>
                  <a:lnTo>
                    <a:pt x="15239" y="463296"/>
                  </a:lnTo>
                  <a:lnTo>
                    <a:pt x="15239" y="457200"/>
                  </a:lnTo>
                  <a:close/>
                </a:path>
                <a:path w="1844039" h="472439">
                  <a:moveTo>
                    <a:pt x="1828799" y="457200"/>
                  </a:moveTo>
                  <a:lnTo>
                    <a:pt x="15239" y="457200"/>
                  </a:lnTo>
                  <a:lnTo>
                    <a:pt x="15239" y="463296"/>
                  </a:lnTo>
                  <a:lnTo>
                    <a:pt x="1828799" y="463296"/>
                  </a:lnTo>
                  <a:lnTo>
                    <a:pt x="1828799" y="457200"/>
                  </a:lnTo>
                  <a:close/>
                </a:path>
                <a:path w="1844039" h="472439">
                  <a:moveTo>
                    <a:pt x="1828799" y="6096"/>
                  </a:moveTo>
                  <a:lnTo>
                    <a:pt x="1828799" y="463296"/>
                  </a:lnTo>
                  <a:lnTo>
                    <a:pt x="1834895" y="457200"/>
                  </a:lnTo>
                  <a:lnTo>
                    <a:pt x="1844040" y="457200"/>
                  </a:lnTo>
                  <a:lnTo>
                    <a:pt x="1844040" y="15240"/>
                  </a:lnTo>
                  <a:lnTo>
                    <a:pt x="1834895" y="15240"/>
                  </a:lnTo>
                  <a:lnTo>
                    <a:pt x="1828799" y="6096"/>
                  </a:lnTo>
                  <a:close/>
                </a:path>
                <a:path w="1844039" h="472439">
                  <a:moveTo>
                    <a:pt x="1844040" y="457200"/>
                  </a:moveTo>
                  <a:lnTo>
                    <a:pt x="1834895" y="457200"/>
                  </a:lnTo>
                  <a:lnTo>
                    <a:pt x="1828799" y="463296"/>
                  </a:lnTo>
                  <a:lnTo>
                    <a:pt x="1844040" y="463296"/>
                  </a:lnTo>
                  <a:lnTo>
                    <a:pt x="1844040" y="457200"/>
                  </a:lnTo>
                  <a:close/>
                </a:path>
                <a:path w="1844039" h="4724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1844039" h="472439">
                  <a:moveTo>
                    <a:pt x="1828799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1828799" y="15240"/>
                  </a:lnTo>
                  <a:lnTo>
                    <a:pt x="1828799" y="6096"/>
                  </a:lnTo>
                  <a:close/>
                </a:path>
                <a:path w="1844039" h="472439">
                  <a:moveTo>
                    <a:pt x="1844040" y="6096"/>
                  </a:moveTo>
                  <a:lnTo>
                    <a:pt x="1828799" y="6096"/>
                  </a:lnTo>
                  <a:lnTo>
                    <a:pt x="1834895" y="15240"/>
                  </a:lnTo>
                  <a:lnTo>
                    <a:pt x="1844040" y="15240"/>
                  </a:lnTo>
                  <a:lnTo>
                    <a:pt x="18440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12339" y="5746800"/>
            <a:ext cx="4526915" cy="9093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  <a:tabLst>
                <a:tab pos="2818765" algn="l"/>
              </a:tabLst>
            </a:pPr>
            <a:r>
              <a:rPr sz="2000" spc="-114" dirty="0">
                <a:latin typeface="Arial"/>
                <a:cs typeface="Arial"/>
              </a:rPr>
              <a:t>reverse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channel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0" dirty="0">
                <a:latin typeface="Arial"/>
                <a:cs typeface="Arial"/>
              </a:rPr>
              <a:t>forward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R="130175" algn="ctr">
              <a:lnSpc>
                <a:spcPct val="100000"/>
              </a:lnSpc>
              <a:spcBef>
                <a:spcPts val="1080"/>
              </a:spcBef>
            </a:pPr>
            <a:r>
              <a:rPr sz="2000" spc="-25" dirty="0">
                <a:latin typeface="Arial"/>
                <a:cs typeface="Arial"/>
              </a:rPr>
              <a:t>time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seperation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157</a:t>
            </a:fld>
            <a:endParaRPr spc="-25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435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325" dirty="0">
                <a:solidFill>
                  <a:srgbClr val="000000"/>
                </a:solidFill>
              </a:rPr>
              <a:t>Access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210" dirty="0">
                <a:solidFill>
                  <a:srgbClr val="000000"/>
                </a:solidFill>
              </a:rPr>
              <a:t>Techniques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434844"/>
            <a:ext cx="4454525" cy="211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-10" dirty="0">
                <a:latin typeface="Times New Roman"/>
                <a:cs typeface="Times New Roman"/>
              </a:rPr>
              <a:t> (FDMA)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Time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(TDMA)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(CDMA)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Space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(SDMA)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grouped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narrowband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wideband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159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3923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solidFill>
                  <a:srgbClr val="000000"/>
                </a:solidFill>
              </a:rPr>
              <a:t>Narrowband</a:t>
            </a:r>
            <a:r>
              <a:rPr sz="3600" spc="-190" dirty="0">
                <a:solidFill>
                  <a:srgbClr val="000000"/>
                </a:solidFill>
              </a:rPr>
              <a:t> </a:t>
            </a:r>
            <a:r>
              <a:rPr sz="3600" spc="-215" dirty="0">
                <a:solidFill>
                  <a:srgbClr val="000000"/>
                </a:solidFill>
              </a:rPr>
              <a:t>systems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309876"/>
            <a:ext cx="3832860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narrowband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Narrowband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FDMA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Narrowband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TDMA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FDMA/FDD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FDMA/TDD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TDMA/FDD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TDMA/TDD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039" y="1098714"/>
            <a:ext cx="7637780" cy="4635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203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4203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first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generation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analog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819785" algn="l"/>
              </a:tabLst>
            </a:pPr>
            <a:r>
              <a:rPr sz="1800" spc="-95" dirty="0">
                <a:latin typeface="Arial"/>
                <a:cs typeface="Arial"/>
              </a:rPr>
              <a:t>10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secs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862330" lvl="1" indent="-329565">
              <a:lnSpc>
                <a:spcPct val="100000"/>
              </a:lnSpc>
              <a:spcBef>
                <a:spcPts val="229"/>
              </a:spcBef>
              <a:buSzPct val="90000"/>
              <a:buFont typeface="Arial"/>
              <a:buChar char="–"/>
              <a:tabLst>
                <a:tab pos="862330" algn="l"/>
              </a:tabLst>
            </a:pPr>
            <a:r>
              <a:rPr sz="3000" baseline="-9722" dirty="0">
                <a:latin typeface="Symbol"/>
                <a:cs typeface="Symbol"/>
              </a:rPr>
              <a:t></a:t>
            </a:r>
            <a:r>
              <a:rPr sz="3000" spc="-67" baseline="-9722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order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dB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90" dirty="0">
                <a:latin typeface="Arial"/>
                <a:cs typeface="Arial"/>
              </a:rPr>
              <a:t> 12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dB</a:t>
            </a:r>
            <a:endParaRPr sz="1800">
              <a:latin typeface="Arial"/>
              <a:cs typeface="Arial"/>
            </a:endParaRPr>
          </a:p>
          <a:p>
            <a:pPr marL="420370" indent="-344170">
              <a:lnSpc>
                <a:spcPct val="100000"/>
              </a:lnSpc>
              <a:spcBef>
                <a:spcPts val="434"/>
              </a:spcBef>
              <a:buChar char="•"/>
              <a:tabLst>
                <a:tab pos="4203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second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generation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systems,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e.g.,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GSM</a:t>
            </a:r>
            <a:endParaRPr sz="20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819785" algn="l"/>
              </a:tabLst>
            </a:pPr>
            <a:r>
              <a:rPr sz="1800" spc="-90" dirty="0">
                <a:latin typeface="Arial"/>
                <a:cs typeface="Arial"/>
              </a:rPr>
              <a:t>1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seconds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819785" algn="l"/>
              </a:tabLst>
            </a:pPr>
            <a:r>
              <a:rPr sz="1800" spc="-55" dirty="0">
                <a:latin typeface="Arial"/>
                <a:cs typeface="Arial"/>
              </a:rPr>
              <a:t>mobile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assists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handoff</a:t>
            </a:r>
            <a:endParaRPr sz="1800">
              <a:latin typeface="Arial"/>
              <a:cs typeface="Arial"/>
            </a:endParaRPr>
          </a:p>
          <a:p>
            <a:pPr marL="862330" lvl="1" indent="-329565">
              <a:lnSpc>
                <a:spcPct val="100000"/>
              </a:lnSpc>
              <a:spcBef>
                <a:spcPts val="229"/>
              </a:spcBef>
              <a:buSzPct val="90000"/>
              <a:buFont typeface="Arial"/>
              <a:buChar char="–"/>
              <a:tabLst>
                <a:tab pos="862330" algn="l"/>
              </a:tabLst>
            </a:pPr>
            <a:r>
              <a:rPr sz="3000" baseline="2777" dirty="0">
                <a:latin typeface="Symbol"/>
                <a:cs typeface="Symbol"/>
              </a:rPr>
              <a:t></a:t>
            </a:r>
            <a:r>
              <a:rPr sz="3000" spc="569" baseline="2777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order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0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dB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dB</a:t>
            </a:r>
            <a:endParaRPr sz="1800">
              <a:latin typeface="Arial"/>
              <a:cs typeface="Arial"/>
            </a:endParaRPr>
          </a:p>
          <a:p>
            <a:pPr marL="819785" marR="58419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819785" algn="l"/>
              </a:tabLst>
            </a:pPr>
            <a:r>
              <a:rPr sz="1800" spc="-65" dirty="0">
                <a:latin typeface="Arial"/>
                <a:cs typeface="Arial"/>
              </a:rPr>
              <a:t>Handoff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decisions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based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strength,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co-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interference,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75" dirty="0">
                <a:latin typeface="Arial"/>
                <a:cs typeface="Arial"/>
              </a:rPr>
              <a:t>adjacent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interference.</a:t>
            </a:r>
            <a:endParaRPr sz="1800">
              <a:latin typeface="Arial"/>
              <a:cs typeface="Arial"/>
            </a:endParaRPr>
          </a:p>
          <a:p>
            <a:pPr marL="420370" indent="-344170">
              <a:lnSpc>
                <a:spcPct val="100000"/>
              </a:lnSpc>
              <a:spcBef>
                <a:spcPts val="470"/>
              </a:spcBef>
              <a:buChar char="•"/>
              <a:tabLst>
                <a:tab pos="420370" algn="l"/>
              </a:tabLst>
            </a:pPr>
            <a:r>
              <a:rPr sz="2000" spc="-190" dirty="0">
                <a:latin typeface="Arial"/>
                <a:cs typeface="Arial"/>
              </a:rPr>
              <a:t>IS-</a:t>
            </a:r>
            <a:r>
              <a:rPr sz="2000" spc="-120" dirty="0">
                <a:latin typeface="Arial"/>
                <a:cs typeface="Arial"/>
              </a:rPr>
              <a:t>95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CDMA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spread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spectrum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819785" algn="l"/>
              </a:tabLst>
            </a:pPr>
            <a:r>
              <a:rPr sz="1800" spc="-60" dirty="0">
                <a:latin typeface="Arial"/>
                <a:cs typeface="Arial"/>
              </a:rPr>
              <a:t>Mobiles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share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every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819785" algn="l"/>
              </a:tabLst>
            </a:pPr>
            <a:r>
              <a:rPr sz="1800" spc="-114" dirty="0">
                <a:latin typeface="Arial"/>
                <a:cs typeface="Arial"/>
              </a:rPr>
              <a:t>No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physical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change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during</a:t>
            </a:r>
            <a:r>
              <a:rPr sz="1800" spc="-10" dirty="0">
                <a:latin typeface="Arial"/>
                <a:cs typeface="Arial"/>
              </a:rPr>
              <a:t> handoff</a:t>
            </a:r>
            <a:endParaRPr sz="1800">
              <a:latin typeface="Arial"/>
              <a:cs typeface="Arial"/>
            </a:endParaRPr>
          </a:p>
          <a:p>
            <a:pPr marL="819785" marR="17780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819785" algn="l"/>
              </a:tabLst>
            </a:pPr>
            <a:r>
              <a:rPr sz="1800" spc="-240" dirty="0">
                <a:latin typeface="Arial"/>
                <a:cs typeface="Arial"/>
              </a:rPr>
              <a:t>MSC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decides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station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receiving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signal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service </a:t>
            </a:r>
            <a:r>
              <a:rPr sz="1800" spc="-10" dirty="0">
                <a:latin typeface="Arial"/>
                <a:cs typeface="Arial"/>
              </a:rPr>
              <a:t>station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6756907"/>
            <a:ext cx="1517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235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459" y="6881876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66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4095" algn="l"/>
              </a:tabLst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9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separation</a:t>
            </a:r>
            <a:r>
              <a:rPr sz="3600" dirty="0">
                <a:solidFill>
                  <a:srgbClr val="000000"/>
                </a:solidFill>
              </a:rPr>
              <a:t>	</a:t>
            </a:r>
            <a:r>
              <a:rPr sz="3600" spc="-285" dirty="0">
                <a:solidFill>
                  <a:srgbClr val="000000"/>
                </a:solidFill>
              </a:rPr>
              <a:t>FDMA/FDD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660904" y="3041904"/>
            <a:ext cx="4968240" cy="2910840"/>
            <a:chOff x="2660904" y="3041904"/>
            <a:chExt cx="4968240" cy="2910840"/>
          </a:xfrm>
        </p:grpSpPr>
        <p:sp>
          <p:nvSpPr>
            <p:cNvPr id="4" name="object 4"/>
            <p:cNvSpPr/>
            <p:nvPr/>
          </p:nvSpPr>
          <p:spPr>
            <a:xfrm>
              <a:off x="2667000" y="3048000"/>
              <a:ext cx="4953000" cy="2895600"/>
            </a:xfrm>
            <a:custGeom>
              <a:avLst/>
              <a:gdLst/>
              <a:ahLst/>
              <a:cxnLst/>
              <a:rect l="l" t="t" r="r" b="b"/>
              <a:pathLst>
                <a:path w="4953000" h="2895600">
                  <a:moveTo>
                    <a:pt x="49530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953000" y="28956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3041903"/>
              <a:ext cx="4968240" cy="2910840"/>
            </a:xfrm>
            <a:custGeom>
              <a:avLst/>
              <a:gdLst/>
              <a:ahLst/>
              <a:cxnLst/>
              <a:rect l="l" t="t" r="r" b="b"/>
              <a:pathLst>
                <a:path w="4968240" h="2910840">
                  <a:moveTo>
                    <a:pt x="4968240" y="0"/>
                  </a:moveTo>
                  <a:lnTo>
                    <a:pt x="4953000" y="0"/>
                  </a:lnTo>
                  <a:lnTo>
                    <a:pt x="4953000" y="15240"/>
                  </a:lnTo>
                  <a:lnTo>
                    <a:pt x="4953000" y="457200"/>
                  </a:lnTo>
                  <a:lnTo>
                    <a:pt x="1295400" y="457200"/>
                  </a:lnTo>
                  <a:lnTo>
                    <a:pt x="1295400" y="472440"/>
                  </a:lnTo>
                  <a:lnTo>
                    <a:pt x="4953000" y="472440"/>
                  </a:lnTo>
                  <a:lnTo>
                    <a:pt x="4953000" y="914400"/>
                  </a:lnTo>
                  <a:lnTo>
                    <a:pt x="4953000" y="929640"/>
                  </a:lnTo>
                  <a:lnTo>
                    <a:pt x="4953000" y="1981200"/>
                  </a:lnTo>
                  <a:lnTo>
                    <a:pt x="4953000" y="1996440"/>
                  </a:lnTo>
                  <a:lnTo>
                    <a:pt x="4953000" y="2438400"/>
                  </a:lnTo>
                  <a:lnTo>
                    <a:pt x="1295400" y="2438400"/>
                  </a:lnTo>
                  <a:lnTo>
                    <a:pt x="1295400" y="2453640"/>
                  </a:lnTo>
                  <a:lnTo>
                    <a:pt x="4953000" y="2453640"/>
                  </a:lnTo>
                  <a:lnTo>
                    <a:pt x="4953000" y="2895600"/>
                  </a:lnTo>
                  <a:lnTo>
                    <a:pt x="15240" y="2895600"/>
                  </a:lnTo>
                  <a:lnTo>
                    <a:pt x="15240" y="1996440"/>
                  </a:lnTo>
                  <a:lnTo>
                    <a:pt x="4953000" y="1996440"/>
                  </a:lnTo>
                  <a:lnTo>
                    <a:pt x="4953000" y="1981200"/>
                  </a:lnTo>
                  <a:lnTo>
                    <a:pt x="15240" y="1981200"/>
                  </a:lnTo>
                  <a:lnTo>
                    <a:pt x="15240" y="929640"/>
                  </a:lnTo>
                  <a:lnTo>
                    <a:pt x="4953000" y="929640"/>
                  </a:lnTo>
                  <a:lnTo>
                    <a:pt x="4953000" y="914400"/>
                  </a:lnTo>
                  <a:lnTo>
                    <a:pt x="15240" y="914400"/>
                  </a:lnTo>
                  <a:lnTo>
                    <a:pt x="15240" y="15240"/>
                  </a:lnTo>
                  <a:lnTo>
                    <a:pt x="4953000" y="15240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0" y="929640"/>
                  </a:lnTo>
                  <a:lnTo>
                    <a:pt x="0" y="1981200"/>
                  </a:lnTo>
                  <a:lnTo>
                    <a:pt x="0" y="1996440"/>
                  </a:lnTo>
                  <a:lnTo>
                    <a:pt x="0" y="2910840"/>
                  </a:lnTo>
                  <a:lnTo>
                    <a:pt x="4968240" y="2910840"/>
                  </a:lnTo>
                  <a:lnTo>
                    <a:pt x="4968240" y="6096"/>
                  </a:lnTo>
                  <a:lnTo>
                    <a:pt x="496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0904" y="6376415"/>
            <a:ext cx="4959350" cy="52069"/>
          </a:xfrm>
          <a:custGeom>
            <a:avLst/>
            <a:gdLst/>
            <a:ahLst/>
            <a:cxnLst/>
            <a:rect l="l" t="t" r="r" b="b"/>
            <a:pathLst>
              <a:path w="4959350" h="52070">
                <a:moveTo>
                  <a:pt x="4910328" y="0"/>
                </a:moveTo>
                <a:lnTo>
                  <a:pt x="4910328" y="51816"/>
                </a:lnTo>
                <a:lnTo>
                  <a:pt x="4942840" y="33528"/>
                </a:lnTo>
                <a:lnTo>
                  <a:pt x="4922520" y="33528"/>
                </a:lnTo>
                <a:lnTo>
                  <a:pt x="4922520" y="18288"/>
                </a:lnTo>
                <a:lnTo>
                  <a:pt x="4946904" y="18288"/>
                </a:lnTo>
                <a:lnTo>
                  <a:pt x="4910328" y="0"/>
                </a:lnTo>
                <a:close/>
              </a:path>
              <a:path w="4959350" h="52070">
                <a:moveTo>
                  <a:pt x="49103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4910328" y="33528"/>
                </a:lnTo>
                <a:lnTo>
                  <a:pt x="4910328" y="18288"/>
                </a:lnTo>
                <a:close/>
              </a:path>
              <a:path w="4959350" h="52070">
                <a:moveTo>
                  <a:pt x="4946904" y="18288"/>
                </a:moveTo>
                <a:lnTo>
                  <a:pt x="4922520" y="18288"/>
                </a:lnTo>
                <a:lnTo>
                  <a:pt x="4922520" y="33528"/>
                </a:lnTo>
                <a:lnTo>
                  <a:pt x="4942840" y="33528"/>
                </a:lnTo>
                <a:lnTo>
                  <a:pt x="4959096" y="24384"/>
                </a:lnTo>
                <a:lnTo>
                  <a:pt x="49469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8139" y="3065779"/>
            <a:ext cx="32912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0">
              <a:lnSpc>
                <a:spcPts val="198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765300">
              <a:lnSpc>
                <a:spcPts val="1980"/>
              </a:lnSpc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6540" y="6516434"/>
            <a:ext cx="102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160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2821939" y="5046979"/>
            <a:ext cx="3443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0">
              <a:lnSpc>
                <a:spcPts val="198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917700">
              <a:lnSpc>
                <a:spcPts val="1980"/>
              </a:lnSpc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17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572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140" dirty="0">
                <a:solidFill>
                  <a:srgbClr val="000000"/>
                </a:solidFill>
              </a:rPr>
              <a:t>separation</a:t>
            </a:r>
            <a:r>
              <a:rPr sz="3600" spc="-210" dirty="0">
                <a:solidFill>
                  <a:srgbClr val="000000"/>
                </a:solidFill>
              </a:rPr>
              <a:t> </a:t>
            </a:r>
            <a:r>
              <a:rPr sz="3600" spc="-275" dirty="0">
                <a:solidFill>
                  <a:srgbClr val="000000"/>
                </a:solidFill>
              </a:rPr>
              <a:t>FDMA/TDD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660904" y="3041904"/>
            <a:ext cx="4968240" cy="2910840"/>
            <a:chOff x="2660904" y="3041904"/>
            <a:chExt cx="4968240" cy="2910840"/>
          </a:xfrm>
        </p:grpSpPr>
        <p:sp>
          <p:nvSpPr>
            <p:cNvPr id="4" name="object 4"/>
            <p:cNvSpPr/>
            <p:nvPr/>
          </p:nvSpPr>
          <p:spPr>
            <a:xfrm>
              <a:off x="2667000" y="3048000"/>
              <a:ext cx="4953000" cy="2895600"/>
            </a:xfrm>
            <a:custGeom>
              <a:avLst/>
              <a:gdLst/>
              <a:ahLst/>
              <a:cxnLst/>
              <a:rect l="l" t="t" r="r" b="b"/>
              <a:pathLst>
                <a:path w="4953000" h="2895600">
                  <a:moveTo>
                    <a:pt x="49530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953000" y="28956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3041903"/>
              <a:ext cx="4968240" cy="2910840"/>
            </a:xfrm>
            <a:custGeom>
              <a:avLst/>
              <a:gdLst/>
              <a:ahLst/>
              <a:cxnLst/>
              <a:rect l="l" t="t" r="r" b="b"/>
              <a:pathLst>
                <a:path w="4968240" h="2910840">
                  <a:moveTo>
                    <a:pt x="4968240" y="0"/>
                  </a:moveTo>
                  <a:lnTo>
                    <a:pt x="4953000" y="0"/>
                  </a:lnTo>
                  <a:lnTo>
                    <a:pt x="4953000" y="15240"/>
                  </a:lnTo>
                  <a:lnTo>
                    <a:pt x="4953000" y="914400"/>
                  </a:lnTo>
                  <a:lnTo>
                    <a:pt x="4953000" y="929640"/>
                  </a:lnTo>
                  <a:lnTo>
                    <a:pt x="4953000" y="1981200"/>
                  </a:lnTo>
                  <a:lnTo>
                    <a:pt x="4953000" y="1996440"/>
                  </a:lnTo>
                  <a:lnTo>
                    <a:pt x="4953000" y="2895600"/>
                  </a:lnTo>
                  <a:lnTo>
                    <a:pt x="15240" y="2895600"/>
                  </a:lnTo>
                  <a:lnTo>
                    <a:pt x="15240" y="1996440"/>
                  </a:lnTo>
                  <a:lnTo>
                    <a:pt x="4953000" y="1996440"/>
                  </a:lnTo>
                  <a:lnTo>
                    <a:pt x="4953000" y="1981200"/>
                  </a:lnTo>
                  <a:lnTo>
                    <a:pt x="15240" y="1981200"/>
                  </a:lnTo>
                  <a:lnTo>
                    <a:pt x="15240" y="929640"/>
                  </a:lnTo>
                  <a:lnTo>
                    <a:pt x="4953000" y="929640"/>
                  </a:lnTo>
                  <a:lnTo>
                    <a:pt x="4953000" y="914400"/>
                  </a:lnTo>
                  <a:lnTo>
                    <a:pt x="15240" y="914400"/>
                  </a:lnTo>
                  <a:lnTo>
                    <a:pt x="15240" y="15240"/>
                  </a:lnTo>
                  <a:lnTo>
                    <a:pt x="4953000" y="15240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0" y="929640"/>
                  </a:lnTo>
                  <a:lnTo>
                    <a:pt x="0" y="1981200"/>
                  </a:lnTo>
                  <a:lnTo>
                    <a:pt x="0" y="1996440"/>
                  </a:lnTo>
                  <a:lnTo>
                    <a:pt x="0" y="2910840"/>
                  </a:lnTo>
                  <a:lnTo>
                    <a:pt x="4968240" y="2910840"/>
                  </a:lnTo>
                  <a:lnTo>
                    <a:pt x="4968240" y="6096"/>
                  </a:lnTo>
                  <a:lnTo>
                    <a:pt x="496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0904" y="6376415"/>
            <a:ext cx="4959350" cy="52069"/>
          </a:xfrm>
          <a:custGeom>
            <a:avLst/>
            <a:gdLst/>
            <a:ahLst/>
            <a:cxnLst/>
            <a:rect l="l" t="t" r="r" b="b"/>
            <a:pathLst>
              <a:path w="4959350" h="52070">
                <a:moveTo>
                  <a:pt x="4910328" y="0"/>
                </a:moveTo>
                <a:lnTo>
                  <a:pt x="4910328" y="51816"/>
                </a:lnTo>
                <a:lnTo>
                  <a:pt x="4942840" y="33528"/>
                </a:lnTo>
                <a:lnTo>
                  <a:pt x="4922520" y="33528"/>
                </a:lnTo>
                <a:lnTo>
                  <a:pt x="4922520" y="18288"/>
                </a:lnTo>
                <a:lnTo>
                  <a:pt x="4946904" y="18288"/>
                </a:lnTo>
                <a:lnTo>
                  <a:pt x="4910328" y="0"/>
                </a:lnTo>
                <a:close/>
              </a:path>
              <a:path w="4959350" h="52070">
                <a:moveTo>
                  <a:pt x="49103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4910328" y="33528"/>
                </a:lnTo>
                <a:lnTo>
                  <a:pt x="4910328" y="18288"/>
                </a:lnTo>
                <a:close/>
              </a:path>
              <a:path w="4959350" h="52070">
                <a:moveTo>
                  <a:pt x="4946904" y="18288"/>
                </a:moveTo>
                <a:lnTo>
                  <a:pt x="4922520" y="18288"/>
                </a:lnTo>
                <a:lnTo>
                  <a:pt x="4922520" y="33528"/>
                </a:lnTo>
                <a:lnTo>
                  <a:pt x="4942840" y="33528"/>
                </a:lnTo>
                <a:lnTo>
                  <a:pt x="4959096" y="24384"/>
                </a:lnTo>
                <a:lnTo>
                  <a:pt x="49469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03140" y="2989579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140" y="4970779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8139" y="34467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2740" y="34467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8139" y="54279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2740" y="54279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17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75504" y="3499103"/>
            <a:ext cx="15240" cy="2453640"/>
          </a:xfrm>
          <a:custGeom>
            <a:avLst/>
            <a:gdLst/>
            <a:ahLst/>
            <a:cxnLst/>
            <a:rect l="l" t="t" r="r" b="b"/>
            <a:pathLst>
              <a:path w="15239" h="2453640">
                <a:moveTo>
                  <a:pt x="15240" y="1981200"/>
                </a:moveTo>
                <a:lnTo>
                  <a:pt x="0" y="1981200"/>
                </a:lnTo>
                <a:lnTo>
                  <a:pt x="0" y="2453640"/>
                </a:lnTo>
                <a:lnTo>
                  <a:pt x="15240" y="2453640"/>
                </a:lnTo>
                <a:lnTo>
                  <a:pt x="15240" y="1981200"/>
                </a:lnTo>
                <a:close/>
              </a:path>
              <a:path w="15239" h="2453640">
                <a:moveTo>
                  <a:pt x="15240" y="0"/>
                </a:moveTo>
                <a:lnTo>
                  <a:pt x="0" y="0"/>
                </a:lnTo>
                <a:lnTo>
                  <a:pt x="0" y="472440"/>
                </a:lnTo>
                <a:lnTo>
                  <a:pt x="15240" y="47244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6540" y="6516434"/>
            <a:ext cx="102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161</a:t>
            </a:fld>
            <a:endParaRPr spc="-25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674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4095" algn="l"/>
              </a:tabLst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9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separation</a:t>
            </a:r>
            <a:r>
              <a:rPr sz="3600" dirty="0">
                <a:solidFill>
                  <a:srgbClr val="000000"/>
                </a:solidFill>
              </a:rPr>
              <a:t>	</a:t>
            </a:r>
            <a:r>
              <a:rPr sz="3600" spc="-275" dirty="0">
                <a:solidFill>
                  <a:srgbClr val="000000"/>
                </a:solidFill>
              </a:rPr>
              <a:t>TDMA/FDD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660904" y="3041904"/>
            <a:ext cx="4968240" cy="2910840"/>
            <a:chOff x="2660904" y="3041904"/>
            <a:chExt cx="4968240" cy="2910840"/>
          </a:xfrm>
        </p:grpSpPr>
        <p:sp>
          <p:nvSpPr>
            <p:cNvPr id="4" name="object 4"/>
            <p:cNvSpPr/>
            <p:nvPr/>
          </p:nvSpPr>
          <p:spPr>
            <a:xfrm>
              <a:off x="2667000" y="3048000"/>
              <a:ext cx="4953000" cy="2895600"/>
            </a:xfrm>
            <a:custGeom>
              <a:avLst/>
              <a:gdLst/>
              <a:ahLst/>
              <a:cxnLst/>
              <a:rect l="l" t="t" r="r" b="b"/>
              <a:pathLst>
                <a:path w="4953000" h="2895600">
                  <a:moveTo>
                    <a:pt x="49530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953000" y="28956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3041904"/>
              <a:ext cx="4968240" cy="2910840"/>
            </a:xfrm>
            <a:custGeom>
              <a:avLst/>
              <a:gdLst/>
              <a:ahLst/>
              <a:cxnLst/>
              <a:rect l="l" t="t" r="r" b="b"/>
              <a:pathLst>
                <a:path w="4968240" h="2910840">
                  <a:moveTo>
                    <a:pt x="496824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4968240" y="2910840"/>
                  </a:lnTo>
                  <a:lnTo>
                    <a:pt x="4968240" y="2901696"/>
                  </a:lnTo>
                  <a:lnTo>
                    <a:pt x="15239" y="2901696"/>
                  </a:lnTo>
                  <a:lnTo>
                    <a:pt x="6095" y="2895600"/>
                  </a:lnTo>
                  <a:lnTo>
                    <a:pt x="15239" y="28956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4968240" y="6096"/>
                  </a:lnTo>
                  <a:lnTo>
                    <a:pt x="4968240" y="0"/>
                  </a:lnTo>
                  <a:close/>
                </a:path>
                <a:path w="4968240" h="2910840">
                  <a:moveTo>
                    <a:pt x="15239" y="2895600"/>
                  </a:moveTo>
                  <a:lnTo>
                    <a:pt x="6095" y="2895600"/>
                  </a:lnTo>
                  <a:lnTo>
                    <a:pt x="15239" y="2901696"/>
                  </a:lnTo>
                  <a:lnTo>
                    <a:pt x="15239" y="2895600"/>
                  </a:lnTo>
                  <a:close/>
                </a:path>
                <a:path w="4968240" h="2910840">
                  <a:moveTo>
                    <a:pt x="4953000" y="2895600"/>
                  </a:moveTo>
                  <a:lnTo>
                    <a:pt x="15239" y="2895600"/>
                  </a:lnTo>
                  <a:lnTo>
                    <a:pt x="15239" y="2901696"/>
                  </a:lnTo>
                  <a:lnTo>
                    <a:pt x="4953000" y="2901696"/>
                  </a:lnTo>
                  <a:lnTo>
                    <a:pt x="4953000" y="2895600"/>
                  </a:lnTo>
                  <a:close/>
                </a:path>
                <a:path w="4968240" h="2910840">
                  <a:moveTo>
                    <a:pt x="4953000" y="6096"/>
                  </a:moveTo>
                  <a:lnTo>
                    <a:pt x="4953000" y="2901696"/>
                  </a:lnTo>
                  <a:lnTo>
                    <a:pt x="4959096" y="2895600"/>
                  </a:lnTo>
                  <a:lnTo>
                    <a:pt x="4968240" y="2895600"/>
                  </a:lnTo>
                  <a:lnTo>
                    <a:pt x="4968240" y="15240"/>
                  </a:lnTo>
                  <a:lnTo>
                    <a:pt x="4959096" y="15240"/>
                  </a:lnTo>
                  <a:lnTo>
                    <a:pt x="4953000" y="6096"/>
                  </a:lnTo>
                  <a:close/>
                </a:path>
                <a:path w="4968240" h="2910840">
                  <a:moveTo>
                    <a:pt x="4968240" y="2895600"/>
                  </a:moveTo>
                  <a:lnTo>
                    <a:pt x="4959096" y="2895600"/>
                  </a:lnTo>
                  <a:lnTo>
                    <a:pt x="4953000" y="2901696"/>
                  </a:lnTo>
                  <a:lnTo>
                    <a:pt x="4968240" y="2901696"/>
                  </a:lnTo>
                  <a:lnTo>
                    <a:pt x="4968240" y="2895600"/>
                  </a:lnTo>
                  <a:close/>
                </a:path>
                <a:path w="4968240" h="2910840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4968240" h="2910840">
                  <a:moveTo>
                    <a:pt x="4953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4953000" y="15240"/>
                  </a:lnTo>
                  <a:lnTo>
                    <a:pt x="4953000" y="6096"/>
                  </a:lnTo>
                  <a:close/>
                </a:path>
                <a:path w="4968240" h="2910840">
                  <a:moveTo>
                    <a:pt x="4968240" y="6096"/>
                  </a:moveTo>
                  <a:lnTo>
                    <a:pt x="4953000" y="6096"/>
                  </a:lnTo>
                  <a:lnTo>
                    <a:pt x="4959096" y="15240"/>
                  </a:lnTo>
                  <a:lnTo>
                    <a:pt x="4968240" y="15240"/>
                  </a:lnTo>
                  <a:lnTo>
                    <a:pt x="4968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0904" y="6376415"/>
            <a:ext cx="4959350" cy="52069"/>
          </a:xfrm>
          <a:custGeom>
            <a:avLst/>
            <a:gdLst/>
            <a:ahLst/>
            <a:cxnLst/>
            <a:rect l="l" t="t" r="r" b="b"/>
            <a:pathLst>
              <a:path w="4959350" h="52070">
                <a:moveTo>
                  <a:pt x="4910328" y="0"/>
                </a:moveTo>
                <a:lnTo>
                  <a:pt x="4910328" y="51816"/>
                </a:lnTo>
                <a:lnTo>
                  <a:pt x="4942840" y="33528"/>
                </a:lnTo>
                <a:lnTo>
                  <a:pt x="4922520" y="33528"/>
                </a:lnTo>
                <a:lnTo>
                  <a:pt x="4922520" y="18288"/>
                </a:lnTo>
                <a:lnTo>
                  <a:pt x="4946904" y="18288"/>
                </a:lnTo>
                <a:lnTo>
                  <a:pt x="4910328" y="0"/>
                </a:lnTo>
                <a:close/>
              </a:path>
              <a:path w="4959350" h="52070">
                <a:moveTo>
                  <a:pt x="49103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4910328" y="33528"/>
                </a:lnTo>
                <a:lnTo>
                  <a:pt x="4910328" y="18288"/>
                </a:lnTo>
                <a:close/>
              </a:path>
              <a:path w="4959350" h="52070">
                <a:moveTo>
                  <a:pt x="4946904" y="18288"/>
                </a:moveTo>
                <a:lnTo>
                  <a:pt x="4922520" y="18288"/>
                </a:lnTo>
                <a:lnTo>
                  <a:pt x="4922520" y="33528"/>
                </a:lnTo>
                <a:lnTo>
                  <a:pt x="4942840" y="33528"/>
                </a:lnTo>
                <a:lnTo>
                  <a:pt x="4959096" y="24384"/>
                </a:lnTo>
                <a:lnTo>
                  <a:pt x="49469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45739" y="4284979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8940" y="4284979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3340" y="3157220"/>
            <a:ext cx="758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 </a:t>
            </a:r>
            <a:r>
              <a:rPr sz="1800" spc="-9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9540" y="4528819"/>
            <a:ext cx="755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reverse </a:t>
            </a:r>
            <a:r>
              <a:rPr sz="1800" spc="-8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0140" y="3157220"/>
            <a:ext cx="758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 </a:t>
            </a:r>
            <a:r>
              <a:rPr sz="1800" spc="-9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0140" y="4605019"/>
            <a:ext cx="755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reverse </a:t>
            </a:r>
            <a:r>
              <a:rPr sz="1800" spc="-8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55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75304" y="3041903"/>
            <a:ext cx="4053840" cy="2910840"/>
          </a:xfrm>
          <a:custGeom>
            <a:avLst/>
            <a:gdLst/>
            <a:ahLst/>
            <a:cxnLst/>
            <a:rect l="l" t="t" r="r" b="b"/>
            <a:pathLst>
              <a:path w="4053840" h="2910840">
                <a:moveTo>
                  <a:pt x="1158240" y="0"/>
                </a:moveTo>
                <a:lnTo>
                  <a:pt x="1143000" y="0"/>
                </a:lnTo>
                <a:lnTo>
                  <a:pt x="1143000" y="1447800"/>
                </a:lnTo>
                <a:lnTo>
                  <a:pt x="0" y="1447800"/>
                </a:lnTo>
                <a:lnTo>
                  <a:pt x="0" y="1463052"/>
                </a:lnTo>
                <a:lnTo>
                  <a:pt x="1143000" y="1463052"/>
                </a:lnTo>
                <a:lnTo>
                  <a:pt x="1143000" y="2910840"/>
                </a:lnTo>
                <a:lnTo>
                  <a:pt x="1158240" y="2910840"/>
                </a:lnTo>
                <a:lnTo>
                  <a:pt x="1158240" y="1463052"/>
                </a:lnTo>
                <a:lnTo>
                  <a:pt x="1158240" y="1447800"/>
                </a:lnTo>
                <a:lnTo>
                  <a:pt x="1158240" y="0"/>
                </a:lnTo>
                <a:close/>
              </a:path>
              <a:path w="4053840" h="2910840">
                <a:moveTo>
                  <a:pt x="1844040" y="0"/>
                </a:moveTo>
                <a:lnTo>
                  <a:pt x="1828800" y="0"/>
                </a:lnTo>
                <a:lnTo>
                  <a:pt x="1828800" y="2910840"/>
                </a:lnTo>
                <a:lnTo>
                  <a:pt x="1844040" y="2910840"/>
                </a:lnTo>
                <a:lnTo>
                  <a:pt x="1844040" y="0"/>
                </a:lnTo>
                <a:close/>
              </a:path>
              <a:path w="4053840" h="2910840">
                <a:moveTo>
                  <a:pt x="4053840" y="1447800"/>
                </a:moveTo>
                <a:lnTo>
                  <a:pt x="2819400" y="1447800"/>
                </a:lnTo>
                <a:lnTo>
                  <a:pt x="2819400" y="1463052"/>
                </a:lnTo>
                <a:lnTo>
                  <a:pt x="4053840" y="1463052"/>
                </a:lnTo>
                <a:lnTo>
                  <a:pt x="4053840" y="1447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6540" y="6516434"/>
            <a:ext cx="102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162</a:t>
            </a:fld>
            <a:endParaRPr spc="-25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687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4095" algn="l"/>
              </a:tabLst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9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separation</a:t>
            </a:r>
            <a:r>
              <a:rPr sz="3600" dirty="0">
                <a:solidFill>
                  <a:srgbClr val="000000"/>
                </a:solidFill>
              </a:rPr>
              <a:t>	</a:t>
            </a:r>
            <a:r>
              <a:rPr sz="3600" spc="-265" dirty="0">
                <a:solidFill>
                  <a:srgbClr val="000000"/>
                </a:solidFill>
              </a:rPr>
              <a:t>TDMA/TDD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508504" y="3041904"/>
            <a:ext cx="5120640" cy="2910840"/>
            <a:chOff x="2508504" y="3041904"/>
            <a:chExt cx="5120640" cy="2910840"/>
          </a:xfrm>
        </p:grpSpPr>
        <p:sp>
          <p:nvSpPr>
            <p:cNvPr id="4" name="object 4"/>
            <p:cNvSpPr/>
            <p:nvPr/>
          </p:nvSpPr>
          <p:spPr>
            <a:xfrm>
              <a:off x="2514600" y="3048000"/>
              <a:ext cx="5105400" cy="2895600"/>
            </a:xfrm>
            <a:custGeom>
              <a:avLst/>
              <a:gdLst/>
              <a:ahLst/>
              <a:cxnLst/>
              <a:rect l="l" t="t" r="r" b="b"/>
              <a:pathLst>
                <a:path w="5105400" h="2895600">
                  <a:moveTo>
                    <a:pt x="51054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5105400" y="2895600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8504" y="3041904"/>
              <a:ext cx="5120640" cy="2910840"/>
            </a:xfrm>
            <a:custGeom>
              <a:avLst/>
              <a:gdLst/>
              <a:ahLst/>
              <a:cxnLst/>
              <a:rect l="l" t="t" r="r" b="b"/>
              <a:pathLst>
                <a:path w="5120640" h="2910840">
                  <a:moveTo>
                    <a:pt x="512064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5120640" y="2910840"/>
                  </a:lnTo>
                  <a:lnTo>
                    <a:pt x="5120640" y="2901696"/>
                  </a:lnTo>
                  <a:lnTo>
                    <a:pt x="15239" y="2901696"/>
                  </a:lnTo>
                  <a:lnTo>
                    <a:pt x="6096" y="2895600"/>
                  </a:lnTo>
                  <a:lnTo>
                    <a:pt x="15239" y="28956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5120640" y="6096"/>
                  </a:lnTo>
                  <a:lnTo>
                    <a:pt x="5120640" y="0"/>
                  </a:lnTo>
                  <a:close/>
                </a:path>
                <a:path w="5120640" h="2910840">
                  <a:moveTo>
                    <a:pt x="15239" y="2895600"/>
                  </a:moveTo>
                  <a:lnTo>
                    <a:pt x="6096" y="2895600"/>
                  </a:lnTo>
                  <a:lnTo>
                    <a:pt x="15239" y="2901696"/>
                  </a:lnTo>
                  <a:lnTo>
                    <a:pt x="15239" y="2895600"/>
                  </a:lnTo>
                  <a:close/>
                </a:path>
                <a:path w="5120640" h="2910840">
                  <a:moveTo>
                    <a:pt x="5105400" y="2895600"/>
                  </a:moveTo>
                  <a:lnTo>
                    <a:pt x="15239" y="2895600"/>
                  </a:lnTo>
                  <a:lnTo>
                    <a:pt x="15239" y="2901696"/>
                  </a:lnTo>
                  <a:lnTo>
                    <a:pt x="5105400" y="2901696"/>
                  </a:lnTo>
                  <a:lnTo>
                    <a:pt x="5105400" y="2895600"/>
                  </a:lnTo>
                  <a:close/>
                </a:path>
                <a:path w="5120640" h="2910840">
                  <a:moveTo>
                    <a:pt x="5105400" y="6096"/>
                  </a:moveTo>
                  <a:lnTo>
                    <a:pt x="5105400" y="2901696"/>
                  </a:lnTo>
                  <a:lnTo>
                    <a:pt x="5111496" y="2895600"/>
                  </a:lnTo>
                  <a:lnTo>
                    <a:pt x="5120640" y="2895600"/>
                  </a:lnTo>
                  <a:lnTo>
                    <a:pt x="5120640" y="15240"/>
                  </a:lnTo>
                  <a:lnTo>
                    <a:pt x="5111496" y="15240"/>
                  </a:lnTo>
                  <a:lnTo>
                    <a:pt x="5105400" y="6096"/>
                  </a:lnTo>
                  <a:close/>
                </a:path>
                <a:path w="5120640" h="2910840">
                  <a:moveTo>
                    <a:pt x="5120640" y="2895600"/>
                  </a:moveTo>
                  <a:lnTo>
                    <a:pt x="5111496" y="2895600"/>
                  </a:lnTo>
                  <a:lnTo>
                    <a:pt x="5105400" y="2901696"/>
                  </a:lnTo>
                  <a:lnTo>
                    <a:pt x="5120640" y="2901696"/>
                  </a:lnTo>
                  <a:lnTo>
                    <a:pt x="5120640" y="2895600"/>
                  </a:lnTo>
                  <a:close/>
                </a:path>
                <a:path w="5120640" h="2910840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5120640" h="2910840">
                  <a:moveTo>
                    <a:pt x="51054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5105400" y="15240"/>
                  </a:lnTo>
                  <a:lnTo>
                    <a:pt x="5105400" y="6096"/>
                  </a:lnTo>
                  <a:close/>
                </a:path>
                <a:path w="5120640" h="2910840">
                  <a:moveTo>
                    <a:pt x="5120640" y="6096"/>
                  </a:moveTo>
                  <a:lnTo>
                    <a:pt x="5105400" y="6096"/>
                  </a:lnTo>
                  <a:lnTo>
                    <a:pt x="5111496" y="15240"/>
                  </a:lnTo>
                  <a:lnTo>
                    <a:pt x="5120640" y="15240"/>
                  </a:lnTo>
                  <a:lnTo>
                    <a:pt x="51206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8504" y="6376415"/>
            <a:ext cx="5111750" cy="52069"/>
          </a:xfrm>
          <a:custGeom>
            <a:avLst/>
            <a:gdLst/>
            <a:ahLst/>
            <a:cxnLst/>
            <a:rect l="l" t="t" r="r" b="b"/>
            <a:pathLst>
              <a:path w="5111750" h="52070">
                <a:moveTo>
                  <a:pt x="5062728" y="0"/>
                </a:moveTo>
                <a:lnTo>
                  <a:pt x="5062728" y="51816"/>
                </a:lnTo>
                <a:lnTo>
                  <a:pt x="5095240" y="33528"/>
                </a:lnTo>
                <a:lnTo>
                  <a:pt x="5074920" y="33528"/>
                </a:lnTo>
                <a:lnTo>
                  <a:pt x="5074920" y="18288"/>
                </a:lnTo>
                <a:lnTo>
                  <a:pt x="5099304" y="18288"/>
                </a:lnTo>
                <a:lnTo>
                  <a:pt x="5062728" y="0"/>
                </a:lnTo>
                <a:close/>
              </a:path>
              <a:path w="5111750" h="52070">
                <a:moveTo>
                  <a:pt x="50627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5062728" y="33528"/>
                </a:lnTo>
                <a:lnTo>
                  <a:pt x="5062728" y="18288"/>
                </a:lnTo>
                <a:close/>
              </a:path>
              <a:path w="5111750" h="52070">
                <a:moveTo>
                  <a:pt x="5099304" y="18288"/>
                </a:moveTo>
                <a:lnTo>
                  <a:pt x="5074920" y="18288"/>
                </a:lnTo>
                <a:lnTo>
                  <a:pt x="5074920" y="33528"/>
                </a:lnTo>
                <a:lnTo>
                  <a:pt x="5095240" y="33528"/>
                </a:lnTo>
                <a:lnTo>
                  <a:pt x="5111496" y="24384"/>
                </a:lnTo>
                <a:lnTo>
                  <a:pt x="50993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5340" y="3065779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740" y="3065779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8940" y="4224019"/>
            <a:ext cx="758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 </a:t>
            </a:r>
            <a:r>
              <a:rPr sz="1800" spc="-9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1940" y="4224019"/>
            <a:ext cx="755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reverse </a:t>
            </a:r>
            <a:r>
              <a:rPr sz="1800" spc="-8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3339" y="4224019"/>
            <a:ext cx="758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 </a:t>
            </a:r>
            <a:r>
              <a:rPr sz="1800" spc="-9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6340" y="4224019"/>
            <a:ext cx="755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reverse </a:t>
            </a:r>
            <a:r>
              <a:rPr sz="1800" spc="-8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55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1504" y="3041903"/>
            <a:ext cx="2910840" cy="2910840"/>
          </a:xfrm>
          <a:custGeom>
            <a:avLst/>
            <a:gdLst/>
            <a:ahLst/>
            <a:cxnLst/>
            <a:rect l="l" t="t" r="r" b="b"/>
            <a:pathLst>
              <a:path w="2910840" h="2910840">
                <a:moveTo>
                  <a:pt x="15240" y="914400"/>
                </a:moveTo>
                <a:lnTo>
                  <a:pt x="0" y="914400"/>
                </a:lnTo>
                <a:lnTo>
                  <a:pt x="0" y="2910840"/>
                </a:lnTo>
                <a:lnTo>
                  <a:pt x="15240" y="2910840"/>
                </a:lnTo>
                <a:lnTo>
                  <a:pt x="15240" y="914400"/>
                </a:lnTo>
                <a:close/>
              </a:path>
              <a:path w="2910840" h="2910840">
                <a:moveTo>
                  <a:pt x="1082040" y="0"/>
                </a:moveTo>
                <a:lnTo>
                  <a:pt x="1066800" y="0"/>
                </a:lnTo>
                <a:lnTo>
                  <a:pt x="1066800" y="2910840"/>
                </a:lnTo>
                <a:lnTo>
                  <a:pt x="1082040" y="2910840"/>
                </a:lnTo>
                <a:lnTo>
                  <a:pt x="1082040" y="0"/>
                </a:lnTo>
                <a:close/>
              </a:path>
              <a:path w="2910840" h="2910840">
                <a:moveTo>
                  <a:pt x="1767840" y="0"/>
                </a:moveTo>
                <a:lnTo>
                  <a:pt x="1752600" y="0"/>
                </a:lnTo>
                <a:lnTo>
                  <a:pt x="1752600" y="2910840"/>
                </a:lnTo>
                <a:lnTo>
                  <a:pt x="1767840" y="2910840"/>
                </a:lnTo>
                <a:lnTo>
                  <a:pt x="1767840" y="0"/>
                </a:lnTo>
                <a:close/>
              </a:path>
              <a:path w="2910840" h="2910840">
                <a:moveTo>
                  <a:pt x="2910840" y="914400"/>
                </a:moveTo>
                <a:lnTo>
                  <a:pt x="2895600" y="914400"/>
                </a:lnTo>
                <a:lnTo>
                  <a:pt x="2895600" y="2910840"/>
                </a:lnTo>
                <a:lnTo>
                  <a:pt x="2910840" y="2910840"/>
                </a:lnTo>
                <a:lnTo>
                  <a:pt x="2910840" y="914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6540" y="6516434"/>
            <a:ext cx="102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163</a:t>
            </a:fld>
            <a:endParaRPr spc="-25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3511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000000"/>
                </a:solidFill>
              </a:rPr>
              <a:t>Wideband</a:t>
            </a:r>
            <a:r>
              <a:rPr sz="3600" spc="-170" dirty="0">
                <a:solidFill>
                  <a:srgbClr val="000000"/>
                </a:solidFill>
              </a:rPr>
              <a:t> </a:t>
            </a:r>
            <a:r>
              <a:rPr sz="3600" spc="-220" dirty="0">
                <a:solidFill>
                  <a:srgbClr val="000000"/>
                </a:solidFill>
              </a:rPr>
              <a:t>systems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233676"/>
            <a:ext cx="4401820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transmitters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20" dirty="0">
                <a:latin typeface="Times New Roman"/>
                <a:cs typeface="Times New Roman"/>
              </a:rPr>
              <a:t>TDMA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techniques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CDMA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techniques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FDD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TDD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multiplexing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techniques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TDMA/FDD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TDMA/TDD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CDMA/FDD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CDMA/TDD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591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140" dirty="0">
                <a:solidFill>
                  <a:srgbClr val="000000"/>
                </a:solidFill>
              </a:rPr>
              <a:t>separation</a:t>
            </a:r>
            <a:r>
              <a:rPr sz="3600" spc="-210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CDMA/FDD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660904" y="3041904"/>
            <a:ext cx="4968240" cy="2910840"/>
            <a:chOff x="2660904" y="3041904"/>
            <a:chExt cx="4968240" cy="2910840"/>
          </a:xfrm>
        </p:grpSpPr>
        <p:sp>
          <p:nvSpPr>
            <p:cNvPr id="4" name="object 4"/>
            <p:cNvSpPr/>
            <p:nvPr/>
          </p:nvSpPr>
          <p:spPr>
            <a:xfrm>
              <a:off x="2667000" y="3048000"/>
              <a:ext cx="4953000" cy="2895600"/>
            </a:xfrm>
            <a:custGeom>
              <a:avLst/>
              <a:gdLst/>
              <a:ahLst/>
              <a:cxnLst/>
              <a:rect l="l" t="t" r="r" b="b"/>
              <a:pathLst>
                <a:path w="4953000" h="2895600">
                  <a:moveTo>
                    <a:pt x="49530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953000" y="28956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3041903"/>
              <a:ext cx="4968240" cy="2910840"/>
            </a:xfrm>
            <a:custGeom>
              <a:avLst/>
              <a:gdLst/>
              <a:ahLst/>
              <a:cxnLst/>
              <a:rect l="l" t="t" r="r" b="b"/>
              <a:pathLst>
                <a:path w="4968240" h="2910840">
                  <a:moveTo>
                    <a:pt x="4968240" y="0"/>
                  </a:moveTo>
                  <a:lnTo>
                    <a:pt x="4953000" y="0"/>
                  </a:lnTo>
                  <a:lnTo>
                    <a:pt x="4953000" y="15240"/>
                  </a:lnTo>
                  <a:lnTo>
                    <a:pt x="4953000" y="914400"/>
                  </a:lnTo>
                  <a:lnTo>
                    <a:pt x="4953000" y="929640"/>
                  </a:lnTo>
                  <a:lnTo>
                    <a:pt x="4953000" y="1981200"/>
                  </a:lnTo>
                  <a:lnTo>
                    <a:pt x="4953000" y="1996440"/>
                  </a:lnTo>
                  <a:lnTo>
                    <a:pt x="4953000" y="2895600"/>
                  </a:lnTo>
                  <a:lnTo>
                    <a:pt x="15240" y="2895600"/>
                  </a:lnTo>
                  <a:lnTo>
                    <a:pt x="15240" y="1996440"/>
                  </a:lnTo>
                  <a:lnTo>
                    <a:pt x="4953000" y="1996440"/>
                  </a:lnTo>
                  <a:lnTo>
                    <a:pt x="4953000" y="1981200"/>
                  </a:lnTo>
                  <a:lnTo>
                    <a:pt x="15240" y="1981200"/>
                  </a:lnTo>
                  <a:lnTo>
                    <a:pt x="15240" y="929640"/>
                  </a:lnTo>
                  <a:lnTo>
                    <a:pt x="4953000" y="929640"/>
                  </a:lnTo>
                  <a:lnTo>
                    <a:pt x="4953000" y="914400"/>
                  </a:lnTo>
                  <a:lnTo>
                    <a:pt x="15240" y="914400"/>
                  </a:lnTo>
                  <a:lnTo>
                    <a:pt x="15240" y="15240"/>
                  </a:lnTo>
                  <a:lnTo>
                    <a:pt x="4953000" y="15240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0" y="929640"/>
                  </a:lnTo>
                  <a:lnTo>
                    <a:pt x="0" y="1981200"/>
                  </a:lnTo>
                  <a:lnTo>
                    <a:pt x="0" y="1996440"/>
                  </a:lnTo>
                  <a:lnTo>
                    <a:pt x="0" y="2910840"/>
                  </a:lnTo>
                  <a:lnTo>
                    <a:pt x="4968240" y="2910840"/>
                  </a:lnTo>
                  <a:lnTo>
                    <a:pt x="4968240" y="6096"/>
                  </a:lnTo>
                  <a:lnTo>
                    <a:pt x="496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0904" y="6376415"/>
            <a:ext cx="4959350" cy="52069"/>
          </a:xfrm>
          <a:custGeom>
            <a:avLst/>
            <a:gdLst/>
            <a:ahLst/>
            <a:cxnLst/>
            <a:rect l="l" t="t" r="r" b="b"/>
            <a:pathLst>
              <a:path w="4959350" h="52070">
                <a:moveTo>
                  <a:pt x="4910328" y="0"/>
                </a:moveTo>
                <a:lnTo>
                  <a:pt x="4910328" y="51816"/>
                </a:lnTo>
                <a:lnTo>
                  <a:pt x="4942840" y="33528"/>
                </a:lnTo>
                <a:lnTo>
                  <a:pt x="4922520" y="33528"/>
                </a:lnTo>
                <a:lnTo>
                  <a:pt x="4922520" y="18288"/>
                </a:lnTo>
                <a:lnTo>
                  <a:pt x="4946904" y="18288"/>
                </a:lnTo>
                <a:lnTo>
                  <a:pt x="4910328" y="0"/>
                </a:lnTo>
                <a:close/>
              </a:path>
              <a:path w="4959350" h="52070">
                <a:moveTo>
                  <a:pt x="49103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4910328" y="33528"/>
                </a:lnTo>
                <a:lnTo>
                  <a:pt x="4910328" y="18288"/>
                </a:lnTo>
                <a:close/>
              </a:path>
              <a:path w="4959350" h="52070">
                <a:moveTo>
                  <a:pt x="4946904" y="18288"/>
                </a:moveTo>
                <a:lnTo>
                  <a:pt x="4922520" y="18288"/>
                </a:lnTo>
                <a:lnTo>
                  <a:pt x="4922520" y="33528"/>
                </a:lnTo>
                <a:lnTo>
                  <a:pt x="4942840" y="33528"/>
                </a:lnTo>
                <a:lnTo>
                  <a:pt x="4959096" y="24384"/>
                </a:lnTo>
                <a:lnTo>
                  <a:pt x="49469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6540" y="6494779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140" y="2989579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3140" y="4970779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8139" y="34467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2740" y="34467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139" y="54279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2740" y="54279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17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504" y="3499103"/>
            <a:ext cx="15240" cy="2453640"/>
          </a:xfrm>
          <a:custGeom>
            <a:avLst/>
            <a:gdLst/>
            <a:ahLst/>
            <a:cxnLst/>
            <a:rect l="l" t="t" r="r" b="b"/>
            <a:pathLst>
              <a:path w="15239" h="2453640">
                <a:moveTo>
                  <a:pt x="15240" y="1981200"/>
                </a:moveTo>
                <a:lnTo>
                  <a:pt x="0" y="1981200"/>
                </a:lnTo>
                <a:lnTo>
                  <a:pt x="0" y="2453640"/>
                </a:lnTo>
                <a:lnTo>
                  <a:pt x="15240" y="2453640"/>
                </a:lnTo>
                <a:lnTo>
                  <a:pt x="15240" y="1981200"/>
                </a:lnTo>
                <a:close/>
              </a:path>
              <a:path w="15239" h="2453640">
                <a:moveTo>
                  <a:pt x="15240" y="0"/>
                </a:moveTo>
                <a:lnTo>
                  <a:pt x="0" y="0"/>
                </a:lnTo>
                <a:lnTo>
                  <a:pt x="0" y="472440"/>
                </a:lnTo>
                <a:lnTo>
                  <a:pt x="15240" y="47244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165</a:t>
            </a:fld>
            <a:endParaRPr spc="-25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60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solidFill>
                  <a:srgbClr val="000000"/>
                </a:solidFill>
              </a:rPr>
              <a:t>Logical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140" dirty="0">
                <a:solidFill>
                  <a:srgbClr val="000000"/>
                </a:solidFill>
              </a:rPr>
              <a:t>separation</a:t>
            </a:r>
            <a:r>
              <a:rPr sz="3600" spc="-210" dirty="0">
                <a:solidFill>
                  <a:srgbClr val="000000"/>
                </a:solidFill>
              </a:rPr>
              <a:t> </a:t>
            </a:r>
            <a:r>
              <a:rPr sz="3600" spc="-295" dirty="0">
                <a:solidFill>
                  <a:srgbClr val="000000"/>
                </a:solidFill>
              </a:rPr>
              <a:t>CDMA/TDD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660904" y="3041904"/>
            <a:ext cx="4968240" cy="2910840"/>
            <a:chOff x="2660904" y="3041904"/>
            <a:chExt cx="4968240" cy="2910840"/>
          </a:xfrm>
        </p:grpSpPr>
        <p:sp>
          <p:nvSpPr>
            <p:cNvPr id="4" name="object 4"/>
            <p:cNvSpPr/>
            <p:nvPr/>
          </p:nvSpPr>
          <p:spPr>
            <a:xfrm>
              <a:off x="2667000" y="3048000"/>
              <a:ext cx="4953000" cy="2895600"/>
            </a:xfrm>
            <a:custGeom>
              <a:avLst/>
              <a:gdLst/>
              <a:ahLst/>
              <a:cxnLst/>
              <a:rect l="l" t="t" r="r" b="b"/>
              <a:pathLst>
                <a:path w="4953000" h="2895600">
                  <a:moveTo>
                    <a:pt x="495300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4953000" y="28956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3041903"/>
              <a:ext cx="4968240" cy="2910840"/>
            </a:xfrm>
            <a:custGeom>
              <a:avLst/>
              <a:gdLst/>
              <a:ahLst/>
              <a:cxnLst/>
              <a:rect l="l" t="t" r="r" b="b"/>
              <a:pathLst>
                <a:path w="4968240" h="2910840">
                  <a:moveTo>
                    <a:pt x="4968240" y="0"/>
                  </a:moveTo>
                  <a:lnTo>
                    <a:pt x="4953000" y="0"/>
                  </a:lnTo>
                  <a:lnTo>
                    <a:pt x="4953000" y="15240"/>
                  </a:lnTo>
                  <a:lnTo>
                    <a:pt x="4953000" y="914400"/>
                  </a:lnTo>
                  <a:lnTo>
                    <a:pt x="4953000" y="929640"/>
                  </a:lnTo>
                  <a:lnTo>
                    <a:pt x="4953000" y="1981200"/>
                  </a:lnTo>
                  <a:lnTo>
                    <a:pt x="4953000" y="1996440"/>
                  </a:lnTo>
                  <a:lnTo>
                    <a:pt x="4953000" y="2895600"/>
                  </a:lnTo>
                  <a:lnTo>
                    <a:pt x="15240" y="2895600"/>
                  </a:lnTo>
                  <a:lnTo>
                    <a:pt x="15240" y="1996440"/>
                  </a:lnTo>
                  <a:lnTo>
                    <a:pt x="4953000" y="1996440"/>
                  </a:lnTo>
                  <a:lnTo>
                    <a:pt x="4953000" y="1981200"/>
                  </a:lnTo>
                  <a:lnTo>
                    <a:pt x="15240" y="1981200"/>
                  </a:lnTo>
                  <a:lnTo>
                    <a:pt x="15240" y="929640"/>
                  </a:lnTo>
                  <a:lnTo>
                    <a:pt x="4953000" y="929640"/>
                  </a:lnTo>
                  <a:lnTo>
                    <a:pt x="4953000" y="914400"/>
                  </a:lnTo>
                  <a:lnTo>
                    <a:pt x="15240" y="914400"/>
                  </a:lnTo>
                  <a:lnTo>
                    <a:pt x="15240" y="15240"/>
                  </a:lnTo>
                  <a:lnTo>
                    <a:pt x="4953000" y="15240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0" y="929640"/>
                  </a:lnTo>
                  <a:lnTo>
                    <a:pt x="0" y="1981200"/>
                  </a:lnTo>
                  <a:lnTo>
                    <a:pt x="0" y="1996440"/>
                  </a:lnTo>
                  <a:lnTo>
                    <a:pt x="0" y="2910840"/>
                  </a:lnTo>
                  <a:lnTo>
                    <a:pt x="4968240" y="2910840"/>
                  </a:lnTo>
                  <a:lnTo>
                    <a:pt x="4968240" y="6096"/>
                  </a:lnTo>
                  <a:lnTo>
                    <a:pt x="496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05216" y="3041904"/>
            <a:ext cx="52069" cy="2901950"/>
          </a:xfrm>
          <a:custGeom>
            <a:avLst/>
            <a:gdLst/>
            <a:ahLst/>
            <a:cxnLst/>
            <a:rect l="l" t="t" r="r" b="b"/>
            <a:pathLst>
              <a:path w="52070" h="2901950">
                <a:moveTo>
                  <a:pt x="18287" y="2852928"/>
                </a:moveTo>
                <a:lnTo>
                  <a:pt x="0" y="2852928"/>
                </a:lnTo>
                <a:lnTo>
                  <a:pt x="24383" y="2901696"/>
                </a:lnTo>
                <a:lnTo>
                  <a:pt x="44957" y="2865120"/>
                </a:lnTo>
                <a:lnTo>
                  <a:pt x="18287" y="2865120"/>
                </a:lnTo>
                <a:lnTo>
                  <a:pt x="18287" y="2852928"/>
                </a:lnTo>
                <a:close/>
              </a:path>
              <a:path w="52070" h="2901950">
                <a:moveTo>
                  <a:pt x="33527" y="0"/>
                </a:moveTo>
                <a:lnTo>
                  <a:pt x="18287" y="0"/>
                </a:lnTo>
                <a:lnTo>
                  <a:pt x="18287" y="2865120"/>
                </a:lnTo>
                <a:lnTo>
                  <a:pt x="33527" y="2865120"/>
                </a:lnTo>
                <a:lnTo>
                  <a:pt x="33527" y="0"/>
                </a:lnTo>
                <a:close/>
              </a:path>
              <a:path w="52070" h="2901950">
                <a:moveTo>
                  <a:pt x="51815" y="2852928"/>
                </a:moveTo>
                <a:lnTo>
                  <a:pt x="33527" y="2852928"/>
                </a:lnTo>
                <a:lnTo>
                  <a:pt x="33527" y="2865120"/>
                </a:lnTo>
                <a:lnTo>
                  <a:pt x="44957" y="2865120"/>
                </a:lnTo>
                <a:lnTo>
                  <a:pt x="51815" y="2852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0740" y="4361179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0904" y="6376415"/>
            <a:ext cx="4959350" cy="52069"/>
          </a:xfrm>
          <a:custGeom>
            <a:avLst/>
            <a:gdLst/>
            <a:ahLst/>
            <a:cxnLst/>
            <a:rect l="l" t="t" r="r" b="b"/>
            <a:pathLst>
              <a:path w="4959350" h="52070">
                <a:moveTo>
                  <a:pt x="4910328" y="0"/>
                </a:moveTo>
                <a:lnTo>
                  <a:pt x="4910328" y="51816"/>
                </a:lnTo>
                <a:lnTo>
                  <a:pt x="4942840" y="33528"/>
                </a:lnTo>
                <a:lnTo>
                  <a:pt x="4922520" y="33528"/>
                </a:lnTo>
                <a:lnTo>
                  <a:pt x="4922520" y="18288"/>
                </a:lnTo>
                <a:lnTo>
                  <a:pt x="4946904" y="18288"/>
                </a:lnTo>
                <a:lnTo>
                  <a:pt x="4910328" y="0"/>
                </a:lnTo>
                <a:close/>
              </a:path>
              <a:path w="4959350" h="52070">
                <a:moveTo>
                  <a:pt x="4910328" y="18288"/>
                </a:moveTo>
                <a:lnTo>
                  <a:pt x="0" y="18288"/>
                </a:lnTo>
                <a:lnTo>
                  <a:pt x="0" y="33528"/>
                </a:lnTo>
                <a:lnTo>
                  <a:pt x="4910328" y="33528"/>
                </a:lnTo>
                <a:lnTo>
                  <a:pt x="4910328" y="18288"/>
                </a:lnTo>
                <a:close/>
              </a:path>
              <a:path w="4959350" h="52070">
                <a:moveTo>
                  <a:pt x="4946904" y="18288"/>
                </a:moveTo>
                <a:lnTo>
                  <a:pt x="4922520" y="18288"/>
                </a:lnTo>
                <a:lnTo>
                  <a:pt x="4922520" y="33528"/>
                </a:lnTo>
                <a:lnTo>
                  <a:pt x="4942840" y="33528"/>
                </a:lnTo>
                <a:lnTo>
                  <a:pt x="4959096" y="24384"/>
                </a:lnTo>
                <a:lnTo>
                  <a:pt x="49469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6540" y="6494779"/>
            <a:ext cx="10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140" y="2989579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3140" y="4970779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user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8139" y="34467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2740" y="34467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139" y="542797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forward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2740" y="5427979"/>
            <a:ext cx="148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reverse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1740" y="4208779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504" y="3499103"/>
            <a:ext cx="15240" cy="2453640"/>
          </a:xfrm>
          <a:custGeom>
            <a:avLst/>
            <a:gdLst/>
            <a:ahLst/>
            <a:cxnLst/>
            <a:rect l="l" t="t" r="r" b="b"/>
            <a:pathLst>
              <a:path w="15239" h="2453640">
                <a:moveTo>
                  <a:pt x="15240" y="1981200"/>
                </a:moveTo>
                <a:lnTo>
                  <a:pt x="0" y="1981200"/>
                </a:lnTo>
                <a:lnTo>
                  <a:pt x="0" y="2453640"/>
                </a:lnTo>
                <a:lnTo>
                  <a:pt x="15240" y="2453640"/>
                </a:lnTo>
                <a:lnTo>
                  <a:pt x="15240" y="1981200"/>
                </a:lnTo>
                <a:close/>
              </a:path>
              <a:path w="15239" h="2453640">
                <a:moveTo>
                  <a:pt x="15240" y="0"/>
                </a:moveTo>
                <a:lnTo>
                  <a:pt x="0" y="0"/>
                </a:lnTo>
                <a:lnTo>
                  <a:pt x="0" y="472440"/>
                </a:lnTo>
                <a:lnTo>
                  <a:pt x="15240" y="47244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166</a:t>
            </a:fld>
            <a:endParaRPr spc="-25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6303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325" dirty="0">
                <a:solidFill>
                  <a:srgbClr val="000000"/>
                </a:solidFill>
              </a:rPr>
              <a:t>Access</a:t>
            </a:r>
            <a:r>
              <a:rPr sz="3600" spc="-170" dirty="0">
                <a:solidFill>
                  <a:srgbClr val="000000"/>
                </a:solidFill>
              </a:rPr>
              <a:t> </a:t>
            </a:r>
            <a:r>
              <a:rPr sz="3600" spc="-240" dirty="0">
                <a:solidFill>
                  <a:srgbClr val="000000"/>
                </a:solidFill>
              </a:rPr>
              <a:t>Techniques</a:t>
            </a:r>
            <a:r>
              <a:rPr sz="3600" spc="-220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70" dirty="0">
                <a:solidFill>
                  <a:srgbClr val="000000"/>
                </a:solidFill>
              </a:rPr>
              <a:t> </a:t>
            </a:r>
            <a:r>
              <a:rPr sz="3600" spc="-125" dirty="0">
                <a:solidFill>
                  <a:srgbClr val="000000"/>
                </a:solidFill>
              </a:rPr>
              <a:t>use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365503" y="2356104"/>
            <a:ext cx="7940040" cy="15240"/>
          </a:xfrm>
          <a:custGeom>
            <a:avLst/>
            <a:gdLst/>
            <a:ahLst/>
            <a:cxnLst/>
            <a:rect l="l" t="t" r="r" b="b"/>
            <a:pathLst>
              <a:path w="7940040" h="15239">
                <a:moveTo>
                  <a:pt x="7940040" y="0"/>
                </a:moveTo>
                <a:lnTo>
                  <a:pt x="0" y="0"/>
                </a:lnTo>
                <a:lnTo>
                  <a:pt x="0" y="15240"/>
                </a:lnTo>
                <a:lnTo>
                  <a:pt x="7940040" y="15240"/>
                </a:lnTo>
                <a:lnTo>
                  <a:pt x="794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1235" y="2125776"/>
            <a:ext cx="308419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spc="-10" dirty="0">
                <a:latin typeface="Arial"/>
                <a:cs typeface="Arial"/>
              </a:rPr>
              <a:t>Multiple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1386840">
              <a:lnSpc>
                <a:spcPct val="100000"/>
              </a:lnSpc>
              <a:spcBef>
                <a:spcPts val="1920"/>
              </a:spcBef>
            </a:pPr>
            <a:r>
              <a:rPr sz="3200" spc="-185" dirty="0">
                <a:latin typeface="Arial"/>
                <a:cs typeface="Arial"/>
              </a:rPr>
              <a:t>Technique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339" y="3599180"/>
            <a:ext cx="374459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Advanced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Mobile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Phone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System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(AMPS) </a:t>
            </a:r>
            <a:r>
              <a:rPr sz="1800" spc="-90" dirty="0">
                <a:latin typeface="Arial"/>
                <a:cs typeface="Arial"/>
              </a:rPr>
              <a:t>Global </a:t>
            </a:r>
            <a:r>
              <a:rPr sz="1800" spc="-155" dirty="0">
                <a:latin typeface="Arial"/>
                <a:cs typeface="Arial"/>
              </a:rPr>
              <a:t>System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Mobile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(GSM)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275" dirty="0">
                <a:latin typeface="Arial"/>
                <a:cs typeface="Arial"/>
              </a:rPr>
              <a:t>US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Digital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Cellular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(USDC)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420" y="3599180"/>
            <a:ext cx="107823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FDMA/FDD TDMA/FDD TDMA/FDD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4833619"/>
            <a:ext cx="586676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60" dirty="0">
                <a:latin typeface="Arial"/>
                <a:cs typeface="Arial"/>
              </a:rPr>
              <a:t>Digital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European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Cordless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Telephone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(DECT)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FDMA/TDD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4791710" algn="l"/>
              </a:tabLst>
            </a:pPr>
            <a:r>
              <a:rPr sz="1800" spc="-275" dirty="0">
                <a:latin typeface="Arial"/>
                <a:cs typeface="Arial"/>
              </a:rPr>
              <a:t>US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Narrowband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Spread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Spectrum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(IS-</a:t>
            </a:r>
            <a:r>
              <a:rPr sz="1800" spc="-25" dirty="0">
                <a:latin typeface="Arial"/>
                <a:cs typeface="Arial"/>
              </a:rPr>
              <a:t>95)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45" dirty="0">
                <a:latin typeface="Arial"/>
                <a:cs typeface="Arial"/>
              </a:rPr>
              <a:t>CDMA/FDD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5504" y="2356103"/>
            <a:ext cx="7940040" cy="4206240"/>
          </a:xfrm>
          <a:custGeom>
            <a:avLst/>
            <a:gdLst/>
            <a:ahLst/>
            <a:cxnLst/>
            <a:rect l="l" t="t" r="r" b="b"/>
            <a:pathLst>
              <a:path w="7940040" h="4206240">
                <a:moveTo>
                  <a:pt x="7940040" y="0"/>
                </a:moveTo>
                <a:lnTo>
                  <a:pt x="7924800" y="0"/>
                </a:lnTo>
                <a:lnTo>
                  <a:pt x="7924800" y="1371600"/>
                </a:lnTo>
                <a:lnTo>
                  <a:pt x="7924800" y="1386840"/>
                </a:lnTo>
                <a:lnTo>
                  <a:pt x="7924800" y="4191000"/>
                </a:lnTo>
                <a:lnTo>
                  <a:pt x="15240" y="4191000"/>
                </a:lnTo>
                <a:lnTo>
                  <a:pt x="15240" y="1386840"/>
                </a:lnTo>
                <a:lnTo>
                  <a:pt x="7924800" y="1386840"/>
                </a:lnTo>
                <a:lnTo>
                  <a:pt x="7924800" y="1371600"/>
                </a:lnTo>
                <a:lnTo>
                  <a:pt x="15240" y="1371600"/>
                </a:lnTo>
                <a:lnTo>
                  <a:pt x="15240" y="0"/>
                </a:lnTo>
                <a:lnTo>
                  <a:pt x="0" y="0"/>
                </a:lnTo>
                <a:lnTo>
                  <a:pt x="0" y="1371600"/>
                </a:lnTo>
                <a:lnTo>
                  <a:pt x="0" y="1386840"/>
                </a:lnTo>
                <a:lnTo>
                  <a:pt x="0" y="4191000"/>
                </a:lnTo>
                <a:lnTo>
                  <a:pt x="0" y="4206240"/>
                </a:lnTo>
                <a:lnTo>
                  <a:pt x="15240" y="4206240"/>
                </a:lnTo>
                <a:lnTo>
                  <a:pt x="7924800" y="4206240"/>
                </a:lnTo>
                <a:lnTo>
                  <a:pt x="7940040" y="4206240"/>
                </a:lnTo>
                <a:lnTo>
                  <a:pt x="7940040" y="4191000"/>
                </a:lnTo>
                <a:lnTo>
                  <a:pt x="7940040" y="1386840"/>
                </a:lnTo>
                <a:lnTo>
                  <a:pt x="7940040" y="1371600"/>
                </a:lnTo>
                <a:lnTo>
                  <a:pt x="794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6139" y="2782316"/>
            <a:ext cx="25387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35" dirty="0">
                <a:latin typeface="Arial"/>
                <a:cs typeface="Arial"/>
              </a:rPr>
              <a:t>Cellular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167</a:t>
            </a:fld>
            <a:endParaRPr spc="-25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557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32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division</a:t>
            </a:r>
            <a:r>
              <a:rPr sz="32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</a:t>
            </a:r>
            <a:r>
              <a:rPr sz="32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FDMA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8227" y="3120644"/>
            <a:ext cx="675259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Idle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resources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Simultaneously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continuously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transmitting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narrowband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FDMA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kHz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169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490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>
                <a:solidFill>
                  <a:srgbClr val="000000"/>
                </a:solidFill>
              </a:rPr>
              <a:t>FDMA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170" dirty="0">
                <a:solidFill>
                  <a:srgbClr val="000000"/>
                </a:solidFill>
              </a:rPr>
              <a:t>compared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to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49627" y="2410459"/>
            <a:ext cx="638810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Fewer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synchronization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Fewer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framing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costs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duplexer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subscriber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  <a:p>
            <a:pPr marL="317500" marR="481965" indent="-304800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spc="-10" dirty="0">
                <a:latin typeface="Times New Roman"/>
                <a:cs typeface="Times New Roman"/>
              </a:rPr>
              <a:t>FDMA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filtering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minimize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adjacent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Arial"/>
                <a:cs typeface="Arial"/>
              </a:rPr>
              <a:t>channel </a:t>
            </a:r>
            <a:r>
              <a:rPr sz="2400" spc="-10" dirty="0">
                <a:latin typeface="Arial"/>
                <a:cs typeface="Arial"/>
              </a:rPr>
              <a:t>interference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126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4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Types</a:t>
            </a:r>
            <a:r>
              <a:rPr sz="4000" b="1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40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Handoffs: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081276"/>
            <a:ext cx="4638675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Hard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handoff: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“break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make”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connection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Intra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inter-</a:t>
            </a: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handoffs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6638" y="3481412"/>
            <a:ext cx="6275232" cy="19058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93339" y="5732779"/>
            <a:ext cx="363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Hard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Handoff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between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MS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BSs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487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5" dirty="0">
                <a:solidFill>
                  <a:srgbClr val="000000"/>
                </a:solidFill>
              </a:rPr>
              <a:t>Nonlinear</a:t>
            </a:r>
            <a:r>
              <a:rPr sz="3600" spc="-204" dirty="0">
                <a:solidFill>
                  <a:srgbClr val="000000"/>
                </a:solidFill>
              </a:rPr>
              <a:t> </a:t>
            </a:r>
            <a:r>
              <a:rPr sz="3600" spc="-210" dirty="0">
                <a:solidFill>
                  <a:srgbClr val="000000"/>
                </a:solidFill>
              </a:rPr>
              <a:t>Effects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330" dirty="0">
                <a:solidFill>
                  <a:srgbClr val="000000"/>
                </a:solidFill>
              </a:rPr>
              <a:t>FDMA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49627" y="2739644"/>
            <a:ext cx="536702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antenna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near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saturation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Near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saturation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amplifiers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nonlinear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Nonlinearities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spreading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Intermodulation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frequencies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487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5" dirty="0">
                <a:solidFill>
                  <a:srgbClr val="000000"/>
                </a:solidFill>
              </a:rPr>
              <a:t>Nonlinear</a:t>
            </a:r>
            <a:r>
              <a:rPr sz="3600" spc="-204" dirty="0">
                <a:solidFill>
                  <a:srgbClr val="000000"/>
                </a:solidFill>
              </a:rPr>
              <a:t> </a:t>
            </a:r>
            <a:r>
              <a:rPr sz="3600" spc="-210" dirty="0">
                <a:solidFill>
                  <a:srgbClr val="000000"/>
                </a:solidFill>
              </a:rPr>
              <a:t>Effects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330" dirty="0">
                <a:solidFill>
                  <a:srgbClr val="000000"/>
                </a:solidFill>
              </a:rPr>
              <a:t>FDMA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303" rIns="0" bIns="0" rtlCol="0">
            <a:spAutoFit/>
          </a:bodyPr>
          <a:lstStyle/>
          <a:p>
            <a:pPr marL="11550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1155065" algn="l"/>
              </a:tabLst>
            </a:pPr>
            <a:r>
              <a:rPr dirty="0"/>
              <a:t>IM</a:t>
            </a:r>
            <a:r>
              <a:rPr spc="-55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dirty="0"/>
              <a:t>undesired</a:t>
            </a:r>
            <a:r>
              <a:rPr spc="-50" dirty="0"/>
              <a:t> </a:t>
            </a:r>
            <a:r>
              <a:rPr spc="-10" dirty="0"/>
              <a:t>harmonics</a:t>
            </a:r>
          </a:p>
          <a:p>
            <a:pPr marL="11550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1155065" algn="l"/>
              </a:tabLst>
            </a:pPr>
            <a:r>
              <a:rPr spc="-10" dirty="0"/>
              <a:t>Interference</a:t>
            </a:r>
            <a:r>
              <a:rPr spc="-15" dirty="0"/>
              <a:t> </a:t>
            </a:r>
            <a:r>
              <a:rPr dirty="0"/>
              <a:t>with</a:t>
            </a:r>
            <a:r>
              <a:rPr spc="10" dirty="0"/>
              <a:t> </a:t>
            </a:r>
            <a:r>
              <a:rPr dirty="0"/>
              <a:t>other</a:t>
            </a:r>
            <a:r>
              <a:rPr spc="-25" dirty="0"/>
              <a:t> </a:t>
            </a:r>
            <a:r>
              <a:rPr dirty="0"/>
              <a:t>channels</a:t>
            </a:r>
            <a:r>
              <a:rPr spc="-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FDMA</a:t>
            </a:r>
            <a:r>
              <a:rPr spc="-125" dirty="0"/>
              <a:t> </a:t>
            </a:r>
            <a:r>
              <a:rPr spc="-10" dirty="0"/>
              <a:t>system</a:t>
            </a:r>
          </a:p>
          <a:p>
            <a:pPr marL="11550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1155065" algn="l"/>
              </a:tabLst>
            </a:pPr>
            <a:r>
              <a:rPr dirty="0"/>
              <a:t>Decreases</a:t>
            </a:r>
            <a:r>
              <a:rPr spc="-25" dirty="0"/>
              <a:t> </a:t>
            </a:r>
            <a:r>
              <a:rPr dirty="0"/>
              <a:t>user</a:t>
            </a:r>
            <a:r>
              <a:rPr spc="-40" dirty="0"/>
              <a:t> </a:t>
            </a:r>
            <a:r>
              <a:rPr dirty="0"/>
              <a:t>C/I</a:t>
            </a:r>
            <a:r>
              <a:rPr spc="-7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decreases</a:t>
            </a:r>
            <a:r>
              <a:rPr spc="-20" dirty="0"/>
              <a:t> </a:t>
            </a:r>
            <a:r>
              <a:rPr spc="-10" dirty="0"/>
              <a:t>performance</a:t>
            </a:r>
          </a:p>
          <a:p>
            <a:pPr marL="11550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1155065" algn="l"/>
              </a:tabLst>
            </a:pPr>
            <a:r>
              <a:rPr spc="-10" dirty="0"/>
              <a:t>Interference</a:t>
            </a:r>
            <a:r>
              <a:rPr spc="-5" dirty="0"/>
              <a:t> </a:t>
            </a:r>
            <a:r>
              <a:rPr dirty="0"/>
              <a:t>outside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mobile radio</a:t>
            </a:r>
            <a:r>
              <a:rPr spc="-5" dirty="0"/>
              <a:t> </a:t>
            </a:r>
            <a:r>
              <a:rPr dirty="0"/>
              <a:t>band:</a:t>
            </a:r>
            <a:r>
              <a:rPr spc="-15" dirty="0"/>
              <a:t> </a:t>
            </a:r>
            <a:r>
              <a:rPr spc="-10" dirty="0"/>
              <a:t>adjacent-</a:t>
            </a:r>
            <a:r>
              <a:rPr dirty="0"/>
              <a:t>channel</a:t>
            </a:r>
            <a:r>
              <a:rPr spc="-15" dirty="0"/>
              <a:t> </a:t>
            </a:r>
            <a:r>
              <a:rPr spc="-10" dirty="0"/>
              <a:t>interference</a:t>
            </a:r>
          </a:p>
          <a:p>
            <a:pPr marL="11550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1155065" algn="l"/>
              </a:tabLst>
            </a:pPr>
            <a:r>
              <a:rPr dirty="0"/>
              <a:t>RF</a:t>
            </a:r>
            <a:r>
              <a:rPr spc="-65" dirty="0"/>
              <a:t> </a:t>
            </a:r>
            <a:r>
              <a:rPr dirty="0"/>
              <a:t>filters</a:t>
            </a:r>
            <a:r>
              <a:rPr spc="-10" dirty="0"/>
              <a:t> </a:t>
            </a:r>
            <a:r>
              <a:rPr dirty="0"/>
              <a:t>needed</a:t>
            </a:r>
            <a:r>
              <a:rPr spc="-30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dirty="0"/>
              <a:t>higher</a:t>
            </a:r>
            <a:r>
              <a:rPr spc="-20" dirty="0"/>
              <a:t> costs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7188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solidFill>
                  <a:srgbClr val="000000"/>
                </a:solidFill>
              </a:rPr>
              <a:t>Number</a:t>
            </a:r>
            <a:r>
              <a:rPr sz="3600" spc="-2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195" dirty="0">
                <a:solidFill>
                  <a:srgbClr val="000000"/>
                </a:solidFill>
              </a:rPr>
              <a:t>channels</a:t>
            </a:r>
            <a:r>
              <a:rPr sz="3600" spc="-190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280" dirty="0">
                <a:solidFill>
                  <a:srgbClr val="000000"/>
                </a:solidFill>
              </a:rPr>
              <a:t>a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10" dirty="0">
                <a:solidFill>
                  <a:srgbClr val="000000"/>
                </a:solidFill>
              </a:rPr>
              <a:t>FDMA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160" dirty="0">
                <a:solidFill>
                  <a:srgbClr val="000000"/>
                </a:solidFill>
              </a:rPr>
              <a:t>system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4138676"/>
            <a:ext cx="3147695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 number 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allocation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Bguard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guard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band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2400" spc="-745" dirty="0">
                <a:latin typeface="Arial"/>
                <a:cs typeface="Arial"/>
              </a:rPr>
              <a:t>…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bandwidth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1503" y="2584704"/>
            <a:ext cx="2987040" cy="1234440"/>
            <a:chOff x="3651503" y="2584704"/>
            <a:chExt cx="2987040" cy="1234440"/>
          </a:xfrm>
        </p:grpSpPr>
        <p:sp>
          <p:nvSpPr>
            <p:cNvPr id="5" name="object 5"/>
            <p:cNvSpPr/>
            <p:nvPr/>
          </p:nvSpPr>
          <p:spPr>
            <a:xfrm>
              <a:off x="3657599" y="2590800"/>
              <a:ext cx="2971800" cy="1219200"/>
            </a:xfrm>
            <a:custGeom>
              <a:avLst/>
              <a:gdLst/>
              <a:ahLst/>
              <a:cxnLst/>
              <a:rect l="l" t="t" r="r" b="b"/>
              <a:pathLst>
                <a:path w="2971800" h="1219200">
                  <a:moveTo>
                    <a:pt x="29718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2971800" y="1219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1503" y="2584704"/>
              <a:ext cx="2987040" cy="1234440"/>
            </a:xfrm>
            <a:custGeom>
              <a:avLst/>
              <a:gdLst/>
              <a:ahLst/>
              <a:cxnLst/>
              <a:rect l="l" t="t" r="r" b="b"/>
              <a:pathLst>
                <a:path w="2987040" h="1234439">
                  <a:moveTo>
                    <a:pt x="298704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2987040" y="1234440"/>
                  </a:lnTo>
                  <a:lnTo>
                    <a:pt x="2987040" y="1225296"/>
                  </a:lnTo>
                  <a:lnTo>
                    <a:pt x="15240" y="1225296"/>
                  </a:lnTo>
                  <a:lnTo>
                    <a:pt x="6096" y="1219200"/>
                  </a:lnTo>
                  <a:lnTo>
                    <a:pt x="15240" y="12192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2987040" y="6096"/>
                  </a:lnTo>
                  <a:lnTo>
                    <a:pt x="2987040" y="0"/>
                  </a:lnTo>
                  <a:close/>
                </a:path>
                <a:path w="2987040" h="1234439">
                  <a:moveTo>
                    <a:pt x="15240" y="1219200"/>
                  </a:moveTo>
                  <a:lnTo>
                    <a:pt x="6096" y="1219200"/>
                  </a:lnTo>
                  <a:lnTo>
                    <a:pt x="15240" y="1225296"/>
                  </a:lnTo>
                  <a:lnTo>
                    <a:pt x="15240" y="1219200"/>
                  </a:lnTo>
                  <a:close/>
                </a:path>
                <a:path w="2987040" h="1234439">
                  <a:moveTo>
                    <a:pt x="2971800" y="1219200"/>
                  </a:moveTo>
                  <a:lnTo>
                    <a:pt x="15240" y="1219200"/>
                  </a:lnTo>
                  <a:lnTo>
                    <a:pt x="15240" y="1225296"/>
                  </a:lnTo>
                  <a:lnTo>
                    <a:pt x="2971800" y="1225296"/>
                  </a:lnTo>
                  <a:lnTo>
                    <a:pt x="2971800" y="1219200"/>
                  </a:lnTo>
                  <a:close/>
                </a:path>
                <a:path w="2987040" h="1234439">
                  <a:moveTo>
                    <a:pt x="2971800" y="6096"/>
                  </a:moveTo>
                  <a:lnTo>
                    <a:pt x="2971800" y="1225296"/>
                  </a:lnTo>
                  <a:lnTo>
                    <a:pt x="2977896" y="1219200"/>
                  </a:lnTo>
                  <a:lnTo>
                    <a:pt x="2987040" y="1219200"/>
                  </a:lnTo>
                  <a:lnTo>
                    <a:pt x="2987040" y="15240"/>
                  </a:lnTo>
                  <a:lnTo>
                    <a:pt x="2977896" y="15240"/>
                  </a:lnTo>
                  <a:lnTo>
                    <a:pt x="2971800" y="6096"/>
                  </a:lnTo>
                  <a:close/>
                </a:path>
                <a:path w="2987040" h="1234439">
                  <a:moveTo>
                    <a:pt x="2987040" y="1219200"/>
                  </a:moveTo>
                  <a:lnTo>
                    <a:pt x="2977896" y="1219200"/>
                  </a:lnTo>
                  <a:lnTo>
                    <a:pt x="2971800" y="1225296"/>
                  </a:lnTo>
                  <a:lnTo>
                    <a:pt x="2987040" y="1225296"/>
                  </a:lnTo>
                  <a:lnTo>
                    <a:pt x="2987040" y="1219200"/>
                  </a:lnTo>
                  <a:close/>
                </a:path>
                <a:path w="2987040" h="12344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2987040" h="1234439">
                  <a:moveTo>
                    <a:pt x="29718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2971800" y="15240"/>
                  </a:lnTo>
                  <a:lnTo>
                    <a:pt x="2971800" y="6096"/>
                  </a:lnTo>
                  <a:close/>
                </a:path>
                <a:path w="2987040" h="1234439">
                  <a:moveTo>
                    <a:pt x="2987040" y="6096"/>
                  </a:moveTo>
                  <a:lnTo>
                    <a:pt x="2971800" y="6096"/>
                  </a:lnTo>
                  <a:lnTo>
                    <a:pt x="2977896" y="15240"/>
                  </a:lnTo>
                  <a:lnTo>
                    <a:pt x="2987040" y="15240"/>
                  </a:lnTo>
                  <a:lnTo>
                    <a:pt x="29870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88740" y="2904236"/>
            <a:ext cx="48958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5" dirty="0">
                <a:latin typeface="Arial"/>
                <a:cs typeface="Arial"/>
              </a:rPr>
              <a:t>N=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5903" y="3194304"/>
            <a:ext cx="1844039" cy="15240"/>
          </a:xfrm>
          <a:custGeom>
            <a:avLst/>
            <a:gdLst/>
            <a:ahLst/>
            <a:cxnLst/>
            <a:rect l="l" t="t" r="r" b="b"/>
            <a:pathLst>
              <a:path w="1844039" h="15239">
                <a:moveTo>
                  <a:pt x="1844040" y="0"/>
                </a:moveTo>
                <a:lnTo>
                  <a:pt x="0" y="0"/>
                </a:lnTo>
                <a:lnTo>
                  <a:pt x="0" y="15240"/>
                </a:lnTo>
                <a:lnTo>
                  <a:pt x="1844040" y="15240"/>
                </a:lnTo>
                <a:lnTo>
                  <a:pt x="184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0740" y="2675636"/>
            <a:ext cx="13773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40" dirty="0">
                <a:latin typeface="Arial"/>
                <a:cs typeface="Arial"/>
              </a:rPr>
              <a:t>B</a:t>
            </a:r>
            <a:r>
              <a:rPr sz="1800" spc="-4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-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B</a:t>
            </a:r>
            <a:r>
              <a:rPr sz="1800" spc="-130" dirty="0">
                <a:latin typeface="Arial"/>
                <a:cs typeface="Arial"/>
              </a:rPr>
              <a:t>guard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184140" y="3163316"/>
            <a:ext cx="3416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10" dirty="0">
                <a:latin typeface="Arial"/>
                <a:cs typeface="Arial"/>
              </a:rPr>
              <a:t>B</a:t>
            </a:r>
            <a:r>
              <a:rPr sz="1800" spc="-31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515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000000"/>
                </a:solidFill>
              </a:rPr>
              <a:t>Time</a:t>
            </a:r>
            <a:r>
              <a:rPr sz="3600" spc="-215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49627" y="2081276"/>
            <a:ext cx="2934970" cy="204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Time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slots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slot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Buffer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burst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method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Noncontinuous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transmission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11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modulation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2704" y="4032503"/>
            <a:ext cx="6873240" cy="548640"/>
            <a:chOff x="1822704" y="4032503"/>
            <a:chExt cx="6873240" cy="548640"/>
          </a:xfrm>
        </p:grpSpPr>
        <p:sp>
          <p:nvSpPr>
            <p:cNvPr id="3" name="object 3"/>
            <p:cNvSpPr/>
            <p:nvPr/>
          </p:nvSpPr>
          <p:spPr>
            <a:xfrm>
              <a:off x="1828800" y="4038599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2704" y="4032503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53716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8115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2515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2211" y="414172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1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4795" y="4141723"/>
            <a:ext cx="57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Slot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2704" y="2737104"/>
            <a:ext cx="6873240" cy="548640"/>
            <a:chOff x="1822704" y="2737104"/>
            <a:chExt cx="6873240" cy="548640"/>
          </a:xfrm>
        </p:grpSpPr>
        <p:sp>
          <p:nvSpPr>
            <p:cNvPr id="11" name="object 11"/>
            <p:cNvSpPr/>
            <p:nvPr/>
          </p:nvSpPr>
          <p:spPr>
            <a:xfrm>
              <a:off x="1828800" y="2743200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2704" y="2737104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52183" y="2846323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Trail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75304" y="273710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39">
                <a:moveTo>
                  <a:pt x="15240" y="0"/>
                </a:moveTo>
                <a:lnTo>
                  <a:pt x="0" y="0"/>
                </a:lnTo>
                <a:lnTo>
                  <a:pt x="0" y="548640"/>
                </a:lnTo>
                <a:lnTo>
                  <a:pt x="15240" y="548640"/>
                </a:lnTo>
                <a:lnTo>
                  <a:pt x="15240" y="0"/>
                </a:lnTo>
                <a:close/>
              </a:path>
              <a:path w="3291840" h="548639">
                <a:moveTo>
                  <a:pt x="3291840" y="0"/>
                </a:moveTo>
                <a:lnTo>
                  <a:pt x="3276600" y="0"/>
                </a:lnTo>
                <a:lnTo>
                  <a:pt x="3276600" y="548640"/>
                </a:lnTo>
                <a:lnTo>
                  <a:pt x="3291840" y="548640"/>
                </a:lnTo>
                <a:lnTo>
                  <a:pt x="3291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2704" y="2566415"/>
            <a:ext cx="6864350" cy="52069"/>
          </a:xfrm>
          <a:custGeom>
            <a:avLst/>
            <a:gdLst/>
            <a:ahLst/>
            <a:cxnLst/>
            <a:rect l="l" t="t" r="r" b="b"/>
            <a:pathLst>
              <a:path w="6864350" h="52069">
                <a:moveTo>
                  <a:pt x="6864096" y="24384"/>
                </a:moveTo>
                <a:lnTo>
                  <a:pt x="6851904" y="18288"/>
                </a:lnTo>
                <a:lnTo>
                  <a:pt x="6815328" y="0"/>
                </a:lnTo>
                <a:lnTo>
                  <a:pt x="6815328" y="18288"/>
                </a:lnTo>
                <a:lnTo>
                  <a:pt x="701040" y="18288"/>
                </a:lnTo>
                <a:lnTo>
                  <a:pt x="57912" y="18288"/>
                </a:lnTo>
                <a:lnTo>
                  <a:pt x="57912" y="0"/>
                </a:lnTo>
                <a:lnTo>
                  <a:pt x="19050" y="18288"/>
                </a:lnTo>
                <a:lnTo>
                  <a:pt x="0" y="18288"/>
                </a:lnTo>
                <a:lnTo>
                  <a:pt x="0" y="33528"/>
                </a:lnTo>
                <a:lnTo>
                  <a:pt x="23368" y="33528"/>
                </a:lnTo>
                <a:lnTo>
                  <a:pt x="57912" y="51816"/>
                </a:lnTo>
                <a:lnTo>
                  <a:pt x="57912" y="33528"/>
                </a:lnTo>
                <a:lnTo>
                  <a:pt x="701040" y="33528"/>
                </a:lnTo>
                <a:lnTo>
                  <a:pt x="6815328" y="33528"/>
                </a:lnTo>
                <a:lnTo>
                  <a:pt x="6815328" y="51816"/>
                </a:lnTo>
                <a:lnTo>
                  <a:pt x="6847827" y="33528"/>
                </a:lnTo>
                <a:lnTo>
                  <a:pt x="6864096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498792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000000"/>
                </a:solidFill>
              </a:rPr>
              <a:t>Repeating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254" dirty="0">
                <a:solidFill>
                  <a:srgbClr val="000000"/>
                </a:solidFill>
              </a:rPr>
              <a:t>Frame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Structure</a:t>
            </a:r>
            <a:endParaRPr sz="3600"/>
          </a:p>
          <a:p>
            <a:pPr marL="1594485" marR="65405" indent="932180">
              <a:lnSpc>
                <a:spcPct val="225599"/>
              </a:lnSpc>
              <a:spcBef>
                <a:spcPts val="95"/>
              </a:spcBef>
              <a:tabLst>
                <a:tab pos="2949575" algn="l"/>
              </a:tabLst>
            </a:pPr>
            <a:r>
              <a:rPr sz="1800" spc="-130" dirty="0">
                <a:solidFill>
                  <a:srgbClr val="000000"/>
                </a:solidFill>
              </a:rPr>
              <a:t>One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145" dirty="0">
                <a:solidFill>
                  <a:srgbClr val="000000"/>
                </a:solidFill>
              </a:rPr>
              <a:t>TDMA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Frame </a:t>
            </a:r>
            <a:r>
              <a:rPr sz="1800" spc="-10" dirty="0">
                <a:solidFill>
                  <a:srgbClr val="000000"/>
                </a:solidFill>
              </a:rPr>
              <a:t>Preamble</a:t>
            </a:r>
            <a:r>
              <a:rPr sz="1800" dirty="0">
                <a:solidFill>
                  <a:srgbClr val="000000"/>
                </a:solidFill>
              </a:rPr>
              <a:t>	</a:t>
            </a:r>
            <a:r>
              <a:rPr sz="1800" spc="-40" dirty="0">
                <a:solidFill>
                  <a:srgbClr val="000000"/>
                </a:solidFill>
              </a:rPr>
              <a:t>Information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-130" dirty="0">
                <a:solidFill>
                  <a:srgbClr val="000000"/>
                </a:solidFill>
              </a:rPr>
              <a:t>Message</a:t>
            </a:r>
            <a:endParaRPr sz="1800"/>
          </a:p>
        </p:txBody>
      </p:sp>
      <p:grpSp>
        <p:nvGrpSpPr>
          <p:cNvPr id="17" name="object 17"/>
          <p:cNvGrpSpPr/>
          <p:nvPr/>
        </p:nvGrpSpPr>
        <p:grpSpPr>
          <a:xfrm>
            <a:off x="1822704" y="3270503"/>
            <a:ext cx="6873240" cy="2682240"/>
            <a:chOff x="1822704" y="3270503"/>
            <a:chExt cx="6873240" cy="2682240"/>
          </a:xfrm>
        </p:grpSpPr>
        <p:sp>
          <p:nvSpPr>
            <p:cNvPr id="18" name="object 18"/>
            <p:cNvSpPr/>
            <p:nvPr/>
          </p:nvSpPr>
          <p:spPr>
            <a:xfrm>
              <a:off x="1822704" y="3270503"/>
              <a:ext cx="6873240" cy="1310640"/>
            </a:xfrm>
            <a:custGeom>
              <a:avLst/>
              <a:gdLst/>
              <a:ahLst/>
              <a:cxnLst/>
              <a:rect l="l" t="t" r="r" b="b"/>
              <a:pathLst>
                <a:path w="6873240" h="1310639">
                  <a:moveTo>
                    <a:pt x="929640" y="762000"/>
                  </a:moveTo>
                  <a:lnTo>
                    <a:pt x="914400" y="762000"/>
                  </a:lnTo>
                  <a:lnTo>
                    <a:pt x="914400" y="1310640"/>
                  </a:lnTo>
                  <a:lnTo>
                    <a:pt x="929640" y="1310640"/>
                  </a:lnTo>
                  <a:lnTo>
                    <a:pt x="929640" y="762000"/>
                  </a:lnTo>
                  <a:close/>
                </a:path>
                <a:path w="6873240" h="1310639">
                  <a:moveTo>
                    <a:pt x="1767840" y="12192"/>
                  </a:moveTo>
                  <a:lnTo>
                    <a:pt x="1764792" y="0"/>
                  </a:lnTo>
                  <a:lnTo>
                    <a:pt x="0" y="765048"/>
                  </a:lnTo>
                  <a:lnTo>
                    <a:pt x="3048" y="777240"/>
                  </a:lnTo>
                  <a:lnTo>
                    <a:pt x="1767840" y="12192"/>
                  </a:lnTo>
                  <a:close/>
                </a:path>
                <a:path w="6873240" h="1310639">
                  <a:moveTo>
                    <a:pt x="1844040" y="762000"/>
                  </a:moveTo>
                  <a:lnTo>
                    <a:pt x="1828800" y="762000"/>
                  </a:lnTo>
                  <a:lnTo>
                    <a:pt x="1828800" y="1310640"/>
                  </a:lnTo>
                  <a:lnTo>
                    <a:pt x="1844040" y="1310640"/>
                  </a:lnTo>
                  <a:lnTo>
                    <a:pt x="1844040" y="762000"/>
                  </a:lnTo>
                  <a:close/>
                </a:path>
                <a:path w="6873240" h="1310639">
                  <a:moveTo>
                    <a:pt x="2834640" y="762000"/>
                  </a:moveTo>
                  <a:lnTo>
                    <a:pt x="2819400" y="762000"/>
                  </a:lnTo>
                  <a:lnTo>
                    <a:pt x="2819400" y="1310640"/>
                  </a:lnTo>
                  <a:lnTo>
                    <a:pt x="2834640" y="1310640"/>
                  </a:lnTo>
                  <a:lnTo>
                    <a:pt x="2834640" y="762000"/>
                  </a:lnTo>
                  <a:close/>
                </a:path>
                <a:path w="6873240" h="1310639">
                  <a:moveTo>
                    <a:pt x="5882640" y="762000"/>
                  </a:moveTo>
                  <a:lnTo>
                    <a:pt x="5867400" y="762000"/>
                  </a:lnTo>
                  <a:lnTo>
                    <a:pt x="5867400" y="1310640"/>
                  </a:lnTo>
                  <a:lnTo>
                    <a:pt x="5882640" y="1310640"/>
                  </a:lnTo>
                  <a:lnTo>
                    <a:pt x="5882640" y="762000"/>
                  </a:lnTo>
                  <a:close/>
                </a:path>
                <a:path w="6873240" h="1310639">
                  <a:moveTo>
                    <a:pt x="6873240" y="765048"/>
                  </a:moveTo>
                  <a:lnTo>
                    <a:pt x="5032248" y="0"/>
                  </a:lnTo>
                  <a:lnTo>
                    <a:pt x="5029200" y="12192"/>
                  </a:lnTo>
                  <a:lnTo>
                    <a:pt x="6870192" y="777240"/>
                  </a:lnTo>
                  <a:lnTo>
                    <a:pt x="6873240" y="765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8800" y="5410199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2704" y="5404103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28035" y="5513323"/>
            <a:ext cx="80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Trail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4902" y="5513323"/>
            <a:ext cx="89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Sync.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6408" y="5513323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Information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1147" y="5513323"/>
            <a:ext cx="993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Guard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22704" y="4565903"/>
            <a:ext cx="6873240" cy="1386840"/>
          </a:xfrm>
          <a:custGeom>
            <a:avLst/>
            <a:gdLst/>
            <a:ahLst/>
            <a:cxnLst/>
            <a:rect l="l" t="t" r="r" b="b"/>
            <a:pathLst>
              <a:path w="6873240" h="1386839">
                <a:moveTo>
                  <a:pt x="1386840" y="838200"/>
                </a:moveTo>
                <a:lnTo>
                  <a:pt x="1371600" y="838200"/>
                </a:lnTo>
                <a:lnTo>
                  <a:pt x="1371600" y="1386840"/>
                </a:lnTo>
                <a:lnTo>
                  <a:pt x="1386840" y="1386840"/>
                </a:lnTo>
                <a:lnTo>
                  <a:pt x="1386840" y="838200"/>
                </a:lnTo>
                <a:close/>
              </a:path>
              <a:path w="6873240" h="1386839">
                <a:moveTo>
                  <a:pt x="1844040" y="9144"/>
                </a:moveTo>
                <a:lnTo>
                  <a:pt x="1837944" y="0"/>
                </a:lnTo>
                <a:lnTo>
                  <a:pt x="0" y="841248"/>
                </a:lnTo>
                <a:lnTo>
                  <a:pt x="3048" y="853440"/>
                </a:lnTo>
                <a:lnTo>
                  <a:pt x="1844040" y="9144"/>
                </a:lnTo>
                <a:close/>
              </a:path>
              <a:path w="6873240" h="1386839">
                <a:moveTo>
                  <a:pt x="2910840" y="838200"/>
                </a:moveTo>
                <a:lnTo>
                  <a:pt x="2895600" y="838200"/>
                </a:lnTo>
                <a:lnTo>
                  <a:pt x="2895600" y="1386840"/>
                </a:lnTo>
                <a:lnTo>
                  <a:pt x="2910840" y="1386840"/>
                </a:lnTo>
                <a:lnTo>
                  <a:pt x="2910840" y="838200"/>
                </a:lnTo>
                <a:close/>
              </a:path>
              <a:path w="6873240" h="1386839">
                <a:moveTo>
                  <a:pt x="5349240" y="838200"/>
                </a:moveTo>
                <a:lnTo>
                  <a:pt x="5334000" y="838200"/>
                </a:lnTo>
                <a:lnTo>
                  <a:pt x="5334000" y="1386840"/>
                </a:lnTo>
                <a:lnTo>
                  <a:pt x="5349240" y="1386840"/>
                </a:lnTo>
                <a:lnTo>
                  <a:pt x="5349240" y="838200"/>
                </a:lnTo>
                <a:close/>
              </a:path>
              <a:path w="6873240" h="1386839">
                <a:moveTo>
                  <a:pt x="6873240" y="841248"/>
                </a:moveTo>
                <a:lnTo>
                  <a:pt x="2822448" y="0"/>
                </a:lnTo>
                <a:lnTo>
                  <a:pt x="2819400" y="12192"/>
                </a:lnTo>
                <a:lnTo>
                  <a:pt x="6870192" y="853440"/>
                </a:lnTo>
                <a:lnTo>
                  <a:pt x="6873240" y="841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07539" y="6342379"/>
            <a:ext cx="392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frame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80" dirty="0">
                <a:latin typeface="Arial"/>
                <a:cs typeface="Arial"/>
              </a:rPr>
              <a:t> cyclically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repeated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over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174</a:t>
            </a:fld>
            <a:endParaRPr spc="-25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3363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solidFill>
                  <a:srgbClr val="000000"/>
                </a:solidFill>
              </a:rPr>
              <a:t>Features</a:t>
            </a:r>
            <a:r>
              <a:rPr sz="3600" spc="-2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6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2233676"/>
            <a:ext cx="4265295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several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Transmission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bursts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battery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consumption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Handoff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-10" dirty="0">
                <a:latin typeface="Times New Roman"/>
                <a:cs typeface="Times New Roman"/>
              </a:rPr>
              <a:t> simpler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FDD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duplexer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55" dirty="0">
                <a:latin typeface="Times New Roman"/>
                <a:cs typeface="Times New Roman"/>
              </a:rPr>
              <a:t>Very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transmission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rate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synchronization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overhead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Guard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necessary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7202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solidFill>
                  <a:srgbClr val="000000"/>
                </a:solidFill>
              </a:rPr>
              <a:t>Number</a:t>
            </a:r>
            <a:r>
              <a:rPr sz="3600" spc="-2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195" dirty="0">
                <a:solidFill>
                  <a:srgbClr val="000000"/>
                </a:solidFill>
              </a:rPr>
              <a:t>channels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280" dirty="0">
                <a:solidFill>
                  <a:srgbClr val="000000"/>
                </a:solidFill>
              </a:rPr>
              <a:t>a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285" dirty="0">
                <a:solidFill>
                  <a:srgbClr val="000000"/>
                </a:solidFill>
              </a:rPr>
              <a:t>TDMA</a:t>
            </a:r>
            <a:r>
              <a:rPr sz="3600" spc="-180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system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3986276"/>
            <a:ext cx="468185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 number 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TDMA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Btot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-10" dirty="0">
                <a:latin typeface="Times New Roman"/>
                <a:cs typeface="Times New Roman"/>
              </a:rPr>
              <a:t> allocation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Bguard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Guard </a:t>
            </a:r>
            <a:r>
              <a:rPr sz="1800" spc="-20" dirty="0">
                <a:latin typeface="Times New Roman"/>
                <a:cs typeface="Times New Roman"/>
              </a:rPr>
              <a:t>Band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bandwidth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4304" y="2584704"/>
            <a:ext cx="4206240" cy="1234440"/>
            <a:chOff x="3194304" y="2584704"/>
            <a:chExt cx="4206240" cy="1234440"/>
          </a:xfrm>
        </p:grpSpPr>
        <p:sp>
          <p:nvSpPr>
            <p:cNvPr id="5" name="object 5"/>
            <p:cNvSpPr/>
            <p:nvPr/>
          </p:nvSpPr>
          <p:spPr>
            <a:xfrm>
              <a:off x="3200400" y="2590800"/>
              <a:ext cx="4191000" cy="1219200"/>
            </a:xfrm>
            <a:custGeom>
              <a:avLst/>
              <a:gdLst/>
              <a:ahLst/>
              <a:cxnLst/>
              <a:rect l="l" t="t" r="r" b="b"/>
              <a:pathLst>
                <a:path w="4191000" h="1219200">
                  <a:moveTo>
                    <a:pt x="41910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191000" y="12192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4304" y="2584704"/>
              <a:ext cx="4206240" cy="1234440"/>
            </a:xfrm>
            <a:custGeom>
              <a:avLst/>
              <a:gdLst/>
              <a:ahLst/>
              <a:cxnLst/>
              <a:rect l="l" t="t" r="r" b="b"/>
              <a:pathLst>
                <a:path w="4206240" h="1234439">
                  <a:moveTo>
                    <a:pt x="420624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4206240" y="1234440"/>
                  </a:lnTo>
                  <a:lnTo>
                    <a:pt x="4206240" y="1225296"/>
                  </a:lnTo>
                  <a:lnTo>
                    <a:pt x="15239" y="1225296"/>
                  </a:lnTo>
                  <a:lnTo>
                    <a:pt x="6095" y="1219200"/>
                  </a:lnTo>
                  <a:lnTo>
                    <a:pt x="15239" y="12192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4206240" y="6096"/>
                  </a:lnTo>
                  <a:lnTo>
                    <a:pt x="4206240" y="0"/>
                  </a:lnTo>
                  <a:close/>
                </a:path>
                <a:path w="4206240" h="1234439">
                  <a:moveTo>
                    <a:pt x="15239" y="1219200"/>
                  </a:moveTo>
                  <a:lnTo>
                    <a:pt x="6095" y="1219200"/>
                  </a:lnTo>
                  <a:lnTo>
                    <a:pt x="15239" y="1225296"/>
                  </a:lnTo>
                  <a:lnTo>
                    <a:pt x="15239" y="1219200"/>
                  </a:lnTo>
                  <a:close/>
                </a:path>
                <a:path w="4206240" h="1234439">
                  <a:moveTo>
                    <a:pt x="4191000" y="1219200"/>
                  </a:moveTo>
                  <a:lnTo>
                    <a:pt x="15239" y="1219200"/>
                  </a:lnTo>
                  <a:lnTo>
                    <a:pt x="15239" y="1225296"/>
                  </a:lnTo>
                  <a:lnTo>
                    <a:pt x="4191000" y="1225296"/>
                  </a:lnTo>
                  <a:lnTo>
                    <a:pt x="4191000" y="1219200"/>
                  </a:lnTo>
                  <a:close/>
                </a:path>
                <a:path w="4206240" h="1234439">
                  <a:moveTo>
                    <a:pt x="4191000" y="6096"/>
                  </a:moveTo>
                  <a:lnTo>
                    <a:pt x="4191000" y="1225296"/>
                  </a:lnTo>
                  <a:lnTo>
                    <a:pt x="4197096" y="1219200"/>
                  </a:lnTo>
                  <a:lnTo>
                    <a:pt x="4206240" y="1219200"/>
                  </a:lnTo>
                  <a:lnTo>
                    <a:pt x="4206240" y="15240"/>
                  </a:lnTo>
                  <a:lnTo>
                    <a:pt x="4197096" y="15240"/>
                  </a:lnTo>
                  <a:lnTo>
                    <a:pt x="4191000" y="6096"/>
                  </a:lnTo>
                  <a:close/>
                </a:path>
                <a:path w="4206240" h="1234439">
                  <a:moveTo>
                    <a:pt x="4206240" y="1219200"/>
                  </a:moveTo>
                  <a:lnTo>
                    <a:pt x="4197096" y="1219200"/>
                  </a:lnTo>
                  <a:lnTo>
                    <a:pt x="4191000" y="1225296"/>
                  </a:lnTo>
                  <a:lnTo>
                    <a:pt x="4206240" y="1225296"/>
                  </a:lnTo>
                  <a:lnTo>
                    <a:pt x="4206240" y="1219200"/>
                  </a:lnTo>
                  <a:close/>
                </a:path>
                <a:path w="4206240" h="12344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4206240" h="1234439">
                  <a:moveTo>
                    <a:pt x="4191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4191000" y="15240"/>
                  </a:lnTo>
                  <a:lnTo>
                    <a:pt x="4191000" y="6096"/>
                  </a:lnTo>
                  <a:close/>
                </a:path>
                <a:path w="4206240" h="1234439">
                  <a:moveTo>
                    <a:pt x="4206240" y="6096"/>
                  </a:moveTo>
                  <a:lnTo>
                    <a:pt x="4191000" y="6096"/>
                  </a:lnTo>
                  <a:lnTo>
                    <a:pt x="4197096" y="15240"/>
                  </a:lnTo>
                  <a:lnTo>
                    <a:pt x="4206240" y="15240"/>
                  </a:lnTo>
                  <a:lnTo>
                    <a:pt x="4206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31540" y="2904236"/>
            <a:ext cx="48958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5" dirty="0">
                <a:latin typeface="Arial"/>
                <a:cs typeface="Arial"/>
              </a:rPr>
              <a:t>N=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8703" y="3194304"/>
            <a:ext cx="3139440" cy="15240"/>
          </a:xfrm>
          <a:custGeom>
            <a:avLst/>
            <a:gdLst/>
            <a:ahLst/>
            <a:cxnLst/>
            <a:rect l="l" t="t" r="r" b="b"/>
            <a:pathLst>
              <a:path w="3139440" h="15239">
                <a:moveTo>
                  <a:pt x="3139440" y="0"/>
                </a:moveTo>
                <a:lnTo>
                  <a:pt x="0" y="0"/>
                </a:lnTo>
                <a:lnTo>
                  <a:pt x="0" y="15240"/>
                </a:lnTo>
                <a:lnTo>
                  <a:pt x="3139440" y="15240"/>
                </a:lnTo>
                <a:lnTo>
                  <a:pt x="3139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93540" y="2675636"/>
            <a:ext cx="2698115" cy="9696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55700" marR="5080" indent="-1143000">
              <a:lnSpc>
                <a:spcPts val="3600"/>
              </a:lnSpc>
              <a:spcBef>
                <a:spcPts val="409"/>
              </a:spcBef>
            </a:pPr>
            <a:r>
              <a:rPr sz="3200" dirty="0">
                <a:latin typeface="Arial"/>
                <a:cs typeface="Arial"/>
              </a:rPr>
              <a:t>m*(B</a:t>
            </a:r>
            <a:r>
              <a:rPr sz="1800" dirty="0">
                <a:latin typeface="Arial"/>
                <a:cs typeface="Arial"/>
              </a:rPr>
              <a:t>tot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-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2*B</a:t>
            </a:r>
            <a:r>
              <a:rPr sz="1800" spc="-85" dirty="0">
                <a:latin typeface="Arial"/>
                <a:cs typeface="Arial"/>
              </a:rPr>
              <a:t>guard) </a:t>
            </a:r>
            <a:r>
              <a:rPr sz="3200" spc="-310" dirty="0">
                <a:latin typeface="Arial"/>
                <a:cs typeface="Arial"/>
              </a:rPr>
              <a:t>B</a:t>
            </a:r>
            <a:r>
              <a:rPr sz="1800" spc="-31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176</a:t>
            </a:fld>
            <a:endParaRPr spc="-25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spc="-204" dirty="0">
                <a:solidFill>
                  <a:srgbClr val="000000"/>
                </a:solidFill>
              </a:rPr>
              <a:t>Example:</a:t>
            </a:r>
            <a:r>
              <a:rPr sz="3200" spc="-140" dirty="0">
                <a:solidFill>
                  <a:srgbClr val="000000"/>
                </a:solidFill>
              </a:rPr>
              <a:t> </a:t>
            </a:r>
            <a:r>
              <a:rPr sz="3200" spc="-160" dirty="0">
                <a:solidFill>
                  <a:srgbClr val="000000"/>
                </a:solidFill>
              </a:rPr>
              <a:t>Global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254" dirty="0">
                <a:solidFill>
                  <a:srgbClr val="000000"/>
                </a:solidFill>
              </a:rPr>
              <a:t>System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for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55" dirty="0">
                <a:solidFill>
                  <a:srgbClr val="000000"/>
                </a:solidFill>
              </a:rPr>
              <a:t>Mobile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275" dirty="0">
                <a:solidFill>
                  <a:srgbClr val="000000"/>
                </a:solidFill>
              </a:rPr>
              <a:t>(GSM)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78227" y="2791459"/>
            <a:ext cx="4056379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TDMA/FDD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Btot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-25" dirty="0">
                <a:latin typeface="Times New Roman"/>
                <a:cs typeface="Times New Roman"/>
              </a:rPr>
              <a:t> MHz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Bc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kHz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supported,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guard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assumed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94103" y="5556503"/>
            <a:ext cx="7101840" cy="1234440"/>
            <a:chOff x="1594103" y="5556503"/>
            <a:chExt cx="7101840" cy="1234440"/>
          </a:xfrm>
        </p:grpSpPr>
        <p:sp>
          <p:nvSpPr>
            <p:cNvPr id="5" name="object 5"/>
            <p:cNvSpPr/>
            <p:nvPr/>
          </p:nvSpPr>
          <p:spPr>
            <a:xfrm>
              <a:off x="1600199" y="5562599"/>
              <a:ext cx="7086600" cy="1219200"/>
            </a:xfrm>
            <a:custGeom>
              <a:avLst/>
              <a:gdLst/>
              <a:ahLst/>
              <a:cxnLst/>
              <a:rect l="l" t="t" r="r" b="b"/>
              <a:pathLst>
                <a:path w="7086600" h="1219200">
                  <a:moveTo>
                    <a:pt x="70866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086600" y="1219200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4103" y="5556503"/>
              <a:ext cx="7101840" cy="1234440"/>
            </a:xfrm>
            <a:custGeom>
              <a:avLst/>
              <a:gdLst/>
              <a:ahLst/>
              <a:cxnLst/>
              <a:rect l="l" t="t" r="r" b="b"/>
              <a:pathLst>
                <a:path w="7101840" h="1234440">
                  <a:moveTo>
                    <a:pt x="710184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7101840" y="1234440"/>
                  </a:lnTo>
                  <a:lnTo>
                    <a:pt x="7101840" y="1225296"/>
                  </a:lnTo>
                  <a:lnTo>
                    <a:pt x="15240" y="1225296"/>
                  </a:lnTo>
                  <a:lnTo>
                    <a:pt x="6096" y="1219200"/>
                  </a:lnTo>
                  <a:lnTo>
                    <a:pt x="15240" y="12192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7101840" y="6096"/>
                  </a:lnTo>
                  <a:lnTo>
                    <a:pt x="7101840" y="0"/>
                  </a:lnTo>
                  <a:close/>
                </a:path>
                <a:path w="7101840" h="1234440">
                  <a:moveTo>
                    <a:pt x="15240" y="1219200"/>
                  </a:moveTo>
                  <a:lnTo>
                    <a:pt x="6096" y="1219200"/>
                  </a:lnTo>
                  <a:lnTo>
                    <a:pt x="15240" y="1225296"/>
                  </a:lnTo>
                  <a:lnTo>
                    <a:pt x="15240" y="1219200"/>
                  </a:lnTo>
                  <a:close/>
                </a:path>
                <a:path w="7101840" h="1234440">
                  <a:moveTo>
                    <a:pt x="7086600" y="1219200"/>
                  </a:moveTo>
                  <a:lnTo>
                    <a:pt x="15240" y="1219200"/>
                  </a:lnTo>
                  <a:lnTo>
                    <a:pt x="15240" y="1225296"/>
                  </a:lnTo>
                  <a:lnTo>
                    <a:pt x="7086600" y="1225296"/>
                  </a:lnTo>
                  <a:lnTo>
                    <a:pt x="7086600" y="1219200"/>
                  </a:lnTo>
                  <a:close/>
                </a:path>
                <a:path w="7101840" h="1234440">
                  <a:moveTo>
                    <a:pt x="7086600" y="6096"/>
                  </a:moveTo>
                  <a:lnTo>
                    <a:pt x="7086600" y="1225296"/>
                  </a:lnTo>
                  <a:lnTo>
                    <a:pt x="7092696" y="1219200"/>
                  </a:lnTo>
                  <a:lnTo>
                    <a:pt x="7101840" y="1219200"/>
                  </a:lnTo>
                  <a:lnTo>
                    <a:pt x="7101840" y="15240"/>
                  </a:lnTo>
                  <a:lnTo>
                    <a:pt x="7092696" y="15240"/>
                  </a:lnTo>
                  <a:lnTo>
                    <a:pt x="7086600" y="6096"/>
                  </a:lnTo>
                  <a:close/>
                </a:path>
                <a:path w="7101840" h="1234440">
                  <a:moveTo>
                    <a:pt x="7101840" y="1219200"/>
                  </a:moveTo>
                  <a:lnTo>
                    <a:pt x="7092696" y="1219200"/>
                  </a:lnTo>
                  <a:lnTo>
                    <a:pt x="7086600" y="1225296"/>
                  </a:lnTo>
                  <a:lnTo>
                    <a:pt x="7101840" y="1225296"/>
                  </a:lnTo>
                  <a:lnTo>
                    <a:pt x="7101840" y="1219200"/>
                  </a:lnTo>
                  <a:close/>
                </a:path>
                <a:path w="7101840" h="1234440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7101840" h="1234440">
                  <a:moveTo>
                    <a:pt x="70866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7086600" y="15240"/>
                  </a:lnTo>
                  <a:lnTo>
                    <a:pt x="7086600" y="6096"/>
                  </a:lnTo>
                  <a:close/>
                </a:path>
                <a:path w="7101840" h="1234440">
                  <a:moveTo>
                    <a:pt x="7101840" y="6096"/>
                  </a:moveTo>
                  <a:lnTo>
                    <a:pt x="7086600" y="6096"/>
                  </a:lnTo>
                  <a:lnTo>
                    <a:pt x="7092696" y="15240"/>
                  </a:lnTo>
                  <a:lnTo>
                    <a:pt x="7101840" y="15240"/>
                  </a:lnTo>
                  <a:lnTo>
                    <a:pt x="71018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1339" y="5876035"/>
            <a:ext cx="48958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5" dirty="0">
                <a:latin typeface="Arial"/>
                <a:cs typeface="Arial"/>
              </a:rPr>
              <a:t>N=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8504" y="6166103"/>
            <a:ext cx="1539240" cy="15240"/>
          </a:xfrm>
          <a:custGeom>
            <a:avLst/>
            <a:gdLst/>
            <a:ahLst/>
            <a:cxnLst/>
            <a:rect l="l" t="t" r="r" b="b"/>
            <a:pathLst>
              <a:path w="1539239" h="15239">
                <a:moveTo>
                  <a:pt x="1539240" y="0"/>
                </a:moveTo>
                <a:lnTo>
                  <a:pt x="0" y="0"/>
                </a:lnTo>
                <a:lnTo>
                  <a:pt x="0" y="15240"/>
                </a:lnTo>
                <a:lnTo>
                  <a:pt x="1539240" y="15240"/>
                </a:lnTo>
                <a:lnTo>
                  <a:pt x="1539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3339" y="5677915"/>
            <a:ext cx="124333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600"/>
              </a:lnSpc>
              <a:spcBef>
                <a:spcPts val="90"/>
              </a:spcBef>
            </a:pPr>
            <a:r>
              <a:rPr sz="3200" spc="-150" dirty="0">
                <a:latin typeface="Arial"/>
                <a:cs typeface="Arial"/>
              </a:rPr>
              <a:t>8*25E6</a:t>
            </a:r>
            <a:endParaRPr sz="3200">
              <a:latin typeface="Arial"/>
              <a:cs typeface="Arial"/>
            </a:endParaRPr>
          </a:p>
          <a:p>
            <a:pPr marL="88900">
              <a:lnSpc>
                <a:spcPts val="3600"/>
              </a:lnSpc>
            </a:pPr>
            <a:r>
              <a:rPr sz="3200" spc="-265" dirty="0">
                <a:latin typeface="Arial"/>
                <a:cs typeface="Arial"/>
              </a:rPr>
              <a:t>200E3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177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193540" y="5876035"/>
            <a:ext cx="44100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0" dirty="0">
                <a:latin typeface="Arial"/>
                <a:cs typeface="Arial"/>
              </a:rPr>
              <a:t>=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1000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simultaneous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users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000000"/>
                </a:solidFill>
              </a:rPr>
              <a:t>Efficiency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49627" y="2410459"/>
            <a:ext cx="5365115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Percentage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transmitted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information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Frame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Symbol"/>
                <a:cs typeface="Symbol"/>
              </a:rPr>
              <a:t>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efficiency &lt;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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09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coding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2704" y="4032503"/>
            <a:ext cx="6873240" cy="548640"/>
            <a:chOff x="1822704" y="4032503"/>
            <a:chExt cx="6873240" cy="548640"/>
          </a:xfrm>
        </p:grpSpPr>
        <p:sp>
          <p:nvSpPr>
            <p:cNvPr id="3" name="object 3"/>
            <p:cNvSpPr/>
            <p:nvPr/>
          </p:nvSpPr>
          <p:spPr>
            <a:xfrm>
              <a:off x="1828800" y="4038599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2704" y="4032503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53716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8115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2515" y="4141723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Slot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2211" y="414172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1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4795" y="4141723"/>
            <a:ext cx="57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Slot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2704" y="2737104"/>
            <a:ext cx="6873240" cy="548640"/>
            <a:chOff x="1822704" y="2737104"/>
            <a:chExt cx="6873240" cy="548640"/>
          </a:xfrm>
        </p:grpSpPr>
        <p:sp>
          <p:nvSpPr>
            <p:cNvPr id="11" name="object 11"/>
            <p:cNvSpPr/>
            <p:nvPr/>
          </p:nvSpPr>
          <p:spPr>
            <a:xfrm>
              <a:off x="1828800" y="2743200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2704" y="2737104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52183" y="2846323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Trail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75304" y="273710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39">
                <a:moveTo>
                  <a:pt x="15240" y="0"/>
                </a:moveTo>
                <a:lnTo>
                  <a:pt x="0" y="0"/>
                </a:lnTo>
                <a:lnTo>
                  <a:pt x="0" y="548640"/>
                </a:lnTo>
                <a:lnTo>
                  <a:pt x="15240" y="548640"/>
                </a:lnTo>
                <a:lnTo>
                  <a:pt x="15240" y="0"/>
                </a:lnTo>
                <a:close/>
              </a:path>
              <a:path w="3291840" h="548639">
                <a:moveTo>
                  <a:pt x="3291840" y="0"/>
                </a:moveTo>
                <a:lnTo>
                  <a:pt x="3276600" y="0"/>
                </a:lnTo>
                <a:lnTo>
                  <a:pt x="3276600" y="548640"/>
                </a:lnTo>
                <a:lnTo>
                  <a:pt x="3291840" y="548640"/>
                </a:lnTo>
                <a:lnTo>
                  <a:pt x="3291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2704" y="2566415"/>
            <a:ext cx="6864350" cy="52069"/>
          </a:xfrm>
          <a:custGeom>
            <a:avLst/>
            <a:gdLst/>
            <a:ahLst/>
            <a:cxnLst/>
            <a:rect l="l" t="t" r="r" b="b"/>
            <a:pathLst>
              <a:path w="6864350" h="52069">
                <a:moveTo>
                  <a:pt x="6864096" y="24384"/>
                </a:moveTo>
                <a:lnTo>
                  <a:pt x="6851904" y="18288"/>
                </a:lnTo>
                <a:lnTo>
                  <a:pt x="6815328" y="0"/>
                </a:lnTo>
                <a:lnTo>
                  <a:pt x="6815328" y="18288"/>
                </a:lnTo>
                <a:lnTo>
                  <a:pt x="701040" y="18288"/>
                </a:lnTo>
                <a:lnTo>
                  <a:pt x="57912" y="18288"/>
                </a:lnTo>
                <a:lnTo>
                  <a:pt x="57912" y="0"/>
                </a:lnTo>
                <a:lnTo>
                  <a:pt x="19050" y="18288"/>
                </a:lnTo>
                <a:lnTo>
                  <a:pt x="0" y="18288"/>
                </a:lnTo>
                <a:lnTo>
                  <a:pt x="0" y="33528"/>
                </a:lnTo>
                <a:lnTo>
                  <a:pt x="23368" y="33528"/>
                </a:lnTo>
                <a:lnTo>
                  <a:pt x="57912" y="51816"/>
                </a:lnTo>
                <a:lnTo>
                  <a:pt x="57912" y="33528"/>
                </a:lnTo>
                <a:lnTo>
                  <a:pt x="701040" y="33528"/>
                </a:lnTo>
                <a:lnTo>
                  <a:pt x="6815328" y="33528"/>
                </a:lnTo>
                <a:lnTo>
                  <a:pt x="6815328" y="51816"/>
                </a:lnTo>
                <a:lnTo>
                  <a:pt x="6847827" y="33528"/>
                </a:lnTo>
                <a:lnTo>
                  <a:pt x="6864096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498792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000000"/>
                </a:solidFill>
              </a:rPr>
              <a:t>Repeating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254" dirty="0">
                <a:solidFill>
                  <a:srgbClr val="000000"/>
                </a:solidFill>
              </a:rPr>
              <a:t>Frame</a:t>
            </a:r>
            <a:r>
              <a:rPr sz="3600" spc="-145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Structure</a:t>
            </a:r>
            <a:endParaRPr sz="3600"/>
          </a:p>
          <a:p>
            <a:pPr marL="1594485" marR="65405" indent="932180">
              <a:lnSpc>
                <a:spcPct val="225599"/>
              </a:lnSpc>
              <a:spcBef>
                <a:spcPts val="95"/>
              </a:spcBef>
              <a:tabLst>
                <a:tab pos="2949575" algn="l"/>
              </a:tabLst>
            </a:pPr>
            <a:r>
              <a:rPr sz="1800" spc="-130" dirty="0">
                <a:solidFill>
                  <a:srgbClr val="000000"/>
                </a:solidFill>
              </a:rPr>
              <a:t>One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145" dirty="0">
                <a:solidFill>
                  <a:srgbClr val="000000"/>
                </a:solidFill>
              </a:rPr>
              <a:t>TDMA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Frame </a:t>
            </a:r>
            <a:r>
              <a:rPr sz="1800" spc="-10" dirty="0">
                <a:solidFill>
                  <a:srgbClr val="000000"/>
                </a:solidFill>
              </a:rPr>
              <a:t>Preamble</a:t>
            </a:r>
            <a:r>
              <a:rPr sz="1800" dirty="0">
                <a:solidFill>
                  <a:srgbClr val="000000"/>
                </a:solidFill>
              </a:rPr>
              <a:t>	</a:t>
            </a:r>
            <a:r>
              <a:rPr sz="1800" spc="-40" dirty="0">
                <a:solidFill>
                  <a:srgbClr val="000000"/>
                </a:solidFill>
              </a:rPr>
              <a:t>Information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-130" dirty="0">
                <a:solidFill>
                  <a:srgbClr val="000000"/>
                </a:solidFill>
              </a:rPr>
              <a:t>Message</a:t>
            </a:r>
            <a:endParaRPr sz="1800"/>
          </a:p>
        </p:txBody>
      </p:sp>
      <p:grpSp>
        <p:nvGrpSpPr>
          <p:cNvPr id="17" name="object 17"/>
          <p:cNvGrpSpPr/>
          <p:nvPr/>
        </p:nvGrpSpPr>
        <p:grpSpPr>
          <a:xfrm>
            <a:off x="1822704" y="3270503"/>
            <a:ext cx="6873240" cy="2682240"/>
            <a:chOff x="1822704" y="3270503"/>
            <a:chExt cx="6873240" cy="2682240"/>
          </a:xfrm>
        </p:grpSpPr>
        <p:sp>
          <p:nvSpPr>
            <p:cNvPr id="18" name="object 18"/>
            <p:cNvSpPr/>
            <p:nvPr/>
          </p:nvSpPr>
          <p:spPr>
            <a:xfrm>
              <a:off x="1822704" y="3270503"/>
              <a:ext cx="6873240" cy="1310640"/>
            </a:xfrm>
            <a:custGeom>
              <a:avLst/>
              <a:gdLst/>
              <a:ahLst/>
              <a:cxnLst/>
              <a:rect l="l" t="t" r="r" b="b"/>
              <a:pathLst>
                <a:path w="6873240" h="1310639">
                  <a:moveTo>
                    <a:pt x="929640" y="762000"/>
                  </a:moveTo>
                  <a:lnTo>
                    <a:pt x="914400" y="762000"/>
                  </a:lnTo>
                  <a:lnTo>
                    <a:pt x="914400" y="1310640"/>
                  </a:lnTo>
                  <a:lnTo>
                    <a:pt x="929640" y="1310640"/>
                  </a:lnTo>
                  <a:lnTo>
                    <a:pt x="929640" y="762000"/>
                  </a:lnTo>
                  <a:close/>
                </a:path>
                <a:path w="6873240" h="1310639">
                  <a:moveTo>
                    <a:pt x="1767840" y="12192"/>
                  </a:moveTo>
                  <a:lnTo>
                    <a:pt x="1764792" y="0"/>
                  </a:lnTo>
                  <a:lnTo>
                    <a:pt x="0" y="765048"/>
                  </a:lnTo>
                  <a:lnTo>
                    <a:pt x="3048" y="777240"/>
                  </a:lnTo>
                  <a:lnTo>
                    <a:pt x="1767840" y="12192"/>
                  </a:lnTo>
                  <a:close/>
                </a:path>
                <a:path w="6873240" h="1310639">
                  <a:moveTo>
                    <a:pt x="1844040" y="762000"/>
                  </a:moveTo>
                  <a:lnTo>
                    <a:pt x="1828800" y="762000"/>
                  </a:lnTo>
                  <a:lnTo>
                    <a:pt x="1828800" y="1310640"/>
                  </a:lnTo>
                  <a:lnTo>
                    <a:pt x="1844040" y="1310640"/>
                  </a:lnTo>
                  <a:lnTo>
                    <a:pt x="1844040" y="762000"/>
                  </a:lnTo>
                  <a:close/>
                </a:path>
                <a:path w="6873240" h="1310639">
                  <a:moveTo>
                    <a:pt x="2834640" y="762000"/>
                  </a:moveTo>
                  <a:lnTo>
                    <a:pt x="2819400" y="762000"/>
                  </a:lnTo>
                  <a:lnTo>
                    <a:pt x="2819400" y="1310640"/>
                  </a:lnTo>
                  <a:lnTo>
                    <a:pt x="2834640" y="1310640"/>
                  </a:lnTo>
                  <a:lnTo>
                    <a:pt x="2834640" y="762000"/>
                  </a:lnTo>
                  <a:close/>
                </a:path>
                <a:path w="6873240" h="1310639">
                  <a:moveTo>
                    <a:pt x="5882640" y="762000"/>
                  </a:moveTo>
                  <a:lnTo>
                    <a:pt x="5867400" y="762000"/>
                  </a:lnTo>
                  <a:lnTo>
                    <a:pt x="5867400" y="1310640"/>
                  </a:lnTo>
                  <a:lnTo>
                    <a:pt x="5882640" y="1310640"/>
                  </a:lnTo>
                  <a:lnTo>
                    <a:pt x="5882640" y="762000"/>
                  </a:lnTo>
                  <a:close/>
                </a:path>
                <a:path w="6873240" h="1310639">
                  <a:moveTo>
                    <a:pt x="6873240" y="765048"/>
                  </a:moveTo>
                  <a:lnTo>
                    <a:pt x="5032248" y="0"/>
                  </a:lnTo>
                  <a:lnTo>
                    <a:pt x="5029200" y="12192"/>
                  </a:lnTo>
                  <a:lnTo>
                    <a:pt x="6870192" y="777240"/>
                  </a:lnTo>
                  <a:lnTo>
                    <a:pt x="6873240" y="765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8800" y="5410199"/>
              <a:ext cx="6858000" cy="533400"/>
            </a:xfrm>
            <a:custGeom>
              <a:avLst/>
              <a:gdLst/>
              <a:ahLst/>
              <a:cxnLst/>
              <a:rect l="l" t="t" r="r" b="b"/>
              <a:pathLst>
                <a:path w="6858000" h="533400">
                  <a:moveTo>
                    <a:pt x="6858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858000" y="533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2704" y="5404103"/>
              <a:ext cx="6873240" cy="548640"/>
            </a:xfrm>
            <a:custGeom>
              <a:avLst/>
              <a:gdLst/>
              <a:ahLst/>
              <a:cxnLst/>
              <a:rect l="l" t="t" r="r" b="b"/>
              <a:pathLst>
                <a:path w="6873240" h="548639">
                  <a:moveTo>
                    <a:pt x="6873240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6873240" y="548640"/>
                  </a:lnTo>
                  <a:lnTo>
                    <a:pt x="6873240" y="539496"/>
                  </a:lnTo>
                  <a:lnTo>
                    <a:pt x="15239" y="539496"/>
                  </a:lnTo>
                  <a:lnTo>
                    <a:pt x="6095" y="533400"/>
                  </a:lnTo>
                  <a:lnTo>
                    <a:pt x="15239" y="5334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6873240" y="6096"/>
                  </a:lnTo>
                  <a:lnTo>
                    <a:pt x="6873240" y="0"/>
                  </a:lnTo>
                  <a:close/>
                </a:path>
                <a:path w="6873240" h="548639">
                  <a:moveTo>
                    <a:pt x="15239" y="533400"/>
                  </a:moveTo>
                  <a:lnTo>
                    <a:pt x="6095" y="533400"/>
                  </a:lnTo>
                  <a:lnTo>
                    <a:pt x="15239" y="539496"/>
                  </a:lnTo>
                  <a:lnTo>
                    <a:pt x="15239" y="533400"/>
                  </a:lnTo>
                  <a:close/>
                </a:path>
                <a:path w="6873240" h="548639">
                  <a:moveTo>
                    <a:pt x="6858000" y="533400"/>
                  </a:moveTo>
                  <a:lnTo>
                    <a:pt x="15239" y="533400"/>
                  </a:lnTo>
                  <a:lnTo>
                    <a:pt x="15239" y="539496"/>
                  </a:lnTo>
                  <a:lnTo>
                    <a:pt x="6858000" y="539496"/>
                  </a:lnTo>
                  <a:lnTo>
                    <a:pt x="6858000" y="533400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6858000" y="539496"/>
                  </a:lnTo>
                  <a:lnTo>
                    <a:pt x="6864096" y="533400"/>
                  </a:lnTo>
                  <a:lnTo>
                    <a:pt x="6873240" y="533400"/>
                  </a:lnTo>
                  <a:lnTo>
                    <a:pt x="6873240" y="15240"/>
                  </a:lnTo>
                  <a:lnTo>
                    <a:pt x="6864096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533400"/>
                  </a:moveTo>
                  <a:lnTo>
                    <a:pt x="6864096" y="533400"/>
                  </a:lnTo>
                  <a:lnTo>
                    <a:pt x="6858000" y="539496"/>
                  </a:lnTo>
                  <a:lnTo>
                    <a:pt x="6873240" y="539496"/>
                  </a:lnTo>
                  <a:lnTo>
                    <a:pt x="6873240" y="533400"/>
                  </a:lnTo>
                  <a:close/>
                </a:path>
                <a:path w="6873240" h="5486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6873240" h="548639">
                  <a:moveTo>
                    <a:pt x="6858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6858000" y="15240"/>
                  </a:lnTo>
                  <a:lnTo>
                    <a:pt x="6858000" y="6096"/>
                  </a:lnTo>
                  <a:close/>
                </a:path>
                <a:path w="6873240" h="548639">
                  <a:moveTo>
                    <a:pt x="6873240" y="6096"/>
                  </a:moveTo>
                  <a:lnTo>
                    <a:pt x="6858000" y="6096"/>
                  </a:lnTo>
                  <a:lnTo>
                    <a:pt x="6864096" y="15240"/>
                  </a:lnTo>
                  <a:lnTo>
                    <a:pt x="6873240" y="15240"/>
                  </a:lnTo>
                  <a:lnTo>
                    <a:pt x="6873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28035" y="5513323"/>
            <a:ext cx="80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Trail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4902" y="5513323"/>
            <a:ext cx="89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Sync.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6408" y="5513323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Information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1147" y="5513323"/>
            <a:ext cx="993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Guard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22704" y="4565903"/>
            <a:ext cx="6873240" cy="1386840"/>
          </a:xfrm>
          <a:custGeom>
            <a:avLst/>
            <a:gdLst/>
            <a:ahLst/>
            <a:cxnLst/>
            <a:rect l="l" t="t" r="r" b="b"/>
            <a:pathLst>
              <a:path w="6873240" h="1386839">
                <a:moveTo>
                  <a:pt x="1386840" y="838200"/>
                </a:moveTo>
                <a:lnTo>
                  <a:pt x="1371600" y="838200"/>
                </a:lnTo>
                <a:lnTo>
                  <a:pt x="1371600" y="1386840"/>
                </a:lnTo>
                <a:lnTo>
                  <a:pt x="1386840" y="1386840"/>
                </a:lnTo>
                <a:lnTo>
                  <a:pt x="1386840" y="838200"/>
                </a:lnTo>
                <a:close/>
              </a:path>
              <a:path w="6873240" h="1386839">
                <a:moveTo>
                  <a:pt x="1844040" y="9144"/>
                </a:moveTo>
                <a:lnTo>
                  <a:pt x="1837944" y="0"/>
                </a:lnTo>
                <a:lnTo>
                  <a:pt x="0" y="841248"/>
                </a:lnTo>
                <a:lnTo>
                  <a:pt x="3048" y="853440"/>
                </a:lnTo>
                <a:lnTo>
                  <a:pt x="1844040" y="9144"/>
                </a:lnTo>
                <a:close/>
              </a:path>
              <a:path w="6873240" h="1386839">
                <a:moveTo>
                  <a:pt x="2910840" y="838200"/>
                </a:moveTo>
                <a:lnTo>
                  <a:pt x="2895600" y="838200"/>
                </a:lnTo>
                <a:lnTo>
                  <a:pt x="2895600" y="1386840"/>
                </a:lnTo>
                <a:lnTo>
                  <a:pt x="2910840" y="1386840"/>
                </a:lnTo>
                <a:lnTo>
                  <a:pt x="2910840" y="838200"/>
                </a:lnTo>
                <a:close/>
              </a:path>
              <a:path w="6873240" h="1386839">
                <a:moveTo>
                  <a:pt x="5349240" y="838200"/>
                </a:moveTo>
                <a:lnTo>
                  <a:pt x="5334000" y="838200"/>
                </a:lnTo>
                <a:lnTo>
                  <a:pt x="5334000" y="1386840"/>
                </a:lnTo>
                <a:lnTo>
                  <a:pt x="5349240" y="1386840"/>
                </a:lnTo>
                <a:lnTo>
                  <a:pt x="5349240" y="838200"/>
                </a:lnTo>
                <a:close/>
              </a:path>
              <a:path w="6873240" h="1386839">
                <a:moveTo>
                  <a:pt x="6873240" y="841248"/>
                </a:moveTo>
                <a:lnTo>
                  <a:pt x="2822448" y="0"/>
                </a:lnTo>
                <a:lnTo>
                  <a:pt x="2819400" y="12192"/>
                </a:lnTo>
                <a:lnTo>
                  <a:pt x="6870192" y="853440"/>
                </a:lnTo>
                <a:lnTo>
                  <a:pt x="6873240" y="841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07539" y="6342379"/>
            <a:ext cx="392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frame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80" dirty="0">
                <a:latin typeface="Arial"/>
                <a:cs typeface="Arial"/>
              </a:rPr>
              <a:t> cyclically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repeated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over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179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79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3600" b="1" spc="-265" dirty="0">
                <a:solidFill>
                  <a:srgbClr val="000000"/>
                </a:solidFill>
                <a:latin typeface="Arial"/>
                <a:cs typeface="Arial"/>
              </a:rPr>
              <a:t>Cont.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081276"/>
            <a:ext cx="466026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Soft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handoff: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“make-</a:t>
            </a:r>
            <a:r>
              <a:rPr sz="1800" spc="-10" dirty="0">
                <a:latin typeface="Times New Roman"/>
                <a:cs typeface="Times New Roman"/>
              </a:rPr>
              <a:t>before-</a:t>
            </a:r>
            <a:r>
              <a:rPr sz="1800" dirty="0">
                <a:latin typeface="Times New Roman"/>
                <a:cs typeface="Times New Roman"/>
              </a:rPr>
              <a:t>break”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connection.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handoff.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Multiways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softer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handoffs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669" y="3581400"/>
            <a:ext cx="3809999" cy="23086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98139" y="6122923"/>
            <a:ext cx="3359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Soft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Handoff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 MS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BSTs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000000"/>
                </a:solidFill>
              </a:rPr>
              <a:t>Efficiency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3730244"/>
            <a:ext cx="4480560" cy="1955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bOH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overhead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bits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bursts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frame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burst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traffic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bursts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frame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bp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overhead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preamble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slot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equivalent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 guard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8092" y="5376164"/>
            <a:ext cx="78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intervall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4103" y="2203704"/>
            <a:ext cx="7025640" cy="777240"/>
            <a:chOff x="1594103" y="2203704"/>
            <a:chExt cx="7025640" cy="777240"/>
          </a:xfrm>
        </p:grpSpPr>
        <p:sp>
          <p:nvSpPr>
            <p:cNvPr id="6" name="object 6"/>
            <p:cNvSpPr/>
            <p:nvPr/>
          </p:nvSpPr>
          <p:spPr>
            <a:xfrm>
              <a:off x="1600199" y="2209800"/>
              <a:ext cx="7010400" cy="762000"/>
            </a:xfrm>
            <a:custGeom>
              <a:avLst/>
              <a:gdLst/>
              <a:ahLst/>
              <a:cxnLst/>
              <a:rect l="l" t="t" r="r" b="b"/>
              <a:pathLst>
                <a:path w="7010400" h="762000">
                  <a:moveTo>
                    <a:pt x="7010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7010400" y="76200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4103" y="2203704"/>
              <a:ext cx="7025640" cy="777240"/>
            </a:xfrm>
            <a:custGeom>
              <a:avLst/>
              <a:gdLst/>
              <a:ahLst/>
              <a:cxnLst/>
              <a:rect l="l" t="t" r="r" b="b"/>
              <a:pathLst>
                <a:path w="7025640" h="777239">
                  <a:moveTo>
                    <a:pt x="7025640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7025640" y="777240"/>
                  </a:lnTo>
                  <a:lnTo>
                    <a:pt x="7025640" y="768096"/>
                  </a:lnTo>
                  <a:lnTo>
                    <a:pt x="15240" y="768096"/>
                  </a:lnTo>
                  <a:lnTo>
                    <a:pt x="6096" y="762000"/>
                  </a:lnTo>
                  <a:lnTo>
                    <a:pt x="15240" y="7620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7025640" y="6096"/>
                  </a:lnTo>
                  <a:lnTo>
                    <a:pt x="7025640" y="0"/>
                  </a:lnTo>
                  <a:close/>
                </a:path>
                <a:path w="7025640" h="777239">
                  <a:moveTo>
                    <a:pt x="15240" y="762000"/>
                  </a:moveTo>
                  <a:lnTo>
                    <a:pt x="6096" y="762000"/>
                  </a:lnTo>
                  <a:lnTo>
                    <a:pt x="15240" y="768096"/>
                  </a:lnTo>
                  <a:lnTo>
                    <a:pt x="15240" y="762000"/>
                  </a:lnTo>
                  <a:close/>
                </a:path>
                <a:path w="7025640" h="777239">
                  <a:moveTo>
                    <a:pt x="7010400" y="762000"/>
                  </a:moveTo>
                  <a:lnTo>
                    <a:pt x="15240" y="762000"/>
                  </a:lnTo>
                  <a:lnTo>
                    <a:pt x="15240" y="768096"/>
                  </a:lnTo>
                  <a:lnTo>
                    <a:pt x="7010400" y="768096"/>
                  </a:lnTo>
                  <a:lnTo>
                    <a:pt x="7010400" y="762000"/>
                  </a:lnTo>
                  <a:close/>
                </a:path>
                <a:path w="7025640" h="777239">
                  <a:moveTo>
                    <a:pt x="7010400" y="6096"/>
                  </a:moveTo>
                  <a:lnTo>
                    <a:pt x="7010400" y="768096"/>
                  </a:lnTo>
                  <a:lnTo>
                    <a:pt x="7016496" y="762000"/>
                  </a:lnTo>
                  <a:lnTo>
                    <a:pt x="7025640" y="762000"/>
                  </a:lnTo>
                  <a:lnTo>
                    <a:pt x="7025640" y="15240"/>
                  </a:lnTo>
                  <a:lnTo>
                    <a:pt x="7016496" y="15240"/>
                  </a:lnTo>
                  <a:lnTo>
                    <a:pt x="7010400" y="6096"/>
                  </a:lnTo>
                  <a:close/>
                </a:path>
                <a:path w="7025640" h="777239">
                  <a:moveTo>
                    <a:pt x="7025640" y="762000"/>
                  </a:moveTo>
                  <a:lnTo>
                    <a:pt x="7016496" y="762000"/>
                  </a:lnTo>
                  <a:lnTo>
                    <a:pt x="7010400" y="768096"/>
                  </a:lnTo>
                  <a:lnTo>
                    <a:pt x="7025640" y="768096"/>
                  </a:lnTo>
                  <a:lnTo>
                    <a:pt x="7025640" y="762000"/>
                  </a:lnTo>
                  <a:close/>
                </a:path>
                <a:path w="7025640" h="7772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7025640" h="777239">
                  <a:moveTo>
                    <a:pt x="70104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7010400" y="15240"/>
                  </a:lnTo>
                  <a:lnTo>
                    <a:pt x="7010400" y="6096"/>
                  </a:lnTo>
                  <a:close/>
                </a:path>
                <a:path w="7025640" h="777239">
                  <a:moveTo>
                    <a:pt x="7025640" y="6096"/>
                  </a:moveTo>
                  <a:lnTo>
                    <a:pt x="7010400" y="6096"/>
                  </a:lnTo>
                  <a:lnTo>
                    <a:pt x="7016496" y="15240"/>
                  </a:lnTo>
                  <a:lnTo>
                    <a:pt x="7025640" y="15240"/>
                  </a:lnTo>
                  <a:lnTo>
                    <a:pt x="70256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43404" y="2309875"/>
            <a:ext cx="55219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90" dirty="0">
                <a:latin typeface="Arial"/>
                <a:cs typeface="Arial"/>
              </a:rPr>
              <a:t>b</a:t>
            </a:r>
            <a:r>
              <a:rPr sz="1800" spc="-90" dirty="0">
                <a:latin typeface="Arial"/>
                <a:cs typeface="Arial"/>
              </a:rPr>
              <a:t>OH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=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*b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+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*b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+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*b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+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*b</a:t>
            </a:r>
            <a:r>
              <a:rPr sz="1800" spc="-1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180</a:t>
            </a:fld>
            <a:endParaRPr spc="-25" dirty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000000"/>
                </a:solidFill>
              </a:rPr>
              <a:t>Efficiency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54427" y="4544059"/>
            <a:ext cx="364617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 number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bits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frame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Tf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duration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 channel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20" dirty="0">
                <a:latin typeface="Times New Roman"/>
                <a:cs typeface="Times New Roman"/>
              </a:rPr>
              <a:t> rate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46703" y="2737104"/>
            <a:ext cx="3215640" cy="777240"/>
            <a:chOff x="3346703" y="2737104"/>
            <a:chExt cx="3215640" cy="777240"/>
          </a:xfrm>
        </p:grpSpPr>
        <p:sp>
          <p:nvSpPr>
            <p:cNvPr id="5" name="object 5"/>
            <p:cNvSpPr/>
            <p:nvPr/>
          </p:nvSpPr>
          <p:spPr>
            <a:xfrm>
              <a:off x="3352799" y="2743200"/>
              <a:ext cx="3200400" cy="762000"/>
            </a:xfrm>
            <a:custGeom>
              <a:avLst/>
              <a:gdLst/>
              <a:ahLst/>
              <a:cxnLst/>
              <a:rect l="l" t="t" r="r" b="b"/>
              <a:pathLst>
                <a:path w="3200400" h="762000">
                  <a:moveTo>
                    <a:pt x="3200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200400" y="7620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6703" y="2737104"/>
              <a:ext cx="3215640" cy="777240"/>
            </a:xfrm>
            <a:custGeom>
              <a:avLst/>
              <a:gdLst/>
              <a:ahLst/>
              <a:cxnLst/>
              <a:rect l="l" t="t" r="r" b="b"/>
              <a:pathLst>
                <a:path w="3215640" h="777239">
                  <a:moveTo>
                    <a:pt x="3215640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3215640" y="777240"/>
                  </a:lnTo>
                  <a:lnTo>
                    <a:pt x="3215640" y="768096"/>
                  </a:lnTo>
                  <a:lnTo>
                    <a:pt x="15240" y="768096"/>
                  </a:lnTo>
                  <a:lnTo>
                    <a:pt x="6096" y="762000"/>
                  </a:lnTo>
                  <a:lnTo>
                    <a:pt x="15240" y="7620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3215640" y="6096"/>
                  </a:lnTo>
                  <a:lnTo>
                    <a:pt x="3215640" y="0"/>
                  </a:lnTo>
                  <a:close/>
                </a:path>
                <a:path w="3215640" h="777239">
                  <a:moveTo>
                    <a:pt x="15240" y="762000"/>
                  </a:moveTo>
                  <a:lnTo>
                    <a:pt x="6096" y="762000"/>
                  </a:lnTo>
                  <a:lnTo>
                    <a:pt x="15240" y="768096"/>
                  </a:lnTo>
                  <a:lnTo>
                    <a:pt x="15240" y="762000"/>
                  </a:lnTo>
                  <a:close/>
                </a:path>
                <a:path w="3215640" h="777239">
                  <a:moveTo>
                    <a:pt x="3200400" y="762000"/>
                  </a:moveTo>
                  <a:lnTo>
                    <a:pt x="15240" y="762000"/>
                  </a:lnTo>
                  <a:lnTo>
                    <a:pt x="15240" y="768096"/>
                  </a:lnTo>
                  <a:lnTo>
                    <a:pt x="3200400" y="768096"/>
                  </a:lnTo>
                  <a:lnTo>
                    <a:pt x="3200400" y="762000"/>
                  </a:lnTo>
                  <a:close/>
                </a:path>
                <a:path w="3215640" h="777239">
                  <a:moveTo>
                    <a:pt x="3200400" y="6096"/>
                  </a:moveTo>
                  <a:lnTo>
                    <a:pt x="3200400" y="768096"/>
                  </a:lnTo>
                  <a:lnTo>
                    <a:pt x="3206496" y="762000"/>
                  </a:lnTo>
                  <a:lnTo>
                    <a:pt x="3215640" y="762000"/>
                  </a:lnTo>
                  <a:lnTo>
                    <a:pt x="3215640" y="15240"/>
                  </a:lnTo>
                  <a:lnTo>
                    <a:pt x="3206496" y="15240"/>
                  </a:lnTo>
                  <a:lnTo>
                    <a:pt x="3200400" y="6096"/>
                  </a:lnTo>
                  <a:close/>
                </a:path>
                <a:path w="3215640" h="777239">
                  <a:moveTo>
                    <a:pt x="3215640" y="762000"/>
                  </a:moveTo>
                  <a:lnTo>
                    <a:pt x="3206496" y="762000"/>
                  </a:lnTo>
                  <a:lnTo>
                    <a:pt x="3200400" y="768096"/>
                  </a:lnTo>
                  <a:lnTo>
                    <a:pt x="3215640" y="768096"/>
                  </a:lnTo>
                  <a:lnTo>
                    <a:pt x="3215640" y="762000"/>
                  </a:lnTo>
                  <a:close/>
                </a:path>
                <a:path w="3215640" h="7772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3215640" h="777239">
                  <a:moveTo>
                    <a:pt x="32004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3200400" y="15240"/>
                  </a:lnTo>
                  <a:lnTo>
                    <a:pt x="3200400" y="6096"/>
                  </a:lnTo>
                  <a:close/>
                </a:path>
                <a:path w="3215640" h="777239">
                  <a:moveTo>
                    <a:pt x="3215640" y="6096"/>
                  </a:moveTo>
                  <a:lnTo>
                    <a:pt x="3200400" y="6096"/>
                  </a:lnTo>
                  <a:lnTo>
                    <a:pt x="3206496" y="15240"/>
                  </a:lnTo>
                  <a:lnTo>
                    <a:pt x="3215640" y="15240"/>
                  </a:lnTo>
                  <a:lnTo>
                    <a:pt x="32156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47820" y="2843275"/>
            <a:ext cx="16116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5" dirty="0">
                <a:latin typeface="Arial"/>
                <a:cs typeface="Arial"/>
              </a:rPr>
              <a:t>b</a:t>
            </a:r>
            <a:r>
              <a:rPr sz="1800" spc="-55" dirty="0">
                <a:latin typeface="Arial"/>
                <a:cs typeface="Arial"/>
              </a:rPr>
              <a:t>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=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</a:t>
            </a:r>
            <a:r>
              <a:rPr sz="1800" spc="-65" dirty="0">
                <a:latin typeface="Arial"/>
                <a:cs typeface="Arial"/>
              </a:rPr>
              <a:t>f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3200" spc="335" dirty="0">
                <a:latin typeface="Arial"/>
                <a:cs typeface="Arial"/>
              </a:rPr>
              <a:t>*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655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181</a:t>
            </a:fld>
            <a:endParaRPr spc="-25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000000"/>
                </a:solidFill>
              </a:rPr>
              <a:t>Efficiency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54427" y="4547107"/>
            <a:ext cx="427482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Symbol"/>
                <a:cs typeface="Symbol"/>
              </a:rPr>
              <a:t>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frame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bOH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overhead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10" dirty="0">
                <a:latin typeface="Times New Roman"/>
                <a:cs typeface="Times New Roman"/>
              </a:rPr>
              <a:t> frame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total number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bits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frame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5704" y="2660904"/>
            <a:ext cx="4206240" cy="853440"/>
            <a:chOff x="2965704" y="2660904"/>
            <a:chExt cx="4206240" cy="853440"/>
          </a:xfrm>
        </p:grpSpPr>
        <p:sp>
          <p:nvSpPr>
            <p:cNvPr id="5" name="object 5"/>
            <p:cNvSpPr/>
            <p:nvPr/>
          </p:nvSpPr>
          <p:spPr>
            <a:xfrm>
              <a:off x="2971800" y="2667000"/>
              <a:ext cx="4191000" cy="838200"/>
            </a:xfrm>
            <a:custGeom>
              <a:avLst/>
              <a:gdLst/>
              <a:ahLst/>
              <a:cxnLst/>
              <a:rect l="l" t="t" r="r" b="b"/>
              <a:pathLst>
                <a:path w="4191000" h="838200">
                  <a:moveTo>
                    <a:pt x="419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4191000" y="8382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5704" y="2660904"/>
              <a:ext cx="4206240" cy="853440"/>
            </a:xfrm>
            <a:custGeom>
              <a:avLst/>
              <a:gdLst/>
              <a:ahLst/>
              <a:cxnLst/>
              <a:rect l="l" t="t" r="r" b="b"/>
              <a:pathLst>
                <a:path w="4206240" h="853439">
                  <a:moveTo>
                    <a:pt x="4206240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4206240" y="853440"/>
                  </a:lnTo>
                  <a:lnTo>
                    <a:pt x="4206240" y="844296"/>
                  </a:lnTo>
                  <a:lnTo>
                    <a:pt x="15239" y="844296"/>
                  </a:lnTo>
                  <a:lnTo>
                    <a:pt x="6095" y="838200"/>
                  </a:lnTo>
                  <a:lnTo>
                    <a:pt x="15239" y="838200"/>
                  </a:lnTo>
                  <a:lnTo>
                    <a:pt x="15239" y="15240"/>
                  </a:lnTo>
                  <a:lnTo>
                    <a:pt x="6095" y="15240"/>
                  </a:lnTo>
                  <a:lnTo>
                    <a:pt x="15239" y="6096"/>
                  </a:lnTo>
                  <a:lnTo>
                    <a:pt x="4206240" y="6096"/>
                  </a:lnTo>
                  <a:lnTo>
                    <a:pt x="4206240" y="0"/>
                  </a:lnTo>
                  <a:close/>
                </a:path>
                <a:path w="4206240" h="853439">
                  <a:moveTo>
                    <a:pt x="15239" y="838200"/>
                  </a:moveTo>
                  <a:lnTo>
                    <a:pt x="6095" y="838200"/>
                  </a:lnTo>
                  <a:lnTo>
                    <a:pt x="15239" y="844296"/>
                  </a:lnTo>
                  <a:lnTo>
                    <a:pt x="15239" y="838200"/>
                  </a:lnTo>
                  <a:close/>
                </a:path>
                <a:path w="4206240" h="853439">
                  <a:moveTo>
                    <a:pt x="4191000" y="838200"/>
                  </a:moveTo>
                  <a:lnTo>
                    <a:pt x="15239" y="838200"/>
                  </a:lnTo>
                  <a:lnTo>
                    <a:pt x="15239" y="844296"/>
                  </a:lnTo>
                  <a:lnTo>
                    <a:pt x="4191000" y="844296"/>
                  </a:lnTo>
                  <a:lnTo>
                    <a:pt x="4191000" y="838200"/>
                  </a:lnTo>
                  <a:close/>
                </a:path>
                <a:path w="4206240" h="853439">
                  <a:moveTo>
                    <a:pt x="4191000" y="6096"/>
                  </a:moveTo>
                  <a:lnTo>
                    <a:pt x="4191000" y="844296"/>
                  </a:lnTo>
                  <a:lnTo>
                    <a:pt x="4197096" y="838200"/>
                  </a:lnTo>
                  <a:lnTo>
                    <a:pt x="4206240" y="838200"/>
                  </a:lnTo>
                  <a:lnTo>
                    <a:pt x="4206240" y="15240"/>
                  </a:lnTo>
                  <a:lnTo>
                    <a:pt x="4197096" y="15240"/>
                  </a:lnTo>
                  <a:lnTo>
                    <a:pt x="4191000" y="6096"/>
                  </a:lnTo>
                  <a:close/>
                </a:path>
                <a:path w="4206240" h="853439">
                  <a:moveTo>
                    <a:pt x="4206240" y="838200"/>
                  </a:moveTo>
                  <a:lnTo>
                    <a:pt x="4197096" y="838200"/>
                  </a:lnTo>
                  <a:lnTo>
                    <a:pt x="4191000" y="844296"/>
                  </a:lnTo>
                  <a:lnTo>
                    <a:pt x="4206240" y="844296"/>
                  </a:lnTo>
                  <a:lnTo>
                    <a:pt x="4206240" y="838200"/>
                  </a:lnTo>
                  <a:close/>
                </a:path>
                <a:path w="4206240" h="853439">
                  <a:moveTo>
                    <a:pt x="15239" y="6096"/>
                  </a:moveTo>
                  <a:lnTo>
                    <a:pt x="6095" y="15240"/>
                  </a:lnTo>
                  <a:lnTo>
                    <a:pt x="15239" y="15240"/>
                  </a:lnTo>
                  <a:lnTo>
                    <a:pt x="15239" y="6096"/>
                  </a:lnTo>
                  <a:close/>
                </a:path>
                <a:path w="4206240" h="853439">
                  <a:moveTo>
                    <a:pt x="4191000" y="6096"/>
                  </a:moveTo>
                  <a:lnTo>
                    <a:pt x="15239" y="6096"/>
                  </a:lnTo>
                  <a:lnTo>
                    <a:pt x="15239" y="15240"/>
                  </a:lnTo>
                  <a:lnTo>
                    <a:pt x="4191000" y="15240"/>
                  </a:lnTo>
                  <a:lnTo>
                    <a:pt x="4191000" y="6096"/>
                  </a:lnTo>
                  <a:close/>
                </a:path>
                <a:path w="4206240" h="853439">
                  <a:moveTo>
                    <a:pt x="4206240" y="6096"/>
                  </a:moveTo>
                  <a:lnTo>
                    <a:pt x="4191000" y="6096"/>
                  </a:lnTo>
                  <a:lnTo>
                    <a:pt x="4197096" y="15240"/>
                  </a:lnTo>
                  <a:lnTo>
                    <a:pt x="4206240" y="15240"/>
                  </a:lnTo>
                  <a:lnTo>
                    <a:pt x="42062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02939" y="2806700"/>
            <a:ext cx="33947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latin typeface="Symbol"/>
                <a:cs typeface="Symbol"/>
              </a:rPr>
              <a:t>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=</a:t>
            </a:r>
            <a:r>
              <a:rPr sz="3200" spc="-130" dirty="0">
                <a:latin typeface="Arial"/>
                <a:cs typeface="Arial"/>
              </a:rPr>
              <a:t> (1-</a:t>
            </a:r>
            <a:r>
              <a:rPr sz="3200" spc="-100" dirty="0">
                <a:latin typeface="Arial"/>
                <a:cs typeface="Arial"/>
              </a:rPr>
              <a:t>b</a:t>
            </a:r>
            <a:r>
              <a:rPr sz="1800" spc="-100" dirty="0">
                <a:latin typeface="Arial"/>
                <a:cs typeface="Arial"/>
              </a:rPr>
              <a:t>OH</a:t>
            </a:r>
            <a:r>
              <a:rPr sz="3200" spc="-100" dirty="0">
                <a:latin typeface="Arial"/>
                <a:cs typeface="Arial"/>
              </a:rPr>
              <a:t>/b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3200" spc="-100" dirty="0">
                <a:latin typeface="Arial"/>
                <a:cs typeface="Arial"/>
              </a:rPr>
              <a:t>)*100%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182</a:t>
            </a:fld>
            <a:endParaRPr spc="-25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568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000000"/>
                </a:solidFill>
              </a:rPr>
              <a:t>Space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2791459"/>
            <a:ext cx="4619625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Controls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space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antennas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tracks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moving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cover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10" dirty="0">
                <a:latin typeface="Times New Roman"/>
                <a:cs typeface="Times New Roman"/>
              </a:rPr>
              <a:t> frequency:</a:t>
            </a:r>
            <a:endParaRPr sz="18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6512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CDMA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cover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10" dirty="0">
                <a:latin typeface="Times New Roman"/>
                <a:cs typeface="Times New Roman"/>
              </a:rPr>
              <a:t> frequency: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FDMA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568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000000"/>
                </a:solidFill>
              </a:rPr>
              <a:t>Space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614676"/>
            <a:ext cx="3065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  <a:tab pos="1408430" algn="l"/>
                <a:tab pos="27736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primitive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applications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spc="-10" dirty="0">
                <a:latin typeface="Times New Roman"/>
                <a:cs typeface="Times New Roman"/>
              </a:rPr>
              <a:t>antennas”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659" y="2614676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“Sectorized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4715255"/>
            <a:ext cx="2599860" cy="1533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2362200"/>
            <a:ext cx="1938527" cy="17160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21739" y="4367276"/>
            <a:ext cx="46443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future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adaptive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antennas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simultaneously </a:t>
            </a:r>
            <a:r>
              <a:rPr sz="1800" dirty="0">
                <a:latin typeface="Times New Roman"/>
                <a:cs typeface="Times New Roman"/>
              </a:rPr>
              <a:t>steer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at </a:t>
            </a:r>
            <a:r>
              <a:rPr sz="1800" spc="-20" dirty="0">
                <a:latin typeface="Times New Roman"/>
                <a:cs typeface="Times New Roman"/>
              </a:rPr>
              <a:t>once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184</a:t>
            </a:fld>
            <a:endParaRPr spc="-25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305" dirty="0">
                <a:solidFill>
                  <a:srgbClr val="000000"/>
                </a:solidFill>
                <a:latin typeface="Arial"/>
                <a:cs typeface="Arial"/>
              </a:rPr>
              <a:t>Reverse</a:t>
            </a:r>
            <a:r>
              <a:rPr sz="32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85" dirty="0">
                <a:solidFill>
                  <a:srgbClr val="000000"/>
                </a:solidFill>
                <a:latin typeface="Arial"/>
                <a:cs typeface="Arial"/>
              </a:rPr>
              <a:t>link</a:t>
            </a:r>
            <a:r>
              <a:rPr sz="320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25" dirty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303" rIns="0" bIns="0" rtlCol="0">
            <a:spAutoFit/>
          </a:bodyPr>
          <a:lstStyle/>
          <a:p>
            <a:pPr marL="344170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44170" algn="l"/>
              </a:tabLst>
            </a:pPr>
            <a:r>
              <a:rPr dirty="0"/>
              <a:t>General</a:t>
            </a:r>
            <a:r>
              <a:rPr spc="-75" dirty="0"/>
              <a:t> </a:t>
            </a:r>
            <a:r>
              <a:rPr spc="-10" dirty="0"/>
              <a:t>problem</a:t>
            </a:r>
          </a:p>
          <a:p>
            <a:pPr marL="344170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44170" algn="l"/>
              </a:tabLst>
            </a:pPr>
            <a:r>
              <a:rPr spc="-10" dirty="0"/>
              <a:t>Different</a:t>
            </a:r>
            <a:r>
              <a:rPr spc="-20" dirty="0"/>
              <a:t> </a:t>
            </a:r>
            <a:r>
              <a:rPr dirty="0"/>
              <a:t>propagation</a:t>
            </a:r>
            <a:r>
              <a:rPr spc="-50" dirty="0"/>
              <a:t> </a:t>
            </a:r>
            <a:r>
              <a:rPr dirty="0"/>
              <a:t>path</a:t>
            </a:r>
            <a:r>
              <a:rPr spc="-35" dirty="0"/>
              <a:t> </a:t>
            </a:r>
            <a:r>
              <a:rPr dirty="0"/>
              <a:t>from user</a:t>
            </a:r>
            <a:r>
              <a:rPr spc="-1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20" dirty="0"/>
              <a:t>base</a:t>
            </a:r>
          </a:p>
          <a:p>
            <a:pPr marL="344170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44170" algn="l"/>
              </a:tabLst>
            </a:pPr>
            <a:r>
              <a:rPr dirty="0"/>
              <a:t>Dynamic</a:t>
            </a:r>
            <a:r>
              <a:rPr spc="15" dirty="0"/>
              <a:t> </a:t>
            </a:r>
            <a:r>
              <a:rPr dirty="0"/>
              <a:t>control</a:t>
            </a:r>
            <a:r>
              <a:rPr spc="-6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transmitting</a:t>
            </a:r>
            <a:r>
              <a:rPr spc="-10" dirty="0"/>
              <a:t> </a:t>
            </a:r>
            <a:r>
              <a:rPr dirty="0"/>
              <a:t>power</a:t>
            </a:r>
            <a:r>
              <a:rPr spc="-20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each</a:t>
            </a:r>
            <a:r>
              <a:rPr spc="5" dirty="0"/>
              <a:t> </a:t>
            </a:r>
            <a:r>
              <a:rPr dirty="0"/>
              <a:t>user</a:t>
            </a:r>
            <a:r>
              <a:rPr spc="-4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base</a:t>
            </a:r>
            <a:r>
              <a:rPr spc="-30" dirty="0"/>
              <a:t> </a:t>
            </a:r>
            <a:r>
              <a:rPr dirty="0"/>
              <a:t>station</a:t>
            </a:r>
            <a:r>
              <a:rPr spc="-35" dirty="0"/>
              <a:t> </a:t>
            </a:r>
            <a:r>
              <a:rPr spc="-10" dirty="0"/>
              <a:t>required</a:t>
            </a:r>
          </a:p>
          <a:p>
            <a:pPr marL="344170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44170" algn="l"/>
              </a:tabLst>
            </a:pPr>
            <a:r>
              <a:rPr dirty="0"/>
              <a:t>Limits by</a:t>
            </a:r>
            <a:r>
              <a:rPr spc="-60" dirty="0"/>
              <a:t> </a:t>
            </a:r>
            <a:r>
              <a:rPr dirty="0"/>
              <a:t>battery</a:t>
            </a:r>
            <a:r>
              <a:rPr spc="-30" dirty="0"/>
              <a:t> </a:t>
            </a:r>
            <a:r>
              <a:rPr dirty="0"/>
              <a:t>consumption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subscriber</a:t>
            </a:r>
            <a:r>
              <a:rPr spc="-40" dirty="0"/>
              <a:t> </a:t>
            </a:r>
            <a:r>
              <a:rPr spc="-10" dirty="0"/>
              <a:t>units</a:t>
            </a:r>
          </a:p>
          <a:p>
            <a:pPr marL="344170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44170" algn="l"/>
              </a:tabLst>
            </a:pPr>
            <a:r>
              <a:rPr dirty="0"/>
              <a:t>Possible</a:t>
            </a:r>
            <a:r>
              <a:rPr spc="-90" dirty="0"/>
              <a:t> </a:t>
            </a:r>
            <a:r>
              <a:rPr dirty="0"/>
              <a:t>solution</a:t>
            </a:r>
            <a:r>
              <a:rPr spc="-6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filter</a:t>
            </a:r>
            <a:r>
              <a:rPr spc="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each </a:t>
            </a:r>
            <a:r>
              <a:rPr spc="-20" dirty="0"/>
              <a:t>user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22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r>
              <a:rPr sz="32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32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15" dirty="0">
                <a:solidFill>
                  <a:srgbClr val="000000"/>
                </a:solidFill>
                <a:latin typeface="Arial"/>
                <a:cs typeface="Arial"/>
              </a:rPr>
              <a:t>SDMA</a:t>
            </a:r>
            <a:r>
              <a:rPr sz="320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5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410459"/>
            <a:ext cx="589470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Adaptive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promise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mitigate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reverse link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problems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Limiting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infinitesimal</a:t>
            </a:r>
            <a:r>
              <a:rPr sz="1800" spc="-10" dirty="0">
                <a:latin typeface="Times New Roman"/>
                <a:cs typeface="Times New Roman"/>
              </a:rPr>
              <a:t> beamwidth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Limiting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infinitely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track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ability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Thereby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unique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 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interference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communicate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260" dirty="0">
                <a:solidFill>
                  <a:srgbClr val="000000"/>
                </a:solidFill>
                <a:latin typeface="Arial"/>
                <a:cs typeface="Arial"/>
              </a:rPr>
              <a:t>Disadvantage</a:t>
            </a:r>
            <a:r>
              <a:rPr sz="3200" b="1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2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35" dirty="0">
                <a:solidFill>
                  <a:srgbClr val="000000"/>
                </a:solidFill>
                <a:latin typeface="Arial"/>
                <a:cs typeface="Arial"/>
              </a:rPr>
              <a:t>SDMA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410459"/>
            <a:ext cx="3319779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Perfect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adaptive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Compromise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needed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658" y="2410459"/>
            <a:ext cx="284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infinitely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needed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315" dirty="0">
                <a:solidFill>
                  <a:srgbClr val="000000"/>
                </a:solidFill>
                <a:latin typeface="Arial"/>
                <a:cs typeface="Arial"/>
              </a:rPr>
              <a:t>SDMA</a:t>
            </a:r>
            <a:r>
              <a:rPr sz="32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32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70" dirty="0">
                <a:solidFill>
                  <a:srgbClr val="000000"/>
                </a:solidFill>
                <a:latin typeface="Arial"/>
                <a:cs typeface="Arial"/>
              </a:rPr>
              <a:t>PDMA</a:t>
            </a:r>
            <a:r>
              <a:rPr sz="320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8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2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000000"/>
                </a:solidFill>
                <a:latin typeface="Arial"/>
                <a:cs typeface="Arial"/>
              </a:rPr>
              <a:t>satellites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2462276"/>
            <a:ext cx="4130040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35" dirty="0">
                <a:latin typeface="Times New Roman"/>
                <a:cs typeface="Times New Roman"/>
              </a:rPr>
              <a:t>INTELSAT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IVA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SDMA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dual-</a:t>
            </a:r>
            <a:r>
              <a:rPr sz="1800" dirty="0">
                <a:latin typeface="Times New Roman"/>
                <a:cs typeface="Times New Roman"/>
              </a:rPr>
              <a:t>beam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antenna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7500" marR="5080" indent="-304800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Simultaneously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different </a:t>
            </a:r>
            <a:r>
              <a:rPr sz="1800" dirty="0">
                <a:latin typeface="Times New Roman"/>
                <a:cs typeface="Times New Roman"/>
              </a:rPr>
              <a:t>regions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earth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814" y="2362200"/>
            <a:ext cx="1423377" cy="39288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188</a:t>
            </a:fld>
            <a:endParaRPr spc="-25" dirty="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543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65" dirty="0">
                <a:solidFill>
                  <a:srgbClr val="000000"/>
                </a:solidFill>
              </a:rPr>
              <a:t>SDMA</a:t>
            </a:r>
            <a:r>
              <a:rPr sz="3600" spc="-195" dirty="0">
                <a:solidFill>
                  <a:srgbClr val="000000"/>
                </a:solidFill>
              </a:rPr>
              <a:t> </a:t>
            </a:r>
            <a:r>
              <a:rPr sz="3600" spc="-180" dirty="0">
                <a:solidFill>
                  <a:srgbClr val="000000"/>
                </a:solidFill>
              </a:rPr>
              <a:t>and</a:t>
            </a:r>
            <a:r>
              <a:rPr sz="3600" spc="-195" dirty="0">
                <a:solidFill>
                  <a:srgbClr val="000000"/>
                </a:solidFill>
              </a:rPr>
              <a:t> </a:t>
            </a:r>
            <a:r>
              <a:rPr sz="3600" spc="-315" dirty="0">
                <a:solidFill>
                  <a:srgbClr val="000000"/>
                </a:solidFill>
              </a:rPr>
              <a:t>PDMA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in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satellites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348281"/>
            <a:ext cx="3409950" cy="334200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</a:tabLst>
            </a:pPr>
            <a:r>
              <a:rPr sz="3200" spc="-465" dirty="0">
                <a:latin typeface="Arial"/>
                <a:cs typeface="Arial"/>
              </a:rPr>
              <a:t>COMSTAR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</a:tabLst>
            </a:pPr>
            <a:r>
              <a:rPr sz="3200" spc="-300" dirty="0">
                <a:latin typeface="Arial"/>
                <a:cs typeface="Arial"/>
              </a:rPr>
              <a:t>PDMA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65" dirty="0">
                <a:latin typeface="Arial"/>
                <a:cs typeface="Arial"/>
              </a:rPr>
              <a:t>separate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antennas</a:t>
            </a:r>
            <a:endParaRPr sz="3200">
              <a:latin typeface="Arial"/>
              <a:cs typeface="Arial"/>
            </a:endParaRPr>
          </a:p>
          <a:p>
            <a:pPr marL="356870" marR="128905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</a:tabLst>
            </a:pPr>
            <a:r>
              <a:rPr sz="3200" spc="-50" dirty="0">
                <a:latin typeface="Arial"/>
                <a:cs typeface="Arial"/>
              </a:rPr>
              <a:t>simultaneously </a:t>
            </a:r>
            <a:r>
              <a:rPr sz="3200" spc="-280" dirty="0">
                <a:latin typeface="Arial"/>
                <a:cs typeface="Arial"/>
              </a:rPr>
              <a:t>access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from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same </a:t>
            </a:r>
            <a:r>
              <a:rPr sz="3200" spc="-10" dirty="0">
                <a:latin typeface="Arial"/>
                <a:cs typeface="Arial"/>
              </a:rPr>
              <a:t>region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2404872"/>
            <a:ext cx="1734311" cy="4072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189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19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Handoff</a:t>
            </a:r>
            <a:r>
              <a:rPr sz="36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Prioritization: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739644"/>
            <a:ext cx="450405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imes New Roman"/>
                <a:cs typeface="Times New Roman"/>
              </a:rPr>
              <a:t>Two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handoff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prioritization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Guard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Queuing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Handoff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315" dirty="0">
                <a:solidFill>
                  <a:srgbClr val="000000"/>
                </a:solidFill>
                <a:latin typeface="Arial"/>
                <a:cs typeface="Arial"/>
              </a:rPr>
              <a:t>SDMA</a:t>
            </a:r>
            <a:r>
              <a:rPr sz="32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32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70" dirty="0">
                <a:solidFill>
                  <a:srgbClr val="000000"/>
                </a:solidFill>
                <a:latin typeface="Arial"/>
                <a:cs typeface="Arial"/>
              </a:rPr>
              <a:t>PDMA</a:t>
            </a:r>
            <a:r>
              <a:rPr sz="320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8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2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000000"/>
                </a:solidFill>
                <a:latin typeface="Arial"/>
                <a:cs typeface="Arial"/>
              </a:rPr>
              <a:t>satellites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2462276"/>
            <a:ext cx="3793490" cy="294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40" dirty="0">
                <a:latin typeface="Times New Roman"/>
                <a:cs typeface="Times New Roman"/>
              </a:rPr>
              <a:t>INTELSAT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PDMA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SDMA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4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hemispheric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coverage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SDMA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45" dirty="0">
                <a:latin typeface="Times New Roman"/>
                <a:cs typeface="Times New Roman"/>
              </a:rPr>
              <a:t>Two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PDMA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Orthogonal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polarization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392" y="2438400"/>
            <a:ext cx="1816607" cy="39745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190</a:t>
            </a:fld>
            <a:endParaRPr spc="-25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265" dirty="0">
                <a:solidFill>
                  <a:srgbClr val="000000"/>
                </a:solidFill>
                <a:latin typeface="Arial"/>
                <a:cs typeface="Arial"/>
              </a:rPr>
              <a:t>Capacity</a:t>
            </a:r>
            <a:r>
              <a:rPr sz="320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20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000000"/>
                </a:solidFill>
                <a:latin typeface="Arial"/>
                <a:cs typeface="Arial"/>
              </a:rPr>
              <a:t>Cellular</a:t>
            </a:r>
            <a:r>
              <a:rPr sz="3200" b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70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060" y="2815844"/>
            <a:ext cx="6879590" cy="294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capacity: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20" dirty="0">
                <a:latin typeface="Times New Roman"/>
                <a:cs typeface="Times New Roman"/>
              </a:rPr>
              <a:t> band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capacity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interference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interference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capacity?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320" dirty="0">
                <a:solidFill>
                  <a:srgbClr val="000000"/>
                </a:solidFill>
                <a:latin typeface="Arial"/>
                <a:cs typeface="Arial"/>
              </a:rPr>
              <a:t>Co-</a:t>
            </a:r>
            <a:r>
              <a:rPr sz="3200" b="1" spc="-275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32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45" dirty="0">
                <a:solidFill>
                  <a:srgbClr val="000000"/>
                </a:solidFill>
                <a:latin typeface="Arial"/>
                <a:cs typeface="Arial"/>
              </a:rPr>
              <a:t>Reuse</a:t>
            </a:r>
            <a:r>
              <a:rPr sz="3200" b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000000"/>
                </a:solidFill>
                <a:latin typeface="Arial"/>
                <a:cs typeface="Arial"/>
              </a:rPr>
              <a:t>Ratio</a:t>
            </a:r>
            <a:r>
              <a:rPr sz="3200"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350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4214876"/>
            <a:ext cx="433895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0" dirty="0">
                <a:latin typeface="Times New Roman"/>
                <a:cs typeface="Times New Roman"/>
              </a:rPr>
              <a:t> co-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reuse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ratio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co-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-10" dirty="0">
                <a:latin typeface="Times New Roman"/>
                <a:cs typeface="Times New Roman"/>
              </a:rPr>
              <a:t> radius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1503" y="2660904"/>
            <a:ext cx="2148840" cy="853440"/>
            <a:chOff x="3651503" y="2660904"/>
            <a:chExt cx="2148840" cy="853440"/>
          </a:xfrm>
        </p:grpSpPr>
        <p:sp>
          <p:nvSpPr>
            <p:cNvPr id="5" name="object 5"/>
            <p:cNvSpPr/>
            <p:nvPr/>
          </p:nvSpPr>
          <p:spPr>
            <a:xfrm>
              <a:off x="3657599" y="2667000"/>
              <a:ext cx="2133600" cy="838200"/>
            </a:xfrm>
            <a:custGeom>
              <a:avLst/>
              <a:gdLst/>
              <a:ahLst/>
              <a:cxnLst/>
              <a:rect l="l" t="t" r="r" b="b"/>
              <a:pathLst>
                <a:path w="2133600" h="838200">
                  <a:moveTo>
                    <a:pt x="21336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2133600" y="8382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1503" y="2660904"/>
              <a:ext cx="2148840" cy="853440"/>
            </a:xfrm>
            <a:custGeom>
              <a:avLst/>
              <a:gdLst/>
              <a:ahLst/>
              <a:cxnLst/>
              <a:rect l="l" t="t" r="r" b="b"/>
              <a:pathLst>
                <a:path w="2148840" h="853439">
                  <a:moveTo>
                    <a:pt x="2148840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2148840" y="853440"/>
                  </a:lnTo>
                  <a:lnTo>
                    <a:pt x="2148840" y="844296"/>
                  </a:lnTo>
                  <a:lnTo>
                    <a:pt x="15240" y="844296"/>
                  </a:lnTo>
                  <a:lnTo>
                    <a:pt x="6096" y="838200"/>
                  </a:lnTo>
                  <a:lnTo>
                    <a:pt x="15240" y="838200"/>
                  </a:lnTo>
                  <a:lnTo>
                    <a:pt x="15240" y="15240"/>
                  </a:lnTo>
                  <a:lnTo>
                    <a:pt x="6096" y="15240"/>
                  </a:lnTo>
                  <a:lnTo>
                    <a:pt x="15240" y="6096"/>
                  </a:lnTo>
                  <a:lnTo>
                    <a:pt x="2148840" y="6096"/>
                  </a:lnTo>
                  <a:lnTo>
                    <a:pt x="2148840" y="0"/>
                  </a:lnTo>
                  <a:close/>
                </a:path>
                <a:path w="2148840" h="853439">
                  <a:moveTo>
                    <a:pt x="15240" y="838200"/>
                  </a:moveTo>
                  <a:lnTo>
                    <a:pt x="6096" y="838200"/>
                  </a:lnTo>
                  <a:lnTo>
                    <a:pt x="15240" y="844296"/>
                  </a:lnTo>
                  <a:lnTo>
                    <a:pt x="15240" y="838200"/>
                  </a:lnTo>
                  <a:close/>
                </a:path>
                <a:path w="2148840" h="853439">
                  <a:moveTo>
                    <a:pt x="2133600" y="838200"/>
                  </a:moveTo>
                  <a:lnTo>
                    <a:pt x="15240" y="838200"/>
                  </a:lnTo>
                  <a:lnTo>
                    <a:pt x="15240" y="844296"/>
                  </a:lnTo>
                  <a:lnTo>
                    <a:pt x="2133600" y="844296"/>
                  </a:lnTo>
                  <a:lnTo>
                    <a:pt x="2133600" y="838200"/>
                  </a:lnTo>
                  <a:close/>
                </a:path>
                <a:path w="2148840" h="853439">
                  <a:moveTo>
                    <a:pt x="2133600" y="6096"/>
                  </a:moveTo>
                  <a:lnTo>
                    <a:pt x="2133600" y="844296"/>
                  </a:lnTo>
                  <a:lnTo>
                    <a:pt x="2139696" y="838200"/>
                  </a:lnTo>
                  <a:lnTo>
                    <a:pt x="2148840" y="838200"/>
                  </a:lnTo>
                  <a:lnTo>
                    <a:pt x="2148840" y="15240"/>
                  </a:lnTo>
                  <a:lnTo>
                    <a:pt x="2139696" y="15240"/>
                  </a:lnTo>
                  <a:lnTo>
                    <a:pt x="2133600" y="6096"/>
                  </a:lnTo>
                  <a:close/>
                </a:path>
                <a:path w="2148840" h="853439">
                  <a:moveTo>
                    <a:pt x="2148840" y="838200"/>
                  </a:moveTo>
                  <a:lnTo>
                    <a:pt x="2139696" y="838200"/>
                  </a:lnTo>
                  <a:lnTo>
                    <a:pt x="2133600" y="844296"/>
                  </a:lnTo>
                  <a:lnTo>
                    <a:pt x="2148840" y="844296"/>
                  </a:lnTo>
                  <a:lnTo>
                    <a:pt x="2148840" y="838200"/>
                  </a:lnTo>
                  <a:close/>
                </a:path>
                <a:path w="2148840" h="853439">
                  <a:moveTo>
                    <a:pt x="15240" y="6096"/>
                  </a:moveTo>
                  <a:lnTo>
                    <a:pt x="6096" y="15240"/>
                  </a:lnTo>
                  <a:lnTo>
                    <a:pt x="15240" y="15240"/>
                  </a:lnTo>
                  <a:lnTo>
                    <a:pt x="15240" y="6096"/>
                  </a:lnTo>
                  <a:close/>
                </a:path>
                <a:path w="2148840" h="853439">
                  <a:moveTo>
                    <a:pt x="2133600" y="6096"/>
                  </a:moveTo>
                  <a:lnTo>
                    <a:pt x="15240" y="6096"/>
                  </a:lnTo>
                  <a:lnTo>
                    <a:pt x="15240" y="15240"/>
                  </a:lnTo>
                  <a:lnTo>
                    <a:pt x="2133600" y="15240"/>
                  </a:lnTo>
                  <a:lnTo>
                    <a:pt x="2133600" y="6096"/>
                  </a:lnTo>
                  <a:close/>
                </a:path>
                <a:path w="2148840" h="853439">
                  <a:moveTo>
                    <a:pt x="2148840" y="6096"/>
                  </a:moveTo>
                  <a:lnTo>
                    <a:pt x="2133600" y="6096"/>
                  </a:lnTo>
                  <a:lnTo>
                    <a:pt x="2139696" y="15240"/>
                  </a:lnTo>
                  <a:lnTo>
                    <a:pt x="2148840" y="15240"/>
                  </a:lnTo>
                  <a:lnTo>
                    <a:pt x="214884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63059" y="2806700"/>
            <a:ext cx="11245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75" dirty="0">
                <a:latin typeface="Arial"/>
                <a:cs typeface="Arial"/>
              </a:rPr>
              <a:t>Q=D/R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192</a:t>
            </a:fld>
            <a:endParaRPr spc="-25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2366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245" dirty="0">
                <a:solidFill>
                  <a:srgbClr val="000000"/>
                </a:solidFill>
                <a:latin typeface="Arial"/>
                <a:cs typeface="Arial"/>
              </a:rPr>
              <a:t>Forward</a:t>
            </a:r>
            <a:r>
              <a:rPr sz="32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32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000000"/>
                </a:solidFill>
                <a:latin typeface="Arial"/>
                <a:cs typeface="Arial"/>
              </a:rPr>
              <a:t>interference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2462276"/>
            <a:ext cx="309626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cluster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7500" marR="5080" indent="-3048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D0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serving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station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user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317500" marR="173990" indent="-304800">
              <a:lnSpc>
                <a:spcPct val="100000"/>
              </a:lnSpc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  <a:tab pos="1908175" algn="l"/>
              </a:tabLst>
            </a:pPr>
            <a:r>
              <a:rPr sz="1800" dirty="0">
                <a:latin typeface="Times New Roman"/>
                <a:cs typeface="Times New Roman"/>
              </a:rPr>
              <a:t>DK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distance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co-channel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user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668" y="2489628"/>
            <a:ext cx="4250131" cy="42007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193</a:t>
            </a:fld>
            <a:endParaRPr spc="-25" dirty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886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05"/>
              </a:spcBef>
            </a:pPr>
            <a:r>
              <a:rPr sz="4000" spc="-175" dirty="0"/>
              <a:t>Cellular</a:t>
            </a:r>
            <a:r>
              <a:rPr sz="4000" spc="-229" dirty="0"/>
              <a:t> </a:t>
            </a:r>
            <a:r>
              <a:rPr sz="4000" spc="-195" dirty="0"/>
              <a:t>Wireless</a:t>
            </a:r>
            <a:r>
              <a:rPr sz="4000" spc="-204" dirty="0"/>
              <a:t> </a:t>
            </a:r>
            <a:r>
              <a:rPr sz="4000" spc="-105" dirty="0"/>
              <a:t>Network</a:t>
            </a:r>
            <a:r>
              <a:rPr sz="4000" spc="-200" dirty="0"/>
              <a:t> </a:t>
            </a:r>
            <a:r>
              <a:rPr sz="4000" spc="-105" dirty="0"/>
              <a:t>Evolution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1967374"/>
            <a:ext cx="6938009" cy="39173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</a:tabLst>
            </a:pPr>
            <a:r>
              <a:rPr sz="3200" b="1" spc="-260" dirty="0">
                <a:latin typeface="Arial"/>
                <a:cs typeface="Arial"/>
              </a:rPr>
              <a:t>First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Generation</a:t>
            </a:r>
            <a:r>
              <a:rPr sz="3200" spc="-195" dirty="0">
                <a:latin typeface="Arial"/>
                <a:cs typeface="Arial"/>
              </a:rPr>
              <a:t>: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Analog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0"/>
              </a:spcBef>
              <a:buChar char="–"/>
              <a:tabLst>
                <a:tab pos="755650" algn="l"/>
              </a:tabLst>
            </a:pPr>
            <a:r>
              <a:rPr sz="2800" spc="-250" dirty="0">
                <a:latin typeface="Arial"/>
                <a:cs typeface="Arial"/>
              </a:rPr>
              <a:t>AMPS: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Advance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Mobile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Phone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5650" algn="l"/>
              </a:tabLst>
            </a:pPr>
            <a:r>
              <a:rPr sz="2800" spc="-140" dirty="0">
                <a:latin typeface="Arial"/>
                <a:cs typeface="Arial"/>
              </a:rPr>
              <a:t>Residential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cordless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phones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6870" algn="l"/>
              </a:tabLst>
            </a:pPr>
            <a:r>
              <a:rPr sz="3200" b="1" spc="-340" dirty="0">
                <a:latin typeface="Arial"/>
                <a:cs typeface="Arial"/>
              </a:rPr>
              <a:t>Second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200" dirty="0">
                <a:latin typeface="Arial"/>
                <a:cs typeface="Arial"/>
              </a:rPr>
              <a:t>Generation</a:t>
            </a:r>
            <a:r>
              <a:rPr sz="3200" spc="-200" dirty="0">
                <a:latin typeface="Arial"/>
                <a:cs typeface="Arial"/>
              </a:rPr>
              <a:t>: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Digital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0"/>
              </a:spcBef>
              <a:buChar char="–"/>
              <a:tabLst>
                <a:tab pos="755650" algn="l"/>
              </a:tabLst>
            </a:pPr>
            <a:r>
              <a:rPr sz="2800" spc="-254" dirty="0">
                <a:latin typeface="Arial"/>
                <a:cs typeface="Arial"/>
              </a:rPr>
              <a:t>IS-</a:t>
            </a:r>
            <a:r>
              <a:rPr sz="2800" spc="-114" dirty="0">
                <a:latin typeface="Arial"/>
                <a:cs typeface="Arial"/>
              </a:rPr>
              <a:t>54: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North</a:t>
            </a:r>
            <a:r>
              <a:rPr sz="2800" spc="-140" dirty="0">
                <a:latin typeface="Arial"/>
                <a:cs typeface="Arial"/>
              </a:rPr>
              <a:t> American </a:t>
            </a:r>
            <a:r>
              <a:rPr sz="2800" spc="-150" dirty="0">
                <a:latin typeface="Arial"/>
                <a:cs typeface="Arial"/>
              </a:rPr>
              <a:t>Standard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-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TDMA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5650" algn="l"/>
              </a:tabLst>
            </a:pPr>
            <a:r>
              <a:rPr sz="2800" spc="-254" dirty="0">
                <a:latin typeface="Arial"/>
                <a:cs typeface="Arial"/>
              </a:rPr>
              <a:t>IS-</a:t>
            </a:r>
            <a:r>
              <a:rPr sz="2800" spc="-114" dirty="0">
                <a:latin typeface="Arial"/>
                <a:cs typeface="Arial"/>
              </a:rPr>
              <a:t>95: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CDMA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(Qualcomm)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har char="–"/>
              <a:tabLst>
                <a:tab pos="755650" algn="l"/>
              </a:tabLst>
            </a:pPr>
            <a:r>
              <a:rPr sz="2800" spc="-245" dirty="0">
                <a:latin typeface="Arial"/>
                <a:cs typeface="Arial"/>
              </a:rPr>
              <a:t>GSM: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Pan-</a:t>
            </a:r>
            <a:r>
              <a:rPr sz="2800" spc="-165" dirty="0">
                <a:latin typeface="Arial"/>
                <a:cs typeface="Arial"/>
              </a:rPr>
              <a:t>European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Digital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Cellular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5650" algn="l"/>
              </a:tabLst>
            </a:pPr>
            <a:r>
              <a:rPr sz="2800" spc="-395" dirty="0">
                <a:latin typeface="Arial"/>
                <a:cs typeface="Arial"/>
              </a:rPr>
              <a:t>DECT: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Digital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European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Cordless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Telephone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332" y="877316"/>
            <a:ext cx="54578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95" dirty="0"/>
              <a:t>Cellular</a:t>
            </a:r>
            <a:r>
              <a:rPr spc="-150" dirty="0"/>
              <a:t> </a:t>
            </a:r>
            <a:r>
              <a:rPr spc="-170" dirty="0"/>
              <a:t>Evolution</a:t>
            </a:r>
            <a:r>
              <a:rPr spc="-125" dirty="0"/>
              <a:t> </a:t>
            </a:r>
            <a:r>
              <a:rPr spc="-95"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578014"/>
            <a:ext cx="7620000" cy="40646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8450" algn="l"/>
              </a:tabLst>
            </a:pPr>
            <a:r>
              <a:rPr sz="3200" b="1" spc="-240" dirty="0">
                <a:latin typeface="Arial"/>
                <a:cs typeface="Arial"/>
              </a:rPr>
              <a:t>Third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-215" dirty="0">
                <a:latin typeface="Arial"/>
                <a:cs typeface="Arial"/>
              </a:rPr>
              <a:t>Generation: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T/CDMA</a:t>
            </a:r>
            <a:endParaRPr sz="320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630"/>
              </a:spcBef>
              <a:buChar char="–"/>
              <a:tabLst>
                <a:tab pos="299085" algn="l"/>
              </a:tabLst>
            </a:pPr>
            <a:r>
              <a:rPr sz="2400" spc="-125" dirty="0">
                <a:latin typeface="Arial"/>
                <a:cs typeface="Arial"/>
              </a:rPr>
              <a:t>combines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functions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of: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cellular,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cordless,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wireless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LANs, 	</a:t>
            </a:r>
            <a:r>
              <a:rPr sz="2400" spc="-135" dirty="0">
                <a:latin typeface="Arial"/>
                <a:cs typeface="Arial"/>
              </a:rPr>
              <a:t>paging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297815" algn="l"/>
              </a:tabLst>
            </a:pPr>
            <a:r>
              <a:rPr sz="2400" spc="-90" dirty="0">
                <a:latin typeface="Arial"/>
                <a:cs typeface="Arial"/>
              </a:rPr>
              <a:t>supports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multimedia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services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(data,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voice,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video,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image)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297815" algn="l"/>
              </a:tabLst>
            </a:pP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progression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integrated,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high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performance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systems:</a:t>
            </a:r>
            <a:endParaRPr sz="24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580"/>
              </a:spcBef>
              <a:buAutoNum type="alphaLcParenBoth"/>
              <a:tabLst>
                <a:tab pos="417195" algn="l"/>
              </a:tabLst>
            </a:pPr>
            <a:r>
              <a:rPr sz="2400" b="1" spc="-400" dirty="0">
                <a:latin typeface="Arial"/>
                <a:cs typeface="Arial"/>
              </a:rPr>
              <a:t>GPRS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(for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GSM)</a:t>
            </a:r>
            <a:endParaRPr sz="2400">
              <a:latin typeface="Arial"/>
              <a:cs typeface="Arial"/>
            </a:endParaRPr>
          </a:p>
          <a:p>
            <a:pPr marL="431165" indent="-418465">
              <a:lnSpc>
                <a:spcPct val="100000"/>
              </a:lnSpc>
              <a:spcBef>
                <a:spcPts val="575"/>
              </a:spcBef>
              <a:buAutoNum type="alphaLcParenBoth"/>
              <a:tabLst>
                <a:tab pos="431165" algn="l"/>
              </a:tabLst>
            </a:pPr>
            <a:r>
              <a:rPr sz="2400" b="1" spc="-365" dirty="0">
                <a:latin typeface="Arial"/>
                <a:cs typeface="Arial"/>
              </a:rPr>
              <a:t>EDGE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(for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GSM)</a:t>
            </a:r>
            <a:endParaRPr sz="2400">
              <a:latin typeface="Arial"/>
              <a:cs typeface="Arial"/>
            </a:endParaRPr>
          </a:p>
          <a:p>
            <a:pPr marL="394970" indent="-385445">
              <a:lnSpc>
                <a:spcPct val="100000"/>
              </a:lnSpc>
              <a:spcBef>
                <a:spcPts val="575"/>
              </a:spcBef>
              <a:buAutoNum type="alphaLcParenBoth"/>
              <a:tabLst>
                <a:tab pos="394970" algn="l"/>
              </a:tabLst>
            </a:pPr>
            <a:r>
              <a:rPr sz="2400" b="1" spc="-265" dirty="0">
                <a:latin typeface="Arial"/>
                <a:cs typeface="Arial"/>
              </a:rPr>
              <a:t>1xRTT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(for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CDMA)</a:t>
            </a:r>
            <a:endParaRPr sz="2400">
              <a:latin typeface="Arial"/>
              <a:cs typeface="Arial"/>
            </a:endParaRPr>
          </a:p>
          <a:p>
            <a:pPr marL="431165" indent="-418465">
              <a:lnSpc>
                <a:spcPct val="100000"/>
              </a:lnSpc>
              <a:spcBef>
                <a:spcPts val="575"/>
              </a:spcBef>
              <a:buAutoNum type="alphaLcParenBoth"/>
              <a:tabLst>
                <a:tab pos="431165" algn="l"/>
              </a:tabLst>
            </a:pPr>
            <a:r>
              <a:rPr sz="2400" b="1" spc="-20" dirty="0">
                <a:latin typeface="Arial"/>
                <a:cs typeface="Arial"/>
              </a:rPr>
              <a:t>UMTS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887" y="2150356"/>
            <a:ext cx="6692770" cy="43475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196</a:t>
            </a:fld>
            <a:endParaRPr spc="-25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717" y="2099395"/>
            <a:ext cx="6897887" cy="43593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4540" y="24561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BF4F4C"/>
                </a:solidFill>
                <a:latin typeface="Arial"/>
                <a:cs typeface="Arial"/>
              </a:rPr>
              <a:t>Invented</a:t>
            </a:r>
            <a:r>
              <a:rPr sz="1800" b="1" spc="-1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BF4F4C"/>
                </a:solidFill>
                <a:latin typeface="Arial"/>
                <a:cs typeface="Arial"/>
              </a:rPr>
              <a:t>by</a:t>
            </a:r>
            <a:r>
              <a:rPr sz="1800" b="1" spc="-5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BF4F4C"/>
                </a:solidFill>
                <a:latin typeface="Arial"/>
                <a:cs typeface="Arial"/>
              </a:rPr>
              <a:t>Bell</a:t>
            </a:r>
            <a:r>
              <a:rPr sz="1800" b="1" spc="-7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BF4F4C"/>
                </a:solidFill>
                <a:latin typeface="Arial"/>
                <a:cs typeface="Arial"/>
              </a:rPr>
              <a:t>Labs;</a:t>
            </a:r>
            <a:r>
              <a:rPr sz="1800" b="1" spc="-8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4F4C"/>
                </a:solidFill>
                <a:latin typeface="Arial"/>
                <a:cs typeface="Arial"/>
              </a:rPr>
              <a:t>installed </a:t>
            </a:r>
            <a:r>
              <a:rPr sz="1800" b="1" spc="-90" dirty="0">
                <a:solidFill>
                  <a:srgbClr val="BF4F4C"/>
                </a:solidFill>
                <a:latin typeface="Arial"/>
                <a:cs typeface="Arial"/>
              </a:rPr>
              <a:t>In</a:t>
            </a:r>
            <a:r>
              <a:rPr sz="1800" b="1" spc="-11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245" dirty="0">
                <a:solidFill>
                  <a:srgbClr val="BF4F4C"/>
                </a:solidFill>
                <a:latin typeface="Arial"/>
                <a:cs typeface="Arial"/>
              </a:rPr>
              <a:t>US</a:t>
            </a:r>
            <a:r>
              <a:rPr sz="1800" b="1" spc="-7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BF4F4C"/>
                </a:solidFill>
                <a:latin typeface="Arial"/>
                <a:cs typeface="Arial"/>
              </a:rPr>
              <a:t>in</a:t>
            </a:r>
            <a:r>
              <a:rPr sz="1800" b="1" spc="-8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BF4F4C"/>
                </a:solidFill>
                <a:latin typeface="Arial"/>
                <a:cs typeface="Arial"/>
              </a:rPr>
              <a:t>1982;</a:t>
            </a:r>
            <a:r>
              <a:rPr sz="1800" b="1" spc="-7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BF4F4C"/>
                </a:solidFill>
                <a:latin typeface="Arial"/>
                <a:cs typeface="Arial"/>
              </a:rPr>
              <a:t>in</a:t>
            </a:r>
            <a:r>
              <a:rPr sz="1800" b="1" spc="-7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BF4F4C"/>
                </a:solidFill>
                <a:latin typeface="Arial"/>
                <a:cs typeface="Arial"/>
              </a:rPr>
              <a:t>Europe</a:t>
            </a:r>
            <a:r>
              <a:rPr sz="1800" b="1" spc="-9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BF4F4C"/>
                </a:solidFill>
                <a:latin typeface="Arial"/>
                <a:cs typeface="Arial"/>
              </a:rPr>
              <a:t>as</a:t>
            </a:r>
            <a:r>
              <a:rPr sz="1800" b="1" spc="-8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1800" b="1" spc="-355" dirty="0">
                <a:solidFill>
                  <a:srgbClr val="BF4F4C"/>
                </a:solidFill>
                <a:latin typeface="Arial"/>
                <a:cs typeface="Arial"/>
              </a:rPr>
              <a:t>TACS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197</a:t>
            </a:fld>
            <a:endParaRPr spc="-25" dirty="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979" y="663956"/>
            <a:ext cx="606044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310" dirty="0">
                <a:latin typeface="Arial"/>
                <a:cs typeface="Arial"/>
              </a:rPr>
              <a:t>AMPS</a:t>
            </a:r>
            <a:r>
              <a:rPr sz="2900" b="1" spc="-140" dirty="0">
                <a:latin typeface="Arial"/>
                <a:cs typeface="Arial"/>
              </a:rPr>
              <a:t> </a:t>
            </a:r>
            <a:r>
              <a:rPr sz="2900" b="1" spc="-245" dirty="0">
                <a:latin typeface="Arial"/>
                <a:cs typeface="Arial"/>
              </a:rPr>
              <a:t>(Advance</a:t>
            </a:r>
            <a:r>
              <a:rPr sz="2900" b="1" spc="-160" dirty="0">
                <a:latin typeface="Arial"/>
                <a:cs typeface="Arial"/>
              </a:rPr>
              <a:t> </a:t>
            </a:r>
            <a:r>
              <a:rPr sz="2900" b="1" spc="-114" dirty="0">
                <a:latin typeface="Arial"/>
                <a:cs typeface="Arial"/>
              </a:rPr>
              <a:t>Mobile</a:t>
            </a:r>
            <a:r>
              <a:rPr sz="2900" b="1" spc="-185" dirty="0">
                <a:latin typeface="Arial"/>
                <a:cs typeface="Arial"/>
              </a:rPr>
              <a:t> </a:t>
            </a:r>
            <a:r>
              <a:rPr sz="2900" b="1" spc="-254" dirty="0">
                <a:latin typeface="Arial"/>
                <a:cs typeface="Arial"/>
              </a:rPr>
              <a:t>Phone</a:t>
            </a:r>
            <a:r>
              <a:rPr sz="2900" b="1" spc="-130" dirty="0">
                <a:latin typeface="Arial"/>
                <a:cs typeface="Arial"/>
              </a:rPr>
              <a:t> </a:t>
            </a:r>
            <a:r>
              <a:rPr sz="2900" b="1" spc="-265" dirty="0">
                <a:latin typeface="Arial"/>
                <a:cs typeface="Arial"/>
              </a:rPr>
              <a:t>System):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4496511"/>
            <a:ext cx="8471535" cy="147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800" spc="-95" dirty="0">
                <a:latin typeface="Arial"/>
                <a:cs typeface="Arial"/>
              </a:rPr>
              <a:t>In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each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cell,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57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channels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each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A-</a:t>
            </a:r>
            <a:r>
              <a:rPr sz="2800" spc="-150" dirty="0">
                <a:latin typeface="Arial"/>
                <a:cs typeface="Arial"/>
              </a:rPr>
              <a:t>side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B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-</a:t>
            </a:r>
            <a:r>
              <a:rPr sz="2800" spc="-150" dirty="0">
                <a:latin typeface="Arial"/>
                <a:cs typeface="Arial"/>
              </a:rPr>
              <a:t>side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carrier </a:t>
            </a:r>
            <a:r>
              <a:rPr sz="2800" spc="-110" dirty="0">
                <a:latin typeface="Arial"/>
                <a:cs typeface="Arial"/>
              </a:rPr>
              <a:t>respectively;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about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800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channels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total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(across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entire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800" spc="-305" dirty="0">
                <a:latin typeface="Arial"/>
                <a:cs typeface="Arial"/>
              </a:rPr>
              <a:t>AMPS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system)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0" y="1664207"/>
            <a:ext cx="2852928" cy="2478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64027" y="1989837"/>
            <a:ext cx="140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0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2800604" y="2425701"/>
            <a:ext cx="1492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2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604" y="2861565"/>
            <a:ext cx="125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4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2564" y="2660397"/>
            <a:ext cx="154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5132" y="2215389"/>
            <a:ext cx="1339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6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6451" y="2672589"/>
            <a:ext cx="1193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6451" y="2233677"/>
            <a:ext cx="155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75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3811" y="1745997"/>
            <a:ext cx="140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0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3435" y="2181861"/>
            <a:ext cx="1492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2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3435" y="2611629"/>
            <a:ext cx="125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4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2347" y="2416557"/>
            <a:ext cx="154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7964" y="1965453"/>
            <a:ext cx="1339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6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9284" y="2425701"/>
            <a:ext cx="1193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9284" y="1989837"/>
            <a:ext cx="155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75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9284" y="2867661"/>
            <a:ext cx="140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0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05859" y="3303525"/>
            <a:ext cx="1492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2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05859" y="3733293"/>
            <a:ext cx="125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4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4771" y="3538221"/>
            <a:ext cx="154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7340" y="3093213"/>
            <a:ext cx="1339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36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4755" y="3550413"/>
            <a:ext cx="1193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8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4755" y="3111501"/>
            <a:ext cx="155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75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9340" y="3141979"/>
            <a:ext cx="3584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Arial"/>
                <a:cs typeface="Arial"/>
              </a:rPr>
              <a:t>Frequency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Reuse</a:t>
            </a:r>
            <a:r>
              <a:rPr sz="1800" spc="-170" dirty="0">
                <a:latin typeface="Arial"/>
                <a:cs typeface="Arial"/>
              </a:rPr>
              <a:t>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Frequencies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not </a:t>
            </a:r>
            <a:r>
              <a:rPr sz="1800" spc="-105" dirty="0">
                <a:latin typeface="Arial"/>
                <a:cs typeface="Arial"/>
              </a:rPr>
              <a:t>reused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group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7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adjacent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0340" y="1694179"/>
            <a:ext cx="2999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Arial"/>
                <a:cs typeface="Arial"/>
              </a:rPr>
              <a:t>FDMA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(Frequency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Div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Multiple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Access):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one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frequency </a:t>
            </a:r>
            <a:r>
              <a:rPr sz="1800" spc="-65" dirty="0">
                <a:latin typeface="Arial"/>
                <a:cs typeface="Arial"/>
              </a:rPr>
              <a:t>per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user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981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90"/>
              </a:spcBef>
            </a:pPr>
            <a:r>
              <a:rPr spc="-270" dirty="0"/>
              <a:t>Advanced</a:t>
            </a:r>
            <a:r>
              <a:rPr spc="-190" dirty="0"/>
              <a:t> </a:t>
            </a:r>
            <a:r>
              <a:rPr spc="-70" dirty="0"/>
              <a:t>Mobile</a:t>
            </a:r>
            <a:r>
              <a:rPr spc="-190" dirty="0"/>
              <a:t> </a:t>
            </a:r>
            <a:r>
              <a:rPr spc="-275" dirty="0"/>
              <a:t>Phone</a:t>
            </a:r>
            <a:r>
              <a:rPr spc="-215" dirty="0"/>
              <a:t> </a:t>
            </a:r>
            <a:r>
              <a:rPr spc="-35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6" y="5976620"/>
            <a:ext cx="59778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675"/>
              </a:spcBef>
              <a:buClr>
                <a:srgbClr val="BF4F4C"/>
              </a:buClr>
              <a:buAutoNum type="alphaLcParenBoth"/>
              <a:tabLst>
                <a:tab pos="407670" algn="l"/>
              </a:tabLst>
            </a:pPr>
            <a:r>
              <a:rPr sz="2400" spc="-140" dirty="0">
                <a:latin typeface="Arial"/>
                <a:cs typeface="Arial"/>
              </a:rPr>
              <a:t>Frequencies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reused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adjacent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575"/>
              </a:spcBef>
              <a:buClr>
                <a:srgbClr val="BF4F4C"/>
              </a:buClr>
              <a:buAutoNum type="alphaLcParenBoth"/>
              <a:tabLst>
                <a:tab pos="419734" algn="l"/>
              </a:tabLst>
            </a:pPr>
            <a:r>
              <a:rPr sz="2400" spc="-3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add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more</a:t>
            </a:r>
            <a:r>
              <a:rPr sz="2400" spc="-140" dirty="0">
                <a:latin typeface="Arial"/>
                <a:cs typeface="Arial"/>
              </a:rPr>
              <a:t> users,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smaller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cells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can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552" y="2069592"/>
            <a:ext cx="7470648" cy="36240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199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30" y="727964"/>
            <a:ext cx="8079739" cy="677108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Basic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426" y="1524000"/>
            <a:ext cx="8284973" cy="4782848"/>
          </a:xfrm>
        </p:spPr>
        <p:txBody>
          <a:bodyPr/>
          <a:lstStyle/>
          <a:p>
            <a:pPr marL="774065" marR="54610" lvl="1" indent="-30480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r>
              <a:rPr lang="en-US" b="1" dirty="0" smtClean="0">
                <a:latin typeface="Times New Roman"/>
                <a:cs typeface="Times New Roman"/>
              </a:rPr>
              <a:t>Cellular</a:t>
            </a:r>
            <a:r>
              <a:rPr lang="en-US" b="1" spc="-5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Mobile</a:t>
            </a:r>
            <a:r>
              <a:rPr lang="en-US" b="1" spc="-2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Phone</a:t>
            </a:r>
            <a:r>
              <a:rPr lang="en-US" spc="-10" dirty="0" smtClean="0">
                <a:latin typeface="Times New Roman"/>
                <a:cs typeface="Times New Roman"/>
              </a:rPr>
              <a:t>:</a:t>
            </a:r>
            <a:r>
              <a:rPr lang="en-US" spc="-85" dirty="0" smtClean="0">
                <a:latin typeface="Times New Roman"/>
                <a:cs typeface="Times New Roman"/>
              </a:rPr>
              <a:t> </a:t>
            </a:r>
          </a:p>
          <a:p>
            <a:pPr marL="774065" marR="54610" lvl="1" indent="-30480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tabLst>
                <a:tab pos="774065" algn="l"/>
              </a:tabLst>
            </a:pPr>
            <a:endParaRPr lang="en-US" spc="-85" dirty="0" smtClean="0">
              <a:latin typeface="Times New Roman"/>
              <a:cs typeface="Times New Roman"/>
            </a:endParaRPr>
          </a:p>
          <a:p>
            <a:pPr marL="774065" marR="54610" lvl="1" indent="-30480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11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light-</a:t>
            </a:r>
            <a:r>
              <a:rPr lang="en-US" dirty="0" smtClean="0">
                <a:latin typeface="Times New Roman"/>
                <a:cs typeface="Times New Roman"/>
              </a:rPr>
              <a:t>weight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hand-held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set</a:t>
            </a:r>
            <a:r>
              <a:rPr lang="en-US" spc="4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which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outcome</a:t>
            </a:r>
            <a:r>
              <a:rPr lang="en-US" spc="-25" dirty="0" smtClean="0">
                <a:latin typeface="Times New Roman"/>
                <a:cs typeface="Times New Roman"/>
              </a:rPr>
              <a:t> of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marriage</a:t>
            </a:r>
            <a:r>
              <a:rPr lang="en-US" spc="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Graham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Bell’s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Plain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Old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Telephone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Technology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[1876]</a:t>
            </a:r>
            <a:r>
              <a:rPr lang="en-US" spc="-85" dirty="0" smtClean="0">
                <a:latin typeface="Times New Roman"/>
                <a:cs typeface="Times New Roman"/>
              </a:rPr>
              <a:t> </a:t>
            </a:r>
            <a:r>
              <a:rPr lang="en-US" spc="-25" dirty="0" smtClean="0">
                <a:latin typeface="Times New Roman"/>
                <a:cs typeface="Times New Roman"/>
              </a:rPr>
              <a:t>and </a:t>
            </a:r>
            <a:r>
              <a:rPr lang="en-US" spc="-10" dirty="0" smtClean="0">
                <a:latin typeface="Times New Roman"/>
                <a:cs typeface="Times New Roman"/>
              </a:rPr>
              <a:t>Marconi’s</a:t>
            </a:r>
            <a:r>
              <a:rPr lang="en-US" spc="-6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Radio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Technology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[1894]</a:t>
            </a:r>
            <a:r>
              <a:rPr lang="en-US" spc="-8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[although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very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late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delivery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but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very </a:t>
            </a:r>
            <a:r>
              <a:rPr lang="en-US" spc="-10" dirty="0" smtClean="0">
                <a:latin typeface="Times New Roman"/>
                <a:cs typeface="Times New Roman"/>
              </a:rPr>
              <a:t>cute]</a:t>
            </a:r>
          </a:p>
          <a:p>
            <a:pPr marL="774065" marR="54610" lvl="1" indent="-30480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774065" marR="1283335" lvl="1" indent="-304800">
              <a:lnSpc>
                <a:spcPct val="8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r>
              <a:rPr lang="en-US" b="1" dirty="0" smtClean="0">
                <a:latin typeface="Times New Roman"/>
                <a:cs typeface="Times New Roman"/>
              </a:rPr>
              <a:t>Base</a:t>
            </a:r>
            <a:r>
              <a:rPr lang="en-US" b="1" spc="-65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Station</a:t>
            </a:r>
            <a:r>
              <a:rPr lang="en-US" spc="-10" dirty="0" smtClean="0">
                <a:latin typeface="Times New Roman"/>
                <a:cs typeface="Times New Roman"/>
              </a:rPr>
              <a:t>:</a:t>
            </a:r>
            <a:r>
              <a:rPr lang="en-US" spc="-10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1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Low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Power</a:t>
            </a:r>
            <a:r>
              <a:rPr lang="en-US" spc="-6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Transmitter,</a:t>
            </a:r>
            <a:r>
              <a:rPr lang="en-US" spc="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other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Radio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Equipment [Transceivers]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plus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small</a:t>
            </a:r>
            <a:r>
              <a:rPr lang="en-US" spc="-20" dirty="0" smtClean="0">
                <a:latin typeface="Times New Roman"/>
                <a:cs typeface="Times New Roman"/>
              </a:rPr>
              <a:t> Tower</a:t>
            </a:r>
          </a:p>
          <a:p>
            <a:pPr marL="774065" marR="1283335" lvl="1" indent="-304800">
              <a:lnSpc>
                <a:spcPct val="8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774065" marR="1193800" lvl="1" indent="-30480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774065" algn="l"/>
              </a:tabLst>
            </a:pPr>
            <a:r>
              <a:rPr lang="en-US" b="1" dirty="0" smtClean="0">
                <a:latin typeface="Times New Roman"/>
                <a:cs typeface="Times New Roman"/>
              </a:rPr>
              <a:t>Mobile</a:t>
            </a:r>
            <a:r>
              <a:rPr lang="en-US" b="1" spc="-7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Switching</a:t>
            </a:r>
            <a:r>
              <a:rPr lang="en-US" b="1" spc="-8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Center</a:t>
            </a:r>
            <a:r>
              <a:rPr lang="en-US" b="1" spc="-5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[MSC]</a:t>
            </a:r>
            <a:r>
              <a:rPr lang="en-US" b="1" spc="-7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/Mobile</a:t>
            </a:r>
            <a:r>
              <a:rPr lang="en-US" b="1" spc="-95" dirty="0" smtClean="0">
                <a:latin typeface="Times New Roman"/>
                <a:cs typeface="Times New Roman"/>
              </a:rPr>
              <a:t> </a:t>
            </a:r>
            <a:r>
              <a:rPr lang="en-US" b="1" spc="-20" dirty="0" smtClean="0">
                <a:latin typeface="Times New Roman"/>
                <a:cs typeface="Times New Roman"/>
              </a:rPr>
              <a:t>Telephone</a:t>
            </a:r>
            <a:r>
              <a:rPr lang="en-US" b="1" spc="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Switching Office[MTSO]</a:t>
            </a:r>
            <a:endParaRPr lang="en-US" dirty="0" smtClean="0">
              <a:latin typeface="Times New Roman"/>
              <a:cs typeface="Times New Roman"/>
            </a:endParaRPr>
          </a:p>
          <a:p>
            <a:pPr marL="1193800" lvl="2" indent="-267335">
              <a:lnSpc>
                <a:spcPct val="100000"/>
              </a:lnSpc>
              <a:buClr>
                <a:srgbClr val="FF0000"/>
              </a:buClr>
              <a:buFont typeface="Wingdings"/>
              <a:buChar char=""/>
              <a:tabLst>
                <a:tab pos="11938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An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Interface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between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Base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Stations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PSTN</a:t>
            </a:r>
            <a:endParaRPr lang="en-US" dirty="0" smtClean="0">
              <a:latin typeface="Times New Roman"/>
              <a:cs typeface="Times New Roman"/>
            </a:endParaRPr>
          </a:p>
          <a:p>
            <a:pPr marL="1193800" marR="302895" lvl="2" indent="-267335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119507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Controls</a:t>
            </a:r>
            <a:r>
              <a:rPr lang="en-US" spc="-9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all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Base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Stations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Region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Processes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User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25" dirty="0" smtClean="0">
                <a:latin typeface="Times New Roman"/>
                <a:cs typeface="Times New Roman"/>
              </a:rPr>
              <a:t>and 	</a:t>
            </a:r>
            <a:r>
              <a:rPr lang="en-US" dirty="0" smtClean="0">
                <a:latin typeface="Times New Roman"/>
                <a:cs typeface="Times New Roman"/>
              </a:rPr>
              <a:t>other</a:t>
            </a:r>
            <a:r>
              <a:rPr lang="en-US" spc="-6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Call</a:t>
            </a:r>
            <a:r>
              <a:rPr lang="en-US" spc="-10" dirty="0" smtClean="0">
                <a:latin typeface="Times New Roman"/>
                <a:cs typeface="Times New Roman"/>
              </a:rPr>
              <a:t> Parameters</a:t>
            </a:r>
            <a:endParaRPr lang="en-US" dirty="0" smtClean="0">
              <a:latin typeface="Times New Roman"/>
              <a:cs typeface="Times New Roman"/>
            </a:endParaRPr>
          </a:p>
          <a:p>
            <a:pPr marL="1193800" marR="5080" lvl="2" indent="-267335">
              <a:lnSpc>
                <a:spcPct val="8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"/>
              <a:tabLst>
                <a:tab pos="119507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1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typical</a:t>
            </a:r>
            <a:r>
              <a:rPr lang="en-US" spc="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MSC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can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handle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up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100,000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Mobiles,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5000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Simultaneous 	Calls</a:t>
            </a:r>
            <a:endParaRPr lang="en-US" dirty="0" smtClean="0">
              <a:latin typeface="Times New Roman"/>
              <a:cs typeface="Times New Roman"/>
            </a:endParaRPr>
          </a:p>
          <a:p>
            <a:pPr marL="1193800" marR="429259" lvl="2" indent="-267335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119507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Handles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Handoff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Requests,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Call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Initiation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Requests,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all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Billing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spc="-50" dirty="0" smtClean="0">
                <a:latin typeface="Times New Roman"/>
                <a:cs typeface="Times New Roman"/>
              </a:rPr>
              <a:t>&amp; 	</a:t>
            </a:r>
            <a:r>
              <a:rPr lang="en-US" dirty="0" smtClean="0">
                <a:latin typeface="Times New Roman"/>
                <a:cs typeface="Times New Roman"/>
              </a:rPr>
              <a:t>System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Maintenance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Functions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330" y="727964"/>
            <a:ext cx="8079739" cy="870237"/>
          </a:xfrm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90"/>
              </a:spcBef>
            </a:pPr>
            <a:r>
              <a:rPr sz="3200" spc="-160" smtClean="0">
                <a:solidFill>
                  <a:srgbClr val="1E487C"/>
                </a:solidFill>
              </a:rPr>
              <a:t> </a:t>
            </a:r>
            <a:r>
              <a:rPr sz="3200" spc="-100" dirty="0">
                <a:solidFill>
                  <a:srgbClr val="1E487C"/>
                </a:solidFill>
              </a:rPr>
              <a:t>Interference</a:t>
            </a:r>
            <a:r>
              <a:rPr sz="3200" spc="-125" dirty="0">
                <a:solidFill>
                  <a:srgbClr val="1E487C"/>
                </a:solidFill>
              </a:rPr>
              <a:t> </a:t>
            </a:r>
            <a:r>
              <a:rPr sz="3200" spc="-160" dirty="0">
                <a:solidFill>
                  <a:srgbClr val="1E487C"/>
                </a:solidFill>
              </a:rPr>
              <a:t>and</a:t>
            </a:r>
            <a:r>
              <a:rPr sz="3200" spc="-120" dirty="0">
                <a:solidFill>
                  <a:srgbClr val="1E487C"/>
                </a:solidFill>
              </a:rPr>
              <a:t> </a:t>
            </a:r>
            <a:r>
              <a:rPr sz="3200" spc="-254" dirty="0">
                <a:solidFill>
                  <a:srgbClr val="1E487C"/>
                </a:solidFill>
              </a:rPr>
              <a:t>System</a:t>
            </a:r>
            <a:r>
              <a:rPr sz="3200" spc="-105" dirty="0">
                <a:solidFill>
                  <a:srgbClr val="1E487C"/>
                </a:solidFill>
              </a:rPr>
              <a:t> </a:t>
            </a:r>
            <a:r>
              <a:rPr sz="3200" spc="-145" dirty="0">
                <a:solidFill>
                  <a:srgbClr val="1E487C"/>
                </a:solidFill>
              </a:rPr>
              <a:t>Capacity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936914"/>
            <a:ext cx="6731634" cy="2733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155" dirty="0">
                <a:latin typeface="Arial"/>
                <a:cs typeface="Arial"/>
              </a:rPr>
              <a:t>Sources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interference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50" dirty="0">
                <a:latin typeface="Arial"/>
                <a:cs typeface="Arial"/>
              </a:rPr>
              <a:t>another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mobile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same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call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progress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neighboring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25" dirty="0">
                <a:latin typeface="Arial"/>
                <a:cs typeface="Arial"/>
              </a:rPr>
              <a:t>other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stations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operating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same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frequency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band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60" dirty="0">
                <a:latin typeface="Arial"/>
                <a:cs typeface="Arial"/>
              </a:rPr>
              <a:t>noncellular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system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leaks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energy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cellular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frequency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band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</a:tabLst>
            </a:pPr>
            <a:r>
              <a:rPr sz="2000" spc="-175" dirty="0">
                <a:latin typeface="Arial"/>
                <a:cs typeface="Arial"/>
              </a:rPr>
              <a:t>Two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major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interference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co-channel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75" dirty="0">
                <a:latin typeface="Arial"/>
                <a:cs typeface="Arial"/>
              </a:rPr>
              <a:t>adjacent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883" y="801116"/>
            <a:ext cx="4395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75" dirty="0"/>
              <a:t>Channel</a:t>
            </a:r>
            <a:r>
              <a:rPr spc="-200" dirty="0"/>
              <a:t> </a:t>
            </a:r>
            <a:r>
              <a:rPr spc="-270" dirty="0"/>
              <a:t>Categories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08836"/>
            <a:ext cx="7598409" cy="4550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channels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divided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four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categories: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buFont typeface="Arial"/>
              <a:buChar char="•"/>
              <a:tabLst>
                <a:tab pos="621665" algn="l"/>
              </a:tabLst>
            </a:pPr>
            <a:r>
              <a:rPr sz="2800" b="1" spc="-200" dirty="0">
                <a:latin typeface="Arial"/>
                <a:cs typeface="Arial"/>
              </a:rPr>
              <a:t>Control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(base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mobile)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manage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622300" marR="5080" indent="-609600">
              <a:lnSpc>
                <a:spcPts val="2690"/>
              </a:lnSpc>
              <a:buFont typeface="Arial"/>
              <a:buChar char="•"/>
              <a:tabLst>
                <a:tab pos="622300" algn="l"/>
              </a:tabLst>
            </a:pPr>
            <a:r>
              <a:rPr sz="2800" b="1" spc="-285" dirty="0">
                <a:latin typeface="Arial"/>
                <a:cs typeface="Arial"/>
              </a:rPr>
              <a:t>Paging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(base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mobile)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alert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users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calls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spc="-20" dirty="0">
                <a:latin typeface="Arial"/>
                <a:cs typeface="Arial"/>
              </a:rPr>
              <a:t>them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622300" marR="102235" indent="-609600">
              <a:lnSpc>
                <a:spcPct val="80000"/>
              </a:lnSpc>
              <a:buFont typeface="Arial"/>
              <a:buChar char="•"/>
              <a:tabLst>
                <a:tab pos="622300" algn="l"/>
              </a:tabLst>
            </a:pPr>
            <a:r>
              <a:rPr sz="2800" b="1" spc="-365" dirty="0">
                <a:latin typeface="Arial"/>
                <a:cs typeface="Arial"/>
              </a:rPr>
              <a:t>Access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(bidirectional)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call</a:t>
            </a:r>
            <a:r>
              <a:rPr sz="2800" spc="-114" dirty="0">
                <a:latin typeface="Arial"/>
                <a:cs typeface="Arial"/>
              </a:rPr>
              <a:t> setup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channel </a:t>
            </a:r>
            <a:r>
              <a:rPr sz="2800" spc="-50" dirty="0">
                <a:latin typeface="Arial"/>
                <a:cs typeface="Arial"/>
              </a:rPr>
              <a:t>assignment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1665" algn="l"/>
              </a:tabLst>
            </a:pPr>
            <a:r>
              <a:rPr sz="2800" b="1" spc="-170" dirty="0">
                <a:latin typeface="Arial"/>
                <a:cs typeface="Arial"/>
              </a:rPr>
              <a:t>Data</a:t>
            </a:r>
            <a:r>
              <a:rPr sz="2800" b="1" spc="-18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(bidirectional)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voice,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fax,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181" rIns="0" bIns="0" rtlCol="0">
            <a:spAutoFit/>
          </a:bodyPr>
          <a:lstStyle/>
          <a:p>
            <a:pPr marL="3122295">
              <a:lnSpc>
                <a:spcPct val="100000"/>
              </a:lnSpc>
              <a:spcBef>
                <a:spcPts val="90"/>
              </a:spcBef>
            </a:pPr>
            <a:r>
              <a:rPr spc="-145" dirty="0"/>
              <a:t>Handoff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998980"/>
            <a:ext cx="7499984" cy="40855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spc="-135" dirty="0">
                <a:latin typeface="Arial"/>
                <a:cs typeface="Arial"/>
              </a:rPr>
              <a:t>Handoff</a:t>
            </a:r>
            <a:r>
              <a:rPr sz="2400" spc="-135" dirty="0">
                <a:latin typeface="Arial"/>
                <a:cs typeface="Arial"/>
              </a:rPr>
              <a:t>: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Transfer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mobile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05" dirty="0">
                <a:latin typeface="Arial"/>
                <a:cs typeface="Arial"/>
              </a:rPr>
              <a:t> one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cell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  <a:p>
            <a:pPr marL="354330" marR="5080" indent="-342265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356870" algn="l"/>
              </a:tabLst>
            </a:pPr>
            <a:r>
              <a:rPr sz="2400" spc="-320" dirty="0">
                <a:latin typeface="Arial"/>
                <a:cs typeface="Arial"/>
              </a:rPr>
              <a:t>Each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base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station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constantly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monitors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received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power 	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each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mobile.</a:t>
            </a:r>
            <a:endParaRPr sz="2400">
              <a:latin typeface="Arial"/>
              <a:cs typeface="Arial"/>
            </a:endParaRPr>
          </a:p>
          <a:p>
            <a:pPr marL="354330" marR="297815" indent="-342265" algn="just">
              <a:lnSpc>
                <a:spcPts val="259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400" spc="-150" dirty="0">
                <a:latin typeface="Arial"/>
                <a:cs typeface="Arial"/>
              </a:rPr>
              <a:t>When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power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drops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below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given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threshold,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base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station 	</a:t>
            </a:r>
            <a:r>
              <a:rPr sz="2400" spc="-285" dirty="0">
                <a:latin typeface="Arial"/>
                <a:cs typeface="Arial"/>
              </a:rPr>
              <a:t>asks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neighbor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station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(with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stronger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received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power)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	</a:t>
            </a:r>
            <a:r>
              <a:rPr sz="2400" spc="-100" dirty="0">
                <a:latin typeface="Arial"/>
                <a:cs typeface="Arial"/>
              </a:rPr>
              <a:t>pick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up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mobile,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new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channel.</a:t>
            </a:r>
            <a:endParaRPr sz="240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400" spc="-75" dirty="0">
                <a:latin typeface="Arial"/>
                <a:cs typeface="Arial"/>
              </a:rPr>
              <a:t>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65" dirty="0">
                <a:latin typeface="Arial"/>
                <a:cs typeface="Arial"/>
              </a:rPr>
              <a:t>APMS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handoff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process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takes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about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300 </a:t>
            </a:r>
            <a:r>
              <a:rPr sz="2400" spc="-10" dirty="0">
                <a:latin typeface="Arial"/>
                <a:cs typeface="Arial"/>
              </a:rPr>
              <a:t>msec.</a:t>
            </a:r>
            <a:endParaRPr sz="2400">
              <a:latin typeface="Arial"/>
              <a:cs typeface="Arial"/>
            </a:endParaRPr>
          </a:p>
          <a:p>
            <a:pPr marL="354330" marR="368300" indent="-342265" algn="just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6870" algn="l"/>
              </a:tabLst>
            </a:pPr>
            <a:r>
              <a:rPr sz="2400" b="1" spc="-225" dirty="0">
                <a:latin typeface="Arial"/>
                <a:cs typeface="Arial"/>
              </a:rPr>
              <a:t>Hard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handoff</a:t>
            </a:r>
            <a:r>
              <a:rPr sz="2400" spc="-145" dirty="0">
                <a:latin typeface="Arial"/>
                <a:cs typeface="Arial"/>
              </a:rPr>
              <a:t>: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user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must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switch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one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frequency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	</a:t>
            </a:r>
            <a:r>
              <a:rPr sz="2400" spc="-65" dirty="0">
                <a:latin typeface="Arial"/>
                <a:cs typeface="Arial"/>
              </a:rPr>
              <a:t>another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(noticeable </a:t>
            </a:r>
            <a:r>
              <a:rPr sz="2400" spc="-10" dirty="0">
                <a:latin typeface="Arial"/>
                <a:cs typeface="Arial"/>
              </a:rPr>
              <a:t>disruption)</a:t>
            </a:r>
            <a:endParaRPr sz="2400">
              <a:latin typeface="Arial"/>
              <a:cs typeface="Arial"/>
            </a:endParaRPr>
          </a:p>
          <a:p>
            <a:pPr marL="354330" marR="398145" indent="-342265" algn="just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</a:tabLst>
            </a:pPr>
            <a:r>
              <a:rPr sz="2400" b="1" spc="-225" dirty="0">
                <a:latin typeface="Arial"/>
                <a:cs typeface="Arial"/>
              </a:rPr>
              <a:t>Soft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Handoff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(available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only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CDMA):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change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 	</a:t>
            </a:r>
            <a:r>
              <a:rPr sz="2400" spc="-10" dirty="0">
                <a:latin typeface="Arial"/>
                <a:cs typeface="Arial"/>
              </a:rPr>
              <a:t>frequency.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683" y="1023620"/>
            <a:ext cx="622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0" dirty="0"/>
              <a:t>To</a:t>
            </a:r>
            <a:r>
              <a:rPr sz="3600" spc="-210" dirty="0"/>
              <a:t> </a:t>
            </a:r>
            <a:r>
              <a:rPr sz="3600" spc="-125" dirty="0"/>
              <a:t>register</a:t>
            </a:r>
            <a:r>
              <a:rPr sz="3600" spc="-215" dirty="0"/>
              <a:t> </a:t>
            </a:r>
            <a:r>
              <a:rPr sz="3600" spc="-180" dirty="0"/>
              <a:t>and</a:t>
            </a:r>
            <a:r>
              <a:rPr sz="3600" spc="-204" dirty="0"/>
              <a:t> </a:t>
            </a:r>
            <a:r>
              <a:rPr sz="3600" spc="-240" dirty="0"/>
              <a:t>make</a:t>
            </a:r>
            <a:r>
              <a:rPr sz="3600" spc="-180" dirty="0"/>
              <a:t> </a:t>
            </a:r>
            <a:r>
              <a:rPr sz="3600" spc="-280" dirty="0"/>
              <a:t>a</a:t>
            </a:r>
            <a:r>
              <a:rPr sz="3600" spc="-190" dirty="0"/>
              <a:t> </a:t>
            </a:r>
            <a:r>
              <a:rPr sz="3600" spc="-125" dirty="0"/>
              <a:t>phone</a:t>
            </a:r>
            <a:r>
              <a:rPr sz="3600" spc="-35" dirty="0"/>
              <a:t> </a:t>
            </a:r>
            <a:r>
              <a:rPr sz="3600" spc="-60" dirty="0"/>
              <a:t>call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139" y="2072132"/>
            <a:ext cx="8038465" cy="317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4058920" algn="l"/>
              </a:tabLst>
            </a:pPr>
            <a:r>
              <a:rPr sz="2400" spc="-114" dirty="0">
                <a:latin typeface="Arial"/>
                <a:cs typeface="Arial"/>
              </a:rPr>
              <a:t>When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phone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switched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scans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preprogrammed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140" dirty="0">
                <a:latin typeface="Arial"/>
                <a:cs typeface="Arial"/>
              </a:rPr>
              <a:t>21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control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channels,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find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powerful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signal.</a:t>
            </a:r>
            <a:endParaRPr sz="2400">
              <a:latin typeface="Arial"/>
              <a:cs typeface="Arial"/>
            </a:endParaRPr>
          </a:p>
          <a:p>
            <a:pPr marL="356870" marR="419100" indent="-344805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transmits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ID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number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MSC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–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which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informs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home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MSC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(registration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done </a:t>
            </a:r>
            <a:r>
              <a:rPr sz="2400" spc="-110" dirty="0">
                <a:latin typeface="Arial"/>
                <a:cs typeface="Arial"/>
              </a:rPr>
              <a:t>every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15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min)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</a:tabLst>
            </a:pPr>
            <a:r>
              <a:rPr sz="2400" spc="-30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make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call,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user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transmits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dest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Ph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#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random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105" dirty="0">
                <a:latin typeface="Arial"/>
                <a:cs typeface="Arial"/>
              </a:rPr>
              <a:t>channel;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MSC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assign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data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channel</a:t>
            </a:r>
            <a:endParaRPr sz="2400">
              <a:latin typeface="Arial"/>
              <a:cs typeface="Arial"/>
            </a:endParaRPr>
          </a:p>
          <a:p>
            <a:pPr marL="356870" marR="36830" indent="-344805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</a:tabLst>
            </a:pPr>
            <a:r>
              <a:rPr sz="2400" spc="-80" dirty="0">
                <a:latin typeface="Arial"/>
                <a:cs typeface="Arial"/>
              </a:rPr>
              <a:t>At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same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time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MSC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pages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destination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cell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other </a:t>
            </a:r>
            <a:r>
              <a:rPr sz="2400" spc="-50" dirty="0">
                <a:latin typeface="Arial"/>
                <a:cs typeface="Arial"/>
              </a:rPr>
              <a:t>party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(idle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phone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listens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page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channels)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763" y="1484881"/>
            <a:ext cx="7720375" cy="4893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5808979"/>
            <a:ext cx="14636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1" spc="-145" dirty="0">
                <a:latin typeface="Arial"/>
                <a:cs typeface="Arial"/>
              </a:rPr>
              <a:t>(Freq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Division </a:t>
            </a:r>
            <a:r>
              <a:rPr sz="2000" b="1" spc="-10" dirty="0">
                <a:latin typeface="Arial"/>
                <a:cs typeface="Arial"/>
              </a:rPr>
              <a:t>Duplex)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203</a:t>
            </a:fld>
            <a:endParaRPr spc="-25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20" y="1048585"/>
            <a:ext cx="8887092" cy="5983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204</a:t>
            </a:fld>
            <a:endParaRPr spc="-25" dirty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596" y="1017523"/>
            <a:ext cx="6718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4" dirty="0">
                <a:latin typeface="Arial"/>
                <a:cs typeface="Arial"/>
              </a:rPr>
              <a:t>Digital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240" dirty="0">
                <a:latin typeface="Arial"/>
                <a:cs typeface="Arial"/>
              </a:rPr>
              <a:t>Cellular:</a:t>
            </a:r>
            <a:r>
              <a:rPr sz="3600" b="1" spc="-204" dirty="0">
                <a:latin typeface="Arial"/>
                <a:cs typeface="Arial"/>
              </a:rPr>
              <a:t> </a:t>
            </a:r>
            <a:r>
              <a:rPr sz="3600" b="1" spc="-290" dirty="0">
                <a:latin typeface="Arial"/>
                <a:cs typeface="Arial"/>
              </a:rPr>
              <a:t>IS-</a:t>
            </a:r>
            <a:r>
              <a:rPr sz="3600" b="1" spc="-180" dirty="0">
                <a:latin typeface="Arial"/>
                <a:cs typeface="Arial"/>
              </a:rPr>
              <a:t>54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-270" dirty="0">
                <a:latin typeface="Arial"/>
                <a:cs typeface="Arial"/>
              </a:rPr>
              <a:t>TDMA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-380" dirty="0"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690" y="1840483"/>
            <a:ext cx="7592695" cy="43370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2600" spc="-210" dirty="0">
                <a:latin typeface="Arial"/>
                <a:cs typeface="Arial"/>
              </a:rPr>
              <a:t>Second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generation: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b="1" spc="-155" dirty="0">
                <a:latin typeface="Arial"/>
                <a:cs typeface="Arial"/>
              </a:rPr>
              <a:t>digital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(as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opposed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analog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60" dirty="0">
                <a:latin typeface="Arial"/>
                <a:cs typeface="Arial"/>
              </a:rPr>
              <a:t>as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in </a:t>
            </a:r>
            <a:r>
              <a:rPr sz="2600" spc="-265" dirty="0">
                <a:latin typeface="Arial"/>
                <a:cs typeface="Arial"/>
              </a:rPr>
              <a:t>AMPS)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600" spc="-265" dirty="0">
                <a:latin typeface="Arial"/>
                <a:cs typeface="Arial"/>
              </a:rPr>
              <a:t>Same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frequency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260" dirty="0">
                <a:latin typeface="Arial"/>
                <a:cs typeface="Arial"/>
              </a:rPr>
              <a:t>as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320" dirty="0">
                <a:latin typeface="Arial"/>
                <a:cs typeface="Arial"/>
              </a:rPr>
              <a:t>AMPS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600" spc="-265" dirty="0">
                <a:latin typeface="Arial"/>
                <a:cs typeface="Arial"/>
              </a:rPr>
              <a:t>Each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30 </a:t>
            </a:r>
            <a:r>
              <a:rPr sz="2600" spc="-240" dirty="0">
                <a:latin typeface="Arial"/>
                <a:cs typeface="Arial"/>
              </a:rPr>
              <a:t>kHz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440" dirty="0">
                <a:latin typeface="Arial"/>
                <a:cs typeface="Arial"/>
              </a:rPr>
              <a:t>RF</a:t>
            </a:r>
            <a:r>
              <a:rPr sz="2600" spc="-125" dirty="0">
                <a:latin typeface="Arial"/>
                <a:cs typeface="Arial"/>
              </a:rPr>
              <a:t> channel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is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used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at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rate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48.6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kbps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285" algn="l"/>
              </a:tabLst>
            </a:pPr>
            <a:r>
              <a:rPr sz="2200" spc="-114" dirty="0">
                <a:latin typeface="Arial"/>
                <a:cs typeface="Arial"/>
              </a:rPr>
              <a:t>6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TDM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slots/RF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band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(2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slots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per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user)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200" spc="-114" dirty="0">
                <a:latin typeface="Arial"/>
                <a:cs typeface="Arial"/>
              </a:rPr>
              <a:t>8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kbps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voice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coding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200" spc="-105" dirty="0">
                <a:latin typeface="Arial"/>
                <a:cs typeface="Arial"/>
              </a:rPr>
              <a:t>16.2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kbps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TDM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digital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channel (3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channels </a:t>
            </a:r>
            <a:r>
              <a:rPr sz="2200" spc="60" dirty="0">
                <a:latin typeface="Arial"/>
                <a:cs typeface="Arial"/>
              </a:rPr>
              <a:t>fit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30kHz)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Font typeface="Arial"/>
              <a:buChar char="–"/>
            </a:pPr>
            <a:endParaRPr sz="2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600" spc="-145" dirty="0">
                <a:latin typeface="Arial"/>
                <a:cs typeface="Arial"/>
              </a:rPr>
              <a:t>4 </a:t>
            </a:r>
            <a:r>
              <a:rPr sz="2600" spc="-85" dirty="0">
                <a:latin typeface="Arial"/>
                <a:cs typeface="Arial"/>
              </a:rPr>
              <a:t>cell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frequency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reuse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(instead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7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60" dirty="0">
                <a:latin typeface="Arial"/>
                <a:cs typeface="Arial"/>
              </a:rPr>
              <a:t>as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in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75" dirty="0">
                <a:latin typeface="Arial"/>
                <a:cs typeface="Arial"/>
              </a:rPr>
              <a:t>AMPS)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600" spc="-155" dirty="0">
                <a:latin typeface="Arial"/>
                <a:cs typeface="Arial"/>
              </a:rPr>
              <a:t>Capacity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increase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per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cell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per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carrier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285" algn="l"/>
              </a:tabLst>
            </a:pPr>
            <a:r>
              <a:rPr sz="2200" spc="-114" dirty="0">
                <a:latin typeface="Arial"/>
                <a:cs typeface="Arial"/>
              </a:rPr>
              <a:t>3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x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416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235" dirty="0">
                <a:latin typeface="Arial"/>
                <a:cs typeface="Arial"/>
              </a:rPr>
              <a:t>/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4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312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(instead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57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AMPS)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200" spc="-60" dirty="0">
                <a:latin typeface="Arial"/>
                <a:cs typeface="Arial"/>
              </a:rPr>
              <a:t>Additional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factor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two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speech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activity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detection.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11" y="1281772"/>
            <a:ext cx="8477943" cy="4678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206</a:t>
            </a:fld>
            <a:endParaRPr spc="-25" dirty="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675" y="1524918"/>
            <a:ext cx="7650838" cy="50435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207</a:t>
            </a:fld>
            <a:endParaRPr spc="-25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388" y="1130300"/>
            <a:ext cx="5623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80" dirty="0">
                <a:latin typeface="Arial"/>
                <a:cs typeface="Arial"/>
              </a:rPr>
              <a:t>GSM</a:t>
            </a:r>
            <a:r>
              <a:rPr sz="3600" b="1" spc="-190" dirty="0">
                <a:latin typeface="Arial"/>
                <a:cs typeface="Arial"/>
              </a:rPr>
              <a:t> </a:t>
            </a:r>
            <a:r>
              <a:rPr sz="3600" b="1" spc="-275" dirty="0">
                <a:latin typeface="Arial"/>
                <a:cs typeface="Arial"/>
              </a:rPr>
              <a:t>(Group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-300" dirty="0">
                <a:latin typeface="Arial"/>
                <a:cs typeface="Arial"/>
              </a:rPr>
              <a:t>Speciale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80" dirty="0">
                <a:latin typeface="Arial"/>
                <a:cs typeface="Arial"/>
              </a:rPr>
              <a:t>Mobile)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17268"/>
            <a:ext cx="8291830" cy="3877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17770">
              <a:lnSpc>
                <a:spcPct val="100000"/>
              </a:lnSpc>
              <a:spcBef>
                <a:spcPts val="90"/>
              </a:spcBef>
            </a:pPr>
            <a:r>
              <a:rPr sz="2000" spc="-210" dirty="0">
                <a:latin typeface="Arial"/>
                <a:cs typeface="Arial"/>
              </a:rPr>
              <a:t>Pan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European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Cellular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Standard </a:t>
            </a:r>
            <a:r>
              <a:rPr sz="2000" spc="-165" dirty="0">
                <a:latin typeface="Arial"/>
                <a:cs typeface="Arial"/>
              </a:rPr>
              <a:t>Second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Generation: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Digital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70"/>
              </a:spcBef>
            </a:pPr>
            <a:r>
              <a:rPr sz="2000" spc="-114" dirty="0">
                <a:latin typeface="Arial"/>
                <a:cs typeface="Arial"/>
              </a:rPr>
              <a:t>Frequency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Division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Duplex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(890-</a:t>
            </a:r>
            <a:r>
              <a:rPr sz="2000" spc="-120" dirty="0">
                <a:latin typeface="Arial"/>
                <a:cs typeface="Arial"/>
              </a:rPr>
              <a:t>915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MHz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Upstream;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935-</a:t>
            </a:r>
            <a:r>
              <a:rPr sz="2000" spc="-120" dirty="0">
                <a:latin typeface="Arial"/>
                <a:cs typeface="Arial"/>
              </a:rPr>
              <a:t>960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MHz</a:t>
            </a:r>
            <a:r>
              <a:rPr sz="2000" spc="-60" dirty="0">
                <a:latin typeface="Arial"/>
                <a:cs typeface="Arial"/>
              </a:rPr>
              <a:t> Downstream) </a:t>
            </a:r>
            <a:r>
              <a:rPr sz="2000" spc="-114" dirty="0">
                <a:latin typeface="Arial"/>
                <a:cs typeface="Arial"/>
              </a:rPr>
              <a:t>125 </a:t>
            </a:r>
            <a:r>
              <a:rPr sz="2000" spc="-75" dirty="0">
                <a:latin typeface="Arial"/>
                <a:cs typeface="Arial"/>
              </a:rPr>
              <a:t>frequency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carriers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  <a:spcBef>
                <a:spcPts val="2275"/>
              </a:spcBef>
            </a:pPr>
            <a:r>
              <a:rPr sz="2000" b="1" spc="-135" dirty="0">
                <a:latin typeface="Arial"/>
                <a:cs typeface="Arial"/>
              </a:rPr>
              <a:t>Carrier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spacing</a:t>
            </a:r>
            <a:r>
              <a:rPr sz="2000" spc="-180" dirty="0">
                <a:latin typeface="Arial"/>
                <a:cs typeface="Arial"/>
              </a:rPr>
              <a:t>: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200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Khz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sz="2000" spc="-120" dirty="0">
                <a:latin typeface="Arial"/>
                <a:cs typeface="Arial"/>
              </a:rPr>
              <a:t>8 </a:t>
            </a:r>
            <a:r>
              <a:rPr sz="2000" spc="-110" dirty="0">
                <a:latin typeface="Arial"/>
                <a:cs typeface="Arial"/>
              </a:rPr>
              <a:t>channels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carrier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(Narrowband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Time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Division)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spc="-204" dirty="0">
                <a:latin typeface="Arial"/>
                <a:cs typeface="Arial"/>
              </a:rPr>
              <a:t>Speech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coder</a:t>
            </a:r>
            <a:r>
              <a:rPr sz="2000" spc="-135" dirty="0">
                <a:latin typeface="Arial"/>
                <a:cs typeface="Arial"/>
              </a:rPr>
              <a:t>: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linear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predictive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coding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(Source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rate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=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13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Kbps)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000" b="1" spc="-95" dirty="0">
                <a:latin typeface="Arial"/>
                <a:cs typeface="Arial"/>
              </a:rPr>
              <a:t>Modulation</a:t>
            </a:r>
            <a:r>
              <a:rPr sz="2000" spc="-95" dirty="0">
                <a:latin typeface="Arial"/>
                <a:cs typeface="Arial"/>
              </a:rPr>
              <a:t>: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phase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shift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keying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(Gaussian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minimum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shift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keying)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35" dirty="0">
                <a:latin typeface="Arial"/>
                <a:cs typeface="Arial"/>
              </a:rPr>
              <a:t>Slow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frequency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hopping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overcome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multipath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974" y="2367358"/>
            <a:ext cx="7893900" cy="3088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209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301" rIns="0" bIns="0" rtlCol="0">
            <a:spAutoFit/>
          </a:bodyPr>
          <a:lstStyle/>
          <a:p>
            <a:pPr marL="3335020" marR="5080" indent="-2734310">
              <a:lnSpc>
                <a:spcPct val="100000"/>
              </a:lnSpc>
              <a:spcBef>
                <a:spcPts val="90"/>
              </a:spcBef>
            </a:pPr>
            <a:r>
              <a:rPr sz="3200" spc="-130" smtClean="0">
                <a:solidFill>
                  <a:srgbClr val="1E487C"/>
                </a:solidFill>
              </a:rPr>
              <a:t> </a:t>
            </a:r>
            <a:r>
              <a:rPr sz="3200" spc="-275" dirty="0">
                <a:solidFill>
                  <a:srgbClr val="1E487C"/>
                </a:solidFill>
              </a:rPr>
              <a:t>Co-</a:t>
            </a:r>
            <a:r>
              <a:rPr sz="3200" spc="-150" dirty="0">
                <a:solidFill>
                  <a:srgbClr val="1E487C"/>
                </a:solidFill>
              </a:rPr>
              <a:t>channel</a:t>
            </a:r>
            <a:r>
              <a:rPr sz="3200" spc="-80" dirty="0">
                <a:solidFill>
                  <a:srgbClr val="1E487C"/>
                </a:solidFill>
              </a:rPr>
              <a:t> </a:t>
            </a:r>
            <a:r>
              <a:rPr sz="3200" spc="-100" dirty="0">
                <a:solidFill>
                  <a:srgbClr val="1E487C"/>
                </a:solidFill>
              </a:rPr>
              <a:t>Interference</a:t>
            </a:r>
            <a:r>
              <a:rPr sz="3200" spc="-125" dirty="0">
                <a:solidFill>
                  <a:srgbClr val="1E487C"/>
                </a:solidFill>
              </a:rPr>
              <a:t> </a:t>
            </a:r>
            <a:r>
              <a:rPr sz="3200" spc="-160" dirty="0">
                <a:solidFill>
                  <a:srgbClr val="1E487C"/>
                </a:solidFill>
              </a:rPr>
              <a:t>and</a:t>
            </a:r>
            <a:r>
              <a:rPr sz="3200" spc="-135" dirty="0">
                <a:solidFill>
                  <a:srgbClr val="1E487C"/>
                </a:solidFill>
              </a:rPr>
              <a:t> </a:t>
            </a:r>
            <a:r>
              <a:rPr sz="3200" spc="-204" dirty="0">
                <a:solidFill>
                  <a:srgbClr val="1E487C"/>
                </a:solidFill>
              </a:rPr>
              <a:t>System </a:t>
            </a:r>
            <a:r>
              <a:rPr sz="3200" spc="-60" dirty="0">
                <a:solidFill>
                  <a:srgbClr val="1E487C"/>
                </a:solidFill>
              </a:rPr>
              <a:t>Capacity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998980"/>
            <a:ext cx="7522209" cy="430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6355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14" dirty="0">
                <a:latin typeface="Arial"/>
                <a:cs typeface="Arial"/>
              </a:rPr>
              <a:t>Frequency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reuse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-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there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several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cells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use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set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frequencies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co-channel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co-channel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</a:tabLst>
            </a:pPr>
            <a:r>
              <a:rPr sz="2000" spc="-254" dirty="0">
                <a:latin typeface="Arial"/>
                <a:cs typeface="Arial"/>
              </a:rPr>
              <a:t>To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reduce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co-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co-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must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separated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minimum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distance.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00" dirty="0">
                <a:latin typeface="Arial"/>
                <a:cs typeface="Arial"/>
              </a:rPr>
              <a:t>When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size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cell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approximately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co-channel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interference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 </a:t>
            </a:r>
            <a:r>
              <a:rPr sz="1800" spc="-55" dirty="0">
                <a:latin typeface="Arial"/>
                <a:cs typeface="Arial"/>
              </a:rPr>
              <a:t>independent</a:t>
            </a:r>
            <a:r>
              <a:rPr sz="1800" dirty="0">
                <a:latin typeface="Arial"/>
                <a:cs typeface="Arial"/>
              </a:rPr>
              <a:t> 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transmitted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co-channel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interference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function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156335" lvl="2" indent="-22987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156335" algn="l"/>
              </a:tabLst>
            </a:pPr>
            <a:r>
              <a:rPr sz="1600" i="1" spc="-165" dirty="0">
                <a:latin typeface="Arial"/>
                <a:cs typeface="Arial"/>
              </a:rPr>
              <a:t>R</a:t>
            </a:r>
            <a:r>
              <a:rPr sz="1600" spc="-165" dirty="0">
                <a:latin typeface="Arial"/>
                <a:cs typeface="Arial"/>
              </a:rPr>
              <a:t>: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Radius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  <a:p>
            <a:pPr marL="1156335" lvl="2" indent="-22987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156335" algn="l"/>
              </a:tabLst>
            </a:pPr>
            <a:r>
              <a:rPr sz="1600" i="1" spc="-105" dirty="0">
                <a:latin typeface="Arial"/>
                <a:cs typeface="Arial"/>
              </a:rPr>
              <a:t>D</a:t>
            </a:r>
            <a:r>
              <a:rPr sz="1600" spc="-105" dirty="0">
                <a:latin typeface="Arial"/>
                <a:cs typeface="Arial"/>
              </a:rPr>
              <a:t>: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distance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center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nearest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co-</a:t>
            </a:r>
            <a:r>
              <a:rPr sz="1600" spc="-75" dirty="0">
                <a:latin typeface="Arial"/>
                <a:cs typeface="Arial"/>
              </a:rPr>
              <a:t>channel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65"/>
              </a:spcBef>
              <a:buChar char="•"/>
              <a:tabLst>
                <a:tab pos="356870" algn="l"/>
              </a:tabLst>
            </a:pPr>
            <a:r>
              <a:rPr sz="2000" spc="-110" dirty="0">
                <a:latin typeface="Arial"/>
                <a:cs typeface="Arial"/>
              </a:rPr>
              <a:t>Increasing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ratio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i="1" spc="-100" dirty="0">
                <a:latin typeface="Arial"/>
                <a:cs typeface="Arial"/>
              </a:rPr>
              <a:t>Q=D/R,</a:t>
            </a:r>
            <a:r>
              <a:rPr sz="2000" i="1" spc="1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reduced.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i="1" spc="-235" dirty="0">
                <a:latin typeface="Arial"/>
                <a:cs typeface="Arial"/>
              </a:rPr>
              <a:t>Q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called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co-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reuse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86" y="1010869"/>
            <a:ext cx="8501263" cy="56124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210</a:t>
            </a:fld>
            <a:endParaRPr spc="-25" dirty="0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105" y="1488114"/>
            <a:ext cx="6736682" cy="38755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211</a:t>
            </a:fld>
            <a:endParaRPr spc="-25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806" y="1164742"/>
            <a:ext cx="8493303" cy="52665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212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539" y="1160780"/>
            <a:ext cx="30346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30" dirty="0">
                <a:latin typeface="Arial"/>
                <a:cs typeface="Arial"/>
              </a:rPr>
              <a:t>For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hexagonal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geometry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2488488"/>
            <a:ext cx="7491095" cy="14274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small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value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Q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provides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large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large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value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Q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improves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transmission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quality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-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smaller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level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110" dirty="0">
                <a:latin typeface="Arial"/>
                <a:cs typeface="Arial"/>
              </a:rPr>
              <a:t>co-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interference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tradeoff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must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made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between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these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two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5155" y="1936813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85" y="0"/>
                </a:lnTo>
              </a:path>
            </a:pathLst>
          </a:custGeom>
          <a:ln w="10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17943" y="1754753"/>
            <a:ext cx="506095" cy="269875"/>
            <a:chOff x="4417943" y="1754753"/>
            <a:chExt cx="506095" cy="269875"/>
          </a:xfrm>
        </p:grpSpPr>
        <p:sp>
          <p:nvSpPr>
            <p:cNvPr id="6" name="object 6"/>
            <p:cNvSpPr/>
            <p:nvPr/>
          </p:nvSpPr>
          <p:spPr>
            <a:xfrm>
              <a:off x="4423219" y="1923669"/>
              <a:ext cx="32384" cy="19050"/>
            </a:xfrm>
            <a:custGeom>
              <a:avLst/>
              <a:gdLst/>
              <a:ahLst/>
              <a:cxnLst/>
              <a:rect l="l" t="t" r="r" b="b"/>
              <a:pathLst>
                <a:path w="32385" h="19050">
                  <a:moveTo>
                    <a:pt x="0" y="18478"/>
                  </a:moveTo>
                  <a:lnTo>
                    <a:pt x="32384" y="0"/>
                  </a:lnTo>
                </a:path>
              </a:pathLst>
            </a:custGeom>
            <a:ln w="10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5604" y="1929003"/>
              <a:ext cx="47625" cy="85090"/>
            </a:xfrm>
            <a:custGeom>
              <a:avLst/>
              <a:gdLst/>
              <a:ahLst/>
              <a:cxnLst/>
              <a:rect l="l" t="t" r="r" b="b"/>
              <a:pathLst>
                <a:path w="47625" h="85089">
                  <a:moveTo>
                    <a:pt x="0" y="0"/>
                  </a:moveTo>
                  <a:lnTo>
                    <a:pt x="47053" y="84772"/>
                  </a:lnTo>
                </a:path>
              </a:pathLst>
            </a:custGeom>
            <a:ln w="21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7991" y="1760029"/>
              <a:ext cx="415925" cy="254000"/>
            </a:xfrm>
            <a:custGeom>
              <a:avLst/>
              <a:gdLst/>
              <a:ahLst/>
              <a:cxnLst/>
              <a:rect l="l" t="t" r="r" b="b"/>
              <a:pathLst>
                <a:path w="415925" h="254000">
                  <a:moveTo>
                    <a:pt x="0" y="253746"/>
                  </a:moveTo>
                  <a:lnTo>
                    <a:pt x="62103" y="0"/>
                  </a:lnTo>
                </a:path>
                <a:path w="415925" h="254000">
                  <a:moveTo>
                    <a:pt x="62103" y="0"/>
                  </a:moveTo>
                  <a:lnTo>
                    <a:pt x="415480" y="0"/>
                  </a:lnTo>
                </a:path>
              </a:pathLst>
            </a:custGeom>
            <a:ln w="10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40555" y="1929368"/>
            <a:ext cx="18034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5632" y="1734296"/>
            <a:ext cx="151384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175385" algn="l"/>
              </a:tabLst>
            </a:pPr>
            <a:r>
              <a:rPr sz="1950" i="1" dirty="0">
                <a:latin typeface="Times New Roman"/>
                <a:cs typeface="Times New Roman"/>
              </a:rPr>
              <a:t>Q</a:t>
            </a:r>
            <a:r>
              <a:rPr sz="1950" i="1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254" dirty="0">
                <a:latin typeface="Times New Roman"/>
                <a:cs typeface="Times New Roman"/>
              </a:rPr>
              <a:t> </a:t>
            </a:r>
            <a:r>
              <a:rPr sz="2925" i="1" baseline="35612" dirty="0">
                <a:latin typeface="Times New Roman"/>
                <a:cs typeface="Times New Roman"/>
              </a:rPr>
              <a:t>D</a:t>
            </a:r>
            <a:r>
              <a:rPr sz="2925" i="1" spc="330" baseline="35612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Symbol"/>
                <a:cs typeface="Symbol"/>
              </a:rPr>
              <a:t>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25" dirty="0">
                <a:latin typeface="Times New Roman"/>
                <a:cs typeface="Times New Roman"/>
              </a:rPr>
              <a:t>3</a:t>
            </a:r>
            <a:r>
              <a:rPr sz="1950" i="1" spc="-25" dirty="0">
                <a:latin typeface="Times New Roman"/>
                <a:cs typeface="Times New Roman"/>
              </a:rPr>
              <a:t>N</a:t>
            </a:r>
            <a:endParaRPr sz="195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994" y="4120055"/>
            <a:ext cx="7136989" cy="229156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539" y="1007364"/>
            <a:ext cx="7275195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5588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82270" algn="l"/>
              </a:tabLst>
            </a:pPr>
            <a:r>
              <a:rPr sz="2000" dirty="0">
                <a:latin typeface="Arial"/>
                <a:cs typeface="Arial"/>
              </a:rPr>
              <a:t>Let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3000" i="1" baseline="6944" dirty="0">
                <a:latin typeface="Times New Roman"/>
                <a:cs typeface="Times New Roman"/>
              </a:rPr>
              <a:t>i</a:t>
            </a:r>
            <a:r>
              <a:rPr sz="1725" baseline="-12077" dirty="0">
                <a:latin typeface="Times New Roman"/>
                <a:cs typeface="Times New Roman"/>
              </a:rPr>
              <a:t>0</a:t>
            </a:r>
            <a:r>
              <a:rPr sz="1725" spc="547" baseline="-12077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number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co-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interfering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cells.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signal-</a:t>
            </a:r>
            <a:r>
              <a:rPr sz="2000" spc="-25" dirty="0">
                <a:latin typeface="Arial"/>
                <a:cs typeface="Arial"/>
              </a:rPr>
              <a:t>to-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spc="-30" dirty="0">
                <a:latin typeface="Arial"/>
                <a:cs typeface="Arial"/>
              </a:rPr>
              <a:t> ratio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(SIR)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receiver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expressed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R="1303020" algn="ctr">
              <a:lnSpc>
                <a:spcPct val="100000"/>
              </a:lnSpc>
              <a:spcBef>
                <a:spcPts val="885"/>
              </a:spcBef>
              <a:tabLst>
                <a:tab pos="633730" algn="l"/>
              </a:tabLst>
            </a:pP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290" dirty="0">
                <a:latin typeface="Times New Roman"/>
                <a:cs typeface="Times New Roman"/>
              </a:rPr>
              <a:t> </a:t>
            </a:r>
            <a:r>
              <a:rPr sz="3000" spc="-75" baseline="-34722" dirty="0">
                <a:latin typeface="Symbol"/>
                <a:cs typeface="Symbol"/>
              </a:rPr>
              <a:t></a:t>
            </a:r>
            <a:r>
              <a:rPr sz="3000" baseline="-34722" dirty="0">
                <a:latin typeface="Times New Roman"/>
                <a:cs typeface="Times New Roman"/>
              </a:rPr>
              <a:t>	</a:t>
            </a:r>
            <a:r>
              <a:rPr sz="2000" i="1" spc="-5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1403" y="5214620"/>
            <a:ext cx="2482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316" y="6311900"/>
            <a:ext cx="60439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95" dirty="0">
                <a:latin typeface="Arial"/>
                <a:cs typeface="Arial"/>
              </a:rPr>
              <a:t>n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path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loss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exponent </a:t>
            </a:r>
            <a:r>
              <a:rPr sz="2000" spc="-70" dirty="0">
                <a:latin typeface="Arial"/>
                <a:cs typeface="Arial"/>
              </a:rPr>
              <a:t>which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ranges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between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2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4.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2481" y="209016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641" y="0"/>
                </a:lnTo>
              </a:path>
            </a:pathLst>
          </a:custGeom>
          <a:ln w="10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9300" y="2090166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304" y="0"/>
                </a:lnTo>
              </a:path>
            </a:pathLst>
          </a:custGeom>
          <a:ln w="10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81500" y="2067709"/>
            <a:ext cx="1657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150" i="1" spc="-25" dirty="0">
                <a:latin typeface="Times New Roman"/>
                <a:cs typeface="Times New Roman"/>
              </a:rPr>
              <a:t>i</a:t>
            </a:r>
            <a:r>
              <a:rPr sz="1200" spc="-37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228" y="2619397"/>
            <a:ext cx="22479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25" dirty="0">
                <a:latin typeface="Times New Roman"/>
                <a:cs typeface="Times New Roman"/>
              </a:rPr>
              <a:t>i</a:t>
            </a:r>
            <a:r>
              <a:rPr sz="1150" spc="-25" dirty="0">
                <a:latin typeface="Symbol"/>
                <a:cs typeface="Symbol"/>
              </a:rPr>
              <a:t>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7011" y="2156161"/>
            <a:ext cx="55626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300" dirty="0">
                <a:latin typeface="Symbol"/>
                <a:cs typeface="Symbol"/>
              </a:rPr>
              <a:t></a:t>
            </a:r>
            <a:r>
              <a:rPr sz="3300" spc="-509" dirty="0">
                <a:latin typeface="Times New Roman"/>
                <a:cs typeface="Times New Roman"/>
              </a:rPr>
              <a:t> </a:t>
            </a:r>
            <a:r>
              <a:rPr sz="3000" i="1" spc="-52" baseline="15277" dirty="0">
                <a:latin typeface="Times New Roman"/>
                <a:cs typeface="Times New Roman"/>
              </a:rPr>
              <a:t>I</a:t>
            </a:r>
            <a:r>
              <a:rPr sz="1725" i="1" spc="-52" baseline="2415" dirty="0">
                <a:latin typeface="Times New Roman"/>
                <a:cs typeface="Times New Roman"/>
              </a:rPr>
              <a:t>i</a:t>
            </a:r>
            <a:endParaRPr sz="1725" baseline="241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9839" y="2715301"/>
            <a:ext cx="7237730" cy="17316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570"/>
              </a:spcBef>
            </a:pPr>
            <a:r>
              <a:rPr sz="2000" i="1" spc="-229" dirty="0">
                <a:latin typeface="Arial"/>
                <a:cs typeface="Arial"/>
              </a:rPr>
              <a:t>S</a:t>
            </a:r>
            <a:r>
              <a:rPr sz="2000" spc="-229" dirty="0">
                <a:latin typeface="Arial"/>
                <a:cs typeface="Arial"/>
              </a:rPr>
              <a:t>: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desired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signal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  <a:p>
            <a:pPr marL="394970" marR="55880" indent="-6350">
              <a:lnSpc>
                <a:spcPct val="100000"/>
              </a:lnSpc>
              <a:spcBef>
                <a:spcPts val="480"/>
              </a:spcBef>
            </a:pPr>
            <a:r>
              <a:rPr sz="3000" i="1" spc="-52" baseline="6944" dirty="0">
                <a:latin typeface="Times New Roman"/>
                <a:cs typeface="Times New Roman"/>
              </a:rPr>
              <a:t>I</a:t>
            </a:r>
            <a:r>
              <a:rPr sz="1725" i="1" spc="-52" baseline="-12077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Arial"/>
                <a:cs typeface="Arial"/>
              </a:rPr>
              <a:t>: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power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caused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interfering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co-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cell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station</a:t>
            </a:r>
            <a:endParaRPr sz="2000">
              <a:latin typeface="Arial"/>
              <a:cs typeface="Arial"/>
            </a:endParaRPr>
          </a:p>
          <a:p>
            <a:pPr marL="394970" marR="109855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94970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average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received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power </a:t>
            </a:r>
            <a:r>
              <a:rPr sz="2000" spc="-35" dirty="0">
                <a:latin typeface="Arial"/>
                <a:cs typeface="Arial"/>
              </a:rPr>
              <a:t>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distance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d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transmitting </a:t>
            </a:r>
            <a:r>
              <a:rPr sz="2000" spc="-85" dirty="0">
                <a:latin typeface="Arial"/>
                <a:cs typeface="Arial"/>
              </a:rPr>
              <a:t>antenna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approximated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9596" y="2084145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5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8451" y="4939093"/>
            <a:ext cx="262890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318" y="0"/>
                </a:lnTo>
              </a:path>
            </a:pathLst>
          </a:custGeom>
          <a:ln w="10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11371" y="4933899"/>
            <a:ext cx="1524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5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9667" y="4577283"/>
            <a:ext cx="7753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00" baseline="2777" dirty="0">
                <a:latin typeface="Symbol"/>
                <a:cs typeface="Symbol"/>
              </a:rPr>
              <a:t></a:t>
            </a:r>
            <a:r>
              <a:rPr sz="3000" spc="337" baseline="277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405" dirty="0">
                <a:latin typeface="Times New Roman"/>
                <a:cs typeface="Times New Roman"/>
              </a:rPr>
              <a:t> </a:t>
            </a:r>
            <a:r>
              <a:rPr sz="3000" baseline="2777" dirty="0">
                <a:latin typeface="Symbol"/>
                <a:cs typeface="Symbol"/>
              </a:rPr>
              <a:t></a:t>
            </a:r>
            <a:r>
              <a:rPr sz="1725" baseline="72463" dirty="0">
                <a:latin typeface="Symbol"/>
                <a:cs typeface="Symbol"/>
              </a:rPr>
              <a:t></a:t>
            </a:r>
            <a:r>
              <a:rPr sz="1725" spc="-270" baseline="72463" dirty="0">
                <a:latin typeface="Times New Roman"/>
                <a:cs typeface="Times New Roman"/>
              </a:rPr>
              <a:t> </a:t>
            </a:r>
            <a:r>
              <a:rPr sz="1725" i="1" spc="-75" baseline="72463" dirty="0">
                <a:latin typeface="Times New Roman"/>
                <a:cs typeface="Times New Roman"/>
              </a:rPr>
              <a:t>n</a:t>
            </a:r>
            <a:endParaRPr sz="1725" baseline="7246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5067" y="5000955"/>
            <a:ext cx="5467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2000" spc="-50" dirty="0">
                <a:latin typeface="Symbol"/>
                <a:cs typeface="Symbol"/>
              </a:rPr>
              <a:t>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1725" baseline="2415" dirty="0">
                <a:latin typeface="Times New Roman"/>
                <a:cs typeface="Times New Roman"/>
              </a:rPr>
              <a:t>0</a:t>
            </a:r>
            <a:r>
              <a:rPr sz="1725" spc="315" baseline="24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8120" y="4735779"/>
            <a:ext cx="12992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162685" algn="l"/>
              </a:tabLst>
            </a:pPr>
            <a:r>
              <a:rPr sz="2000" i="1" spc="-35" dirty="0">
                <a:latin typeface="Times New Roman"/>
                <a:cs typeface="Times New Roman"/>
              </a:rPr>
              <a:t>P</a:t>
            </a:r>
            <a:r>
              <a:rPr sz="1725" i="1" spc="-52" baseline="-24154" dirty="0">
                <a:latin typeface="Times New Roman"/>
                <a:cs typeface="Times New Roman"/>
              </a:rPr>
              <a:t>r</a:t>
            </a:r>
            <a:r>
              <a:rPr sz="1725" i="1" spc="397" baseline="-241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spc="-165" dirty="0">
                <a:latin typeface="Times New Roman"/>
                <a:cs typeface="Times New Roman"/>
              </a:rPr>
              <a:t>P</a:t>
            </a:r>
            <a:r>
              <a:rPr sz="1725" spc="-247" baseline="-24154" dirty="0">
                <a:latin typeface="Times New Roman"/>
                <a:cs typeface="Times New Roman"/>
              </a:rPr>
              <a:t>0</a:t>
            </a:r>
            <a:r>
              <a:rPr sz="1725" spc="-157" baseline="-24154" dirty="0">
                <a:latin typeface="Times New Roman"/>
                <a:cs typeface="Times New Roman"/>
              </a:rPr>
              <a:t> </a:t>
            </a:r>
            <a:r>
              <a:rPr sz="3000" spc="-89" baseline="1388" dirty="0">
                <a:latin typeface="Symbol"/>
                <a:cs typeface="Symbol"/>
              </a:rPr>
              <a:t></a:t>
            </a:r>
            <a:r>
              <a:rPr sz="3000" baseline="1388" dirty="0">
                <a:latin typeface="Times New Roman"/>
                <a:cs typeface="Times New Roman"/>
              </a:rPr>
              <a:t>	</a:t>
            </a:r>
            <a:r>
              <a:rPr sz="3000" spc="-75" baseline="1388" dirty="0">
                <a:latin typeface="Symbol"/>
                <a:cs typeface="Symbol"/>
              </a:rPr>
              <a:t></a:t>
            </a:r>
            <a:endParaRPr sz="3000" baseline="1388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53596" y="603808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937" y="0"/>
                </a:lnTo>
              </a:path>
            </a:pathLst>
          </a:custGeom>
          <a:ln w="10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31028" y="5828070"/>
            <a:ext cx="12255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-50" dirty="0">
                <a:latin typeface="Symbol"/>
                <a:cs typeface="Symbol"/>
              </a:rPr>
              <a:t>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0403" y="6099342"/>
            <a:ext cx="54356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99085" algn="l"/>
              </a:tabLst>
            </a:pPr>
            <a:r>
              <a:rPr sz="1950" spc="-50" dirty="0">
                <a:latin typeface="Symbol"/>
                <a:cs typeface="Symbol"/>
              </a:rPr>
              <a:t>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950" spc="-60" dirty="0">
                <a:latin typeface="Symbol"/>
                <a:cs typeface="Symbol"/>
              </a:rPr>
              <a:t>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56708" y="6032286"/>
            <a:ext cx="15176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0403" y="5678718"/>
            <a:ext cx="54356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25" baseline="2849" dirty="0">
                <a:latin typeface="Symbol"/>
                <a:cs typeface="Symbol"/>
              </a:rPr>
              <a:t></a:t>
            </a:r>
            <a:r>
              <a:rPr sz="2925" spc="330" baseline="2849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d</a:t>
            </a:r>
            <a:r>
              <a:rPr sz="1950" i="1" spc="375" dirty="0">
                <a:latin typeface="Times New Roman"/>
                <a:cs typeface="Times New Roman"/>
              </a:rPr>
              <a:t> </a:t>
            </a:r>
            <a:r>
              <a:rPr sz="2925" spc="-75" baseline="2849" dirty="0">
                <a:latin typeface="Symbol"/>
                <a:cs typeface="Symbol"/>
              </a:rPr>
              <a:t></a:t>
            </a:r>
            <a:endParaRPr sz="2925" baseline="2849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4220" y="5837214"/>
            <a:ext cx="311912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-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(dBm)</a:t>
            </a:r>
            <a:r>
              <a:rPr sz="1950" spc="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17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(dBm)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spc="-2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10</a:t>
            </a:r>
            <a:r>
              <a:rPr sz="1950" i="1" dirty="0">
                <a:latin typeface="Times New Roman"/>
                <a:cs typeface="Times New Roman"/>
              </a:rPr>
              <a:t>n</a:t>
            </a:r>
            <a:r>
              <a:rPr sz="1950" i="1" spc="-16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log</a:t>
            </a:r>
            <a:r>
              <a:rPr sz="2925" spc="-30" baseline="1424" dirty="0">
                <a:latin typeface="Symbol"/>
                <a:cs typeface="Symbol"/>
              </a:rPr>
              <a:t></a:t>
            </a:r>
            <a:endParaRPr sz="2925" baseline="1424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3092" y="6003250"/>
            <a:ext cx="124841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1415" algn="l"/>
              </a:tabLst>
            </a:pPr>
            <a:r>
              <a:rPr sz="1150" i="1" spc="-50" dirty="0">
                <a:latin typeface="Times New Roman"/>
                <a:cs typeface="Times New Roman"/>
              </a:rPr>
              <a:t>r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73543" y="5537072"/>
            <a:ext cx="681990" cy="506730"/>
          </a:xfrm>
          <a:custGeom>
            <a:avLst/>
            <a:gdLst/>
            <a:ahLst/>
            <a:cxnLst/>
            <a:rect l="l" t="t" r="r" b="b"/>
            <a:pathLst>
              <a:path w="681990" h="506729">
                <a:moveTo>
                  <a:pt x="149732" y="149161"/>
                </a:moveTo>
                <a:lnTo>
                  <a:pt x="0" y="0"/>
                </a:lnTo>
                <a:lnTo>
                  <a:pt x="299465" y="0"/>
                </a:lnTo>
                <a:lnTo>
                  <a:pt x="149732" y="149161"/>
                </a:lnTo>
                <a:close/>
              </a:path>
              <a:path w="681990" h="506729">
                <a:moveTo>
                  <a:pt x="157352" y="141541"/>
                </a:moveTo>
                <a:lnTo>
                  <a:pt x="149732" y="506729"/>
                </a:lnTo>
                <a:lnTo>
                  <a:pt x="681418" y="506729"/>
                </a:lnTo>
              </a:path>
            </a:pathLst>
          </a:custGeom>
          <a:ln w="7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62581" y="5835205"/>
            <a:ext cx="660400" cy="454025"/>
          </a:xfrm>
          <a:prstGeom prst="rect">
            <a:avLst/>
          </a:prstGeom>
          <a:ln w="7597">
            <a:solidFill>
              <a:srgbClr val="000000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75"/>
              </a:spcBef>
            </a:pPr>
            <a:r>
              <a:rPr sz="1000" spc="-25" dirty="0">
                <a:latin typeface="Arial"/>
                <a:cs typeface="Arial"/>
              </a:rPr>
              <a:t>TX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424" y="5533274"/>
            <a:ext cx="156187" cy="156758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064186" y="5237607"/>
            <a:ext cx="1859280" cy="202565"/>
          </a:xfrm>
          <a:custGeom>
            <a:avLst/>
            <a:gdLst/>
            <a:ahLst/>
            <a:cxnLst/>
            <a:rect l="l" t="t" r="r" b="b"/>
            <a:pathLst>
              <a:path w="1859279" h="202564">
                <a:moveTo>
                  <a:pt x="1859089" y="0"/>
                </a:moveTo>
                <a:lnTo>
                  <a:pt x="1859089" y="202120"/>
                </a:lnTo>
              </a:path>
              <a:path w="1859279" h="202564">
                <a:moveTo>
                  <a:pt x="0" y="0"/>
                </a:moveTo>
                <a:lnTo>
                  <a:pt x="0" y="202120"/>
                </a:lnTo>
              </a:path>
              <a:path w="1859279" h="202564">
                <a:moveTo>
                  <a:pt x="0" y="89725"/>
                </a:moveTo>
                <a:lnTo>
                  <a:pt x="7620" y="89725"/>
                </a:lnTo>
              </a:path>
              <a:path w="1859279" h="202564">
                <a:moveTo>
                  <a:pt x="45529" y="89725"/>
                </a:moveTo>
                <a:lnTo>
                  <a:pt x="53149" y="89725"/>
                </a:lnTo>
              </a:path>
              <a:path w="1859279" h="202564">
                <a:moveTo>
                  <a:pt x="91249" y="89725"/>
                </a:moveTo>
                <a:lnTo>
                  <a:pt x="98869" y="89725"/>
                </a:lnTo>
              </a:path>
              <a:path w="1859279" h="202564">
                <a:moveTo>
                  <a:pt x="136969" y="89725"/>
                </a:moveTo>
                <a:lnTo>
                  <a:pt x="144589" y="89725"/>
                </a:lnTo>
              </a:path>
              <a:path w="1859279" h="202564">
                <a:moveTo>
                  <a:pt x="182689" y="89725"/>
                </a:moveTo>
                <a:lnTo>
                  <a:pt x="190309" y="89725"/>
                </a:lnTo>
              </a:path>
              <a:path w="1859279" h="202564">
                <a:moveTo>
                  <a:pt x="228409" y="89725"/>
                </a:moveTo>
                <a:lnTo>
                  <a:pt x="236029" y="89725"/>
                </a:lnTo>
              </a:path>
              <a:path w="1859279" h="202564">
                <a:moveTo>
                  <a:pt x="273938" y="89725"/>
                </a:moveTo>
                <a:lnTo>
                  <a:pt x="281559" y="89725"/>
                </a:lnTo>
              </a:path>
              <a:path w="1859279" h="202564">
                <a:moveTo>
                  <a:pt x="319659" y="89725"/>
                </a:moveTo>
                <a:lnTo>
                  <a:pt x="327278" y="89725"/>
                </a:lnTo>
              </a:path>
              <a:path w="1859279" h="202564">
                <a:moveTo>
                  <a:pt x="365378" y="89725"/>
                </a:moveTo>
                <a:lnTo>
                  <a:pt x="372999" y="89725"/>
                </a:lnTo>
              </a:path>
              <a:path w="1859279" h="202564">
                <a:moveTo>
                  <a:pt x="411099" y="89725"/>
                </a:moveTo>
                <a:lnTo>
                  <a:pt x="418718" y="89725"/>
                </a:lnTo>
              </a:path>
              <a:path w="1859279" h="202564">
                <a:moveTo>
                  <a:pt x="456819" y="89725"/>
                </a:moveTo>
                <a:lnTo>
                  <a:pt x="464439" y="89725"/>
                </a:lnTo>
              </a:path>
              <a:path w="1859279" h="202564">
                <a:moveTo>
                  <a:pt x="502348" y="89725"/>
                </a:moveTo>
                <a:lnTo>
                  <a:pt x="509968" y="89725"/>
                </a:lnTo>
              </a:path>
              <a:path w="1859279" h="202564">
                <a:moveTo>
                  <a:pt x="548068" y="89725"/>
                </a:moveTo>
                <a:lnTo>
                  <a:pt x="555688" y="89725"/>
                </a:lnTo>
              </a:path>
              <a:path w="1859279" h="202564">
                <a:moveTo>
                  <a:pt x="593788" y="89725"/>
                </a:moveTo>
                <a:lnTo>
                  <a:pt x="601408" y="89725"/>
                </a:lnTo>
              </a:path>
              <a:path w="1859279" h="202564">
                <a:moveTo>
                  <a:pt x="639508" y="89725"/>
                </a:moveTo>
                <a:lnTo>
                  <a:pt x="647128" y="89725"/>
                </a:lnTo>
              </a:path>
              <a:path w="1859279" h="202564">
                <a:moveTo>
                  <a:pt x="685228" y="89725"/>
                </a:moveTo>
                <a:lnTo>
                  <a:pt x="692848" y="89725"/>
                </a:lnTo>
              </a:path>
              <a:path w="1859279" h="202564">
                <a:moveTo>
                  <a:pt x="730948" y="89725"/>
                </a:moveTo>
                <a:lnTo>
                  <a:pt x="738568" y="89725"/>
                </a:lnTo>
              </a:path>
              <a:path w="1859279" h="202564">
                <a:moveTo>
                  <a:pt x="776477" y="89725"/>
                </a:moveTo>
                <a:lnTo>
                  <a:pt x="784098" y="89725"/>
                </a:lnTo>
              </a:path>
              <a:path w="1859279" h="202564">
                <a:moveTo>
                  <a:pt x="822198" y="89725"/>
                </a:moveTo>
                <a:lnTo>
                  <a:pt x="829818" y="89725"/>
                </a:lnTo>
              </a:path>
              <a:path w="1859279" h="202564">
                <a:moveTo>
                  <a:pt x="867918" y="89725"/>
                </a:moveTo>
                <a:lnTo>
                  <a:pt x="875537" y="89725"/>
                </a:lnTo>
              </a:path>
              <a:path w="1859279" h="202564">
                <a:moveTo>
                  <a:pt x="913637" y="89725"/>
                </a:moveTo>
                <a:lnTo>
                  <a:pt x="921257" y="89725"/>
                </a:lnTo>
              </a:path>
              <a:path w="1859279" h="202564">
                <a:moveTo>
                  <a:pt x="959357" y="89725"/>
                </a:moveTo>
                <a:lnTo>
                  <a:pt x="966977" y="89725"/>
                </a:lnTo>
              </a:path>
              <a:path w="1859279" h="202564">
                <a:moveTo>
                  <a:pt x="1004887" y="89725"/>
                </a:moveTo>
                <a:lnTo>
                  <a:pt x="1012507" y="89725"/>
                </a:lnTo>
              </a:path>
              <a:path w="1859279" h="202564">
                <a:moveTo>
                  <a:pt x="1050607" y="89725"/>
                </a:moveTo>
                <a:lnTo>
                  <a:pt x="1058227" y="89725"/>
                </a:lnTo>
              </a:path>
              <a:path w="1859279" h="202564">
                <a:moveTo>
                  <a:pt x="1096327" y="89725"/>
                </a:moveTo>
                <a:lnTo>
                  <a:pt x="1103947" y="89725"/>
                </a:lnTo>
              </a:path>
              <a:path w="1859279" h="202564">
                <a:moveTo>
                  <a:pt x="1142047" y="89725"/>
                </a:moveTo>
                <a:lnTo>
                  <a:pt x="1149667" y="89725"/>
                </a:lnTo>
              </a:path>
              <a:path w="1859279" h="202564">
                <a:moveTo>
                  <a:pt x="1187767" y="89725"/>
                </a:moveTo>
                <a:lnTo>
                  <a:pt x="1195387" y="89725"/>
                </a:lnTo>
              </a:path>
              <a:path w="1859279" h="202564">
                <a:moveTo>
                  <a:pt x="1233487" y="89725"/>
                </a:moveTo>
                <a:lnTo>
                  <a:pt x="1240917" y="89725"/>
                </a:lnTo>
              </a:path>
              <a:path w="1859279" h="202564">
                <a:moveTo>
                  <a:pt x="1279017" y="89725"/>
                </a:moveTo>
                <a:lnTo>
                  <a:pt x="1286636" y="89725"/>
                </a:lnTo>
              </a:path>
              <a:path w="1859279" h="202564">
                <a:moveTo>
                  <a:pt x="1324736" y="89725"/>
                </a:moveTo>
                <a:lnTo>
                  <a:pt x="1332356" y="89725"/>
                </a:lnTo>
              </a:path>
              <a:path w="1859279" h="202564">
                <a:moveTo>
                  <a:pt x="1370456" y="89725"/>
                </a:moveTo>
                <a:lnTo>
                  <a:pt x="1378077" y="89725"/>
                </a:lnTo>
              </a:path>
              <a:path w="1859279" h="202564">
                <a:moveTo>
                  <a:pt x="1416177" y="89725"/>
                </a:moveTo>
                <a:lnTo>
                  <a:pt x="1423797" y="89725"/>
                </a:lnTo>
              </a:path>
              <a:path w="1859279" h="202564">
                <a:moveTo>
                  <a:pt x="1461897" y="89725"/>
                </a:moveTo>
                <a:lnTo>
                  <a:pt x="1469517" y="89725"/>
                </a:lnTo>
              </a:path>
              <a:path w="1859279" h="202564">
                <a:moveTo>
                  <a:pt x="1507426" y="89725"/>
                </a:moveTo>
                <a:lnTo>
                  <a:pt x="1515046" y="89725"/>
                </a:lnTo>
              </a:path>
              <a:path w="1859279" h="202564">
                <a:moveTo>
                  <a:pt x="1553146" y="89725"/>
                </a:moveTo>
                <a:lnTo>
                  <a:pt x="1560766" y="89725"/>
                </a:lnTo>
              </a:path>
              <a:path w="1859279" h="202564">
                <a:moveTo>
                  <a:pt x="1598866" y="89725"/>
                </a:moveTo>
                <a:lnTo>
                  <a:pt x="1606486" y="89725"/>
                </a:lnTo>
              </a:path>
              <a:path w="1859279" h="202564">
                <a:moveTo>
                  <a:pt x="1644586" y="89725"/>
                </a:moveTo>
                <a:lnTo>
                  <a:pt x="1652206" y="89725"/>
                </a:lnTo>
              </a:path>
              <a:path w="1859279" h="202564">
                <a:moveTo>
                  <a:pt x="1690306" y="89725"/>
                </a:moveTo>
                <a:lnTo>
                  <a:pt x="1697926" y="89725"/>
                </a:lnTo>
              </a:path>
              <a:path w="1859279" h="202564">
                <a:moveTo>
                  <a:pt x="1735835" y="89725"/>
                </a:moveTo>
                <a:lnTo>
                  <a:pt x="1743455" y="89725"/>
                </a:lnTo>
              </a:path>
              <a:path w="1859279" h="202564">
                <a:moveTo>
                  <a:pt x="1781555" y="89725"/>
                </a:moveTo>
                <a:lnTo>
                  <a:pt x="1789176" y="89725"/>
                </a:lnTo>
              </a:path>
              <a:path w="1859279" h="202564">
                <a:moveTo>
                  <a:pt x="1827276" y="89725"/>
                </a:moveTo>
                <a:lnTo>
                  <a:pt x="1834896" y="89725"/>
                </a:lnTo>
              </a:path>
            </a:pathLst>
          </a:custGeom>
          <a:ln w="7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25540" y="4513579"/>
            <a:ext cx="2517775" cy="791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114" dirty="0">
                <a:latin typeface="Arial"/>
                <a:cs typeface="Arial"/>
              </a:rPr>
              <a:t>close-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reference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680720">
              <a:lnSpc>
                <a:spcPct val="100000"/>
              </a:lnSpc>
              <a:spcBef>
                <a:spcPts val="1720"/>
              </a:spcBef>
            </a:pPr>
            <a:r>
              <a:rPr sz="1600" i="1" spc="45" dirty="0">
                <a:latin typeface="Times New Roman"/>
                <a:cs typeface="Times New Roman"/>
              </a:rPr>
              <a:t>d</a:t>
            </a:r>
            <a:r>
              <a:rPr sz="1350" spc="67" baseline="-24691" dirty="0">
                <a:latin typeface="Times New Roman"/>
                <a:cs typeface="Times New Roman"/>
              </a:rPr>
              <a:t>0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23</a:t>
            </a:fld>
            <a:endParaRPr spc="-25" dirty="0"/>
          </a:p>
        </p:txBody>
      </p:sp>
      <p:sp>
        <p:nvSpPr>
          <p:cNvPr id="29" name="object 29"/>
          <p:cNvSpPr txBox="1"/>
          <p:nvPr/>
        </p:nvSpPr>
        <p:spPr>
          <a:xfrm>
            <a:off x="6007100" y="5869911"/>
            <a:ext cx="8509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50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09564" y="5733165"/>
            <a:ext cx="14141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355" dirty="0">
                <a:latin typeface="Times New Roman"/>
                <a:cs typeface="Times New Roman"/>
              </a:rPr>
              <a:t> </a:t>
            </a:r>
            <a:r>
              <a:rPr sz="2250" spc="-262" baseline="3703" dirty="0">
                <a:latin typeface="Arial"/>
                <a:cs typeface="Arial"/>
              </a:rPr>
              <a:t>:measued</a:t>
            </a:r>
            <a:r>
              <a:rPr sz="2250" baseline="3703" dirty="0">
                <a:latin typeface="Arial"/>
                <a:cs typeface="Arial"/>
              </a:rPr>
              <a:t> </a:t>
            </a:r>
            <a:r>
              <a:rPr sz="2250" spc="-150" baseline="3703" dirty="0">
                <a:latin typeface="Arial"/>
                <a:cs typeface="Arial"/>
              </a:rPr>
              <a:t>power</a:t>
            </a:r>
            <a:endParaRPr sz="2250" baseline="370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39" y="1008380"/>
            <a:ext cx="7414259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00" dirty="0">
                <a:latin typeface="Arial"/>
                <a:cs typeface="Arial"/>
              </a:rPr>
              <a:t>When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transmission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power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each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equal,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90" dirty="0">
                <a:latin typeface="Arial"/>
                <a:cs typeface="Arial"/>
              </a:rPr>
              <a:t>SIR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approximated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2169" y="2113216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879" y="0"/>
                </a:lnTo>
              </a:path>
            </a:pathLst>
          </a:custGeom>
          <a:ln w="10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7464" y="2113216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5">
                <a:moveTo>
                  <a:pt x="0" y="0"/>
                </a:moveTo>
                <a:lnTo>
                  <a:pt x="956881" y="0"/>
                </a:lnTo>
              </a:path>
            </a:pathLst>
          </a:custGeom>
          <a:ln w="10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0164" y="1639718"/>
            <a:ext cx="41529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925" i="1" spc="120" baseline="-25641" dirty="0">
                <a:latin typeface="Times New Roman"/>
                <a:cs typeface="Times New Roman"/>
              </a:rPr>
              <a:t>R</a:t>
            </a:r>
            <a:r>
              <a:rPr sz="1150" spc="80" dirty="0">
                <a:latin typeface="Symbol"/>
                <a:cs typeface="Symbol"/>
              </a:rPr>
              <a:t></a:t>
            </a:r>
            <a:r>
              <a:rPr sz="1150" spc="-18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5596" y="1752494"/>
            <a:ext cx="44069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50" i="1" dirty="0">
                <a:latin typeface="Times New Roman"/>
                <a:cs typeface="Times New Roman"/>
              </a:rPr>
              <a:t>S</a:t>
            </a:r>
            <a:r>
              <a:rPr sz="1950" i="1" spc="300" dirty="0">
                <a:latin typeface="Times New Roman"/>
                <a:cs typeface="Times New Roman"/>
              </a:rPr>
              <a:t> </a:t>
            </a:r>
            <a:r>
              <a:rPr sz="2925" spc="-75" baseline="-35612" dirty="0">
                <a:latin typeface="Symbol"/>
                <a:cs typeface="Symbol"/>
              </a:rPr>
              <a:t></a:t>
            </a:r>
            <a:endParaRPr sz="2925" baseline="-35612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8140" y="2092432"/>
            <a:ext cx="16891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150" i="1" spc="-25" dirty="0">
                <a:latin typeface="Times New Roman"/>
                <a:cs typeface="Times New Roman"/>
              </a:rPr>
              <a:t>i</a:t>
            </a:r>
            <a:r>
              <a:rPr sz="1200" spc="-37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7939" y="2641072"/>
            <a:ext cx="5114290" cy="4641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9150" algn="ctr">
              <a:lnSpc>
                <a:spcPts val="1215"/>
              </a:lnSpc>
              <a:spcBef>
                <a:spcPts val="110"/>
              </a:spcBef>
            </a:pPr>
            <a:r>
              <a:rPr sz="1150" i="1" spc="-25" dirty="0">
                <a:latin typeface="Times New Roman"/>
                <a:cs typeface="Times New Roman"/>
              </a:rPr>
              <a:t>i</a:t>
            </a:r>
            <a:r>
              <a:rPr sz="1150" spc="-25" dirty="0">
                <a:latin typeface="Symbol"/>
                <a:cs typeface="Symbol"/>
              </a:rPr>
              <a:t>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marL="356870" indent="-344170">
              <a:lnSpc>
                <a:spcPts val="2235"/>
              </a:lnSpc>
              <a:buChar char="•"/>
              <a:tabLst>
                <a:tab pos="356870" algn="l"/>
              </a:tabLst>
            </a:pPr>
            <a:r>
              <a:rPr sz="2000" spc="-120" dirty="0">
                <a:latin typeface="Arial"/>
                <a:cs typeface="Arial"/>
              </a:rPr>
              <a:t>Consider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only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first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layer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interfering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1164" y="2068728"/>
            <a:ext cx="31178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900" spc="-37" baseline="-21367" dirty="0">
                <a:latin typeface="Symbol"/>
                <a:cs typeface="Symbol"/>
              </a:rPr>
              <a:t></a:t>
            </a:r>
            <a:r>
              <a:rPr sz="1150" spc="-25" dirty="0">
                <a:latin typeface="Symbol"/>
                <a:cs typeface="Symbol"/>
              </a:rPr>
              <a:t></a:t>
            </a:r>
            <a:r>
              <a:rPr sz="1150" i="1" spc="-25" dirty="0"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2100" y="2178467"/>
            <a:ext cx="65214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97535" algn="l"/>
              </a:tabLst>
            </a:pPr>
            <a:r>
              <a:rPr sz="3300" spc="-50" dirty="0">
                <a:latin typeface="Symbol"/>
                <a:cs typeface="Symbol"/>
              </a:rPr>
              <a:t>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1725" i="1" spc="-75" baseline="2415" dirty="0">
                <a:latin typeface="Times New Roman"/>
                <a:cs typeface="Times New Roman"/>
              </a:rPr>
              <a:t>i</a:t>
            </a:r>
            <a:endParaRPr sz="1725" baseline="241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5188" y="2199792"/>
            <a:ext cx="2965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45" dirty="0">
                <a:latin typeface="Symbol"/>
                <a:cs typeface="Symbol"/>
              </a:rPr>
              <a:t></a:t>
            </a:r>
            <a:r>
              <a:rPr sz="1950" i="1" spc="-45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9284" y="2106062"/>
            <a:ext cx="10985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6699" y="3280107"/>
            <a:ext cx="3123426" cy="265509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784919" y="3641978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6294" y="0"/>
                </a:lnTo>
              </a:path>
            </a:pathLst>
          </a:custGeom>
          <a:ln w="105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981308" y="3302176"/>
            <a:ext cx="508000" cy="269875"/>
            <a:chOff x="3981308" y="3302176"/>
            <a:chExt cx="508000" cy="269875"/>
          </a:xfrm>
        </p:grpSpPr>
        <p:sp>
          <p:nvSpPr>
            <p:cNvPr id="16" name="object 16"/>
            <p:cNvSpPr/>
            <p:nvPr/>
          </p:nvSpPr>
          <p:spPr>
            <a:xfrm>
              <a:off x="3986593" y="3471100"/>
              <a:ext cx="32384" cy="18415"/>
            </a:xfrm>
            <a:custGeom>
              <a:avLst/>
              <a:gdLst/>
              <a:ahLst/>
              <a:cxnLst/>
              <a:rect l="l" t="t" r="r" b="b"/>
              <a:pathLst>
                <a:path w="32385" h="18414">
                  <a:moveTo>
                    <a:pt x="0" y="18287"/>
                  </a:moveTo>
                  <a:lnTo>
                    <a:pt x="32385" y="0"/>
                  </a:lnTo>
                </a:path>
              </a:pathLst>
            </a:custGeom>
            <a:ln w="10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18978" y="3476243"/>
              <a:ext cx="47625" cy="85090"/>
            </a:xfrm>
            <a:custGeom>
              <a:avLst/>
              <a:gdLst/>
              <a:ahLst/>
              <a:cxnLst/>
              <a:rect l="l" t="t" r="r" b="b"/>
              <a:pathLst>
                <a:path w="47625" h="85089">
                  <a:moveTo>
                    <a:pt x="0" y="0"/>
                  </a:moveTo>
                  <a:lnTo>
                    <a:pt x="47244" y="84772"/>
                  </a:lnTo>
                </a:path>
              </a:pathLst>
            </a:custGeom>
            <a:ln w="21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71556" y="3307460"/>
              <a:ext cx="417195" cy="254000"/>
            </a:xfrm>
            <a:custGeom>
              <a:avLst/>
              <a:gdLst/>
              <a:ahLst/>
              <a:cxnLst/>
              <a:rect l="l" t="t" r="r" b="b"/>
              <a:pathLst>
                <a:path w="417195" h="254000">
                  <a:moveTo>
                    <a:pt x="0" y="253555"/>
                  </a:moveTo>
                  <a:lnTo>
                    <a:pt x="62483" y="0"/>
                  </a:lnTo>
                </a:path>
                <a:path w="417195" h="254000">
                  <a:moveTo>
                    <a:pt x="62483" y="0"/>
                  </a:moveTo>
                  <a:lnTo>
                    <a:pt x="417194" y="0"/>
                  </a:lnTo>
                </a:path>
              </a:pathLst>
            </a:custGeom>
            <a:ln w="10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898201" y="3641978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383" y="0"/>
                </a:lnTo>
              </a:path>
            </a:pathLst>
          </a:custGeom>
          <a:ln w="105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72460" y="3802537"/>
            <a:ext cx="118745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0455" algn="l"/>
              </a:tabLst>
            </a:pPr>
            <a:r>
              <a:rPr sz="1150" spc="-50" dirty="0">
                <a:latin typeface="Times New Roman"/>
                <a:cs typeface="Times New Roman"/>
              </a:rPr>
              <a:t>0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24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4196588" y="3636459"/>
            <a:ext cx="9588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8451" y="3636459"/>
            <a:ext cx="9588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77681" y="3091054"/>
            <a:ext cx="241300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20065" algn="l"/>
                <a:tab pos="1635760" algn="l"/>
              </a:tabLst>
            </a:pPr>
            <a:r>
              <a:rPr sz="195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950" i="1" u="none" dirty="0">
                <a:latin typeface="Times New Roman"/>
                <a:cs typeface="Times New Roman"/>
              </a:rPr>
              <a:t>	</a:t>
            </a:r>
            <a:r>
              <a:rPr sz="1950" u="none" spc="70" dirty="0">
                <a:latin typeface="Times New Roman"/>
                <a:cs typeface="Times New Roman"/>
              </a:rPr>
              <a:t>(</a:t>
            </a:r>
            <a:r>
              <a:rPr sz="1950" i="1" u="none" spc="70" dirty="0">
                <a:latin typeface="Times New Roman"/>
                <a:cs typeface="Times New Roman"/>
              </a:rPr>
              <a:t>D</a:t>
            </a:r>
            <a:r>
              <a:rPr sz="1950" i="1" u="none" spc="-120" dirty="0">
                <a:latin typeface="Times New Roman"/>
                <a:cs typeface="Times New Roman"/>
              </a:rPr>
              <a:t> </a:t>
            </a:r>
            <a:r>
              <a:rPr sz="1950" u="none" dirty="0">
                <a:latin typeface="Times New Roman"/>
                <a:cs typeface="Times New Roman"/>
              </a:rPr>
              <a:t>/</a:t>
            </a:r>
            <a:r>
              <a:rPr sz="1950" u="none" spc="-75" dirty="0">
                <a:latin typeface="Times New Roman"/>
                <a:cs typeface="Times New Roman"/>
              </a:rPr>
              <a:t> </a:t>
            </a:r>
            <a:r>
              <a:rPr sz="1950" i="1" u="none" spc="35" dirty="0">
                <a:latin typeface="Times New Roman"/>
                <a:cs typeface="Times New Roman"/>
              </a:rPr>
              <a:t>R</a:t>
            </a:r>
            <a:r>
              <a:rPr sz="1950" u="none" spc="35" dirty="0">
                <a:latin typeface="Times New Roman"/>
                <a:cs typeface="Times New Roman"/>
              </a:rPr>
              <a:t>)</a:t>
            </a:r>
            <a:r>
              <a:rPr sz="1725" i="1" u="none" spc="52" baseline="43478" dirty="0">
                <a:latin typeface="Times New Roman"/>
                <a:cs typeface="Times New Roman"/>
              </a:rPr>
              <a:t>n</a:t>
            </a:r>
            <a:r>
              <a:rPr sz="1725" i="1" u="none" baseline="43478" dirty="0">
                <a:latin typeface="Times New Roman"/>
                <a:cs typeface="Times New Roman"/>
              </a:rPr>
              <a:t>	</a:t>
            </a:r>
            <a:r>
              <a:rPr sz="3500" u="none" spc="-500" dirty="0">
                <a:latin typeface="Symbol"/>
                <a:cs typeface="Symbol"/>
              </a:rPr>
              <a:t></a:t>
            </a:r>
            <a:r>
              <a:rPr sz="3500" u="none" spc="335" dirty="0">
                <a:latin typeface="Times New Roman"/>
                <a:cs typeface="Times New Roman"/>
              </a:rPr>
              <a:t> </a:t>
            </a:r>
            <a:r>
              <a:rPr sz="1950" u="none" dirty="0">
                <a:latin typeface="Times New Roman"/>
                <a:cs typeface="Times New Roman"/>
              </a:rPr>
              <a:t>3</a:t>
            </a:r>
            <a:r>
              <a:rPr sz="1950" i="1" u="none" dirty="0">
                <a:latin typeface="Times New Roman"/>
                <a:cs typeface="Times New Roman"/>
              </a:rPr>
              <a:t>N</a:t>
            </a:r>
            <a:r>
              <a:rPr sz="1950" i="1" u="none" spc="30" dirty="0">
                <a:latin typeface="Times New Roman"/>
                <a:cs typeface="Times New Roman"/>
              </a:rPr>
              <a:t> </a:t>
            </a:r>
            <a:r>
              <a:rPr sz="3500" u="none" spc="-385" dirty="0">
                <a:latin typeface="Symbol"/>
                <a:cs typeface="Symbol"/>
              </a:rPr>
              <a:t></a:t>
            </a:r>
            <a:r>
              <a:rPr sz="1725" i="1" u="none" spc="-577" baseline="70048" dirty="0">
                <a:latin typeface="Times New Roman"/>
                <a:cs typeface="Times New Roman"/>
              </a:rPr>
              <a:t>n</a:t>
            </a:r>
            <a:endParaRPr sz="1725" baseline="70048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5595" y="3441387"/>
            <a:ext cx="1487170" cy="5232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2885">
              <a:lnSpc>
                <a:spcPts val="1939"/>
              </a:lnSpc>
              <a:spcBef>
                <a:spcPts val="135"/>
              </a:spcBef>
              <a:tabLst>
                <a:tab pos="1335405" algn="l"/>
              </a:tabLst>
            </a:pPr>
            <a:r>
              <a:rPr sz="1950" spc="-50" dirty="0">
                <a:latin typeface="Symbol"/>
                <a:cs typeface="Symbol"/>
              </a:rPr>
              <a:t>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  <a:p>
            <a:pPr marL="12700">
              <a:lnSpc>
                <a:spcPts val="1939"/>
              </a:lnSpc>
            </a:pPr>
            <a:r>
              <a:rPr sz="1950" i="1" spc="-50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6800" y="4191000"/>
            <a:ext cx="4724400" cy="13716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9209" rIns="0" bIns="0" rtlCol="0">
            <a:spAutoFit/>
          </a:bodyPr>
          <a:lstStyle/>
          <a:p>
            <a:pPr marL="435609" marR="588645" indent="-344805">
              <a:lnSpc>
                <a:spcPct val="100000"/>
              </a:lnSpc>
              <a:spcBef>
                <a:spcPts val="229"/>
              </a:spcBef>
              <a:buChar char="•"/>
              <a:tabLst>
                <a:tab pos="435609" algn="l"/>
              </a:tabLst>
            </a:pPr>
            <a:r>
              <a:rPr sz="2000" spc="-130" dirty="0">
                <a:latin typeface="Arial"/>
                <a:cs typeface="Arial"/>
              </a:rPr>
              <a:t>Example: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AMPS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requires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90" dirty="0">
                <a:latin typeface="Arial"/>
                <a:cs typeface="Arial"/>
              </a:rPr>
              <a:t>SIR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be </a:t>
            </a:r>
            <a:r>
              <a:rPr sz="2000" spc="-80" dirty="0">
                <a:latin typeface="Arial"/>
                <a:cs typeface="Arial"/>
              </a:rPr>
              <a:t>greater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than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18dB</a:t>
            </a:r>
            <a:endParaRPr sz="20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835025" algn="l"/>
              </a:tabLst>
            </a:pPr>
            <a:r>
              <a:rPr sz="1800" i="1" spc="-150" dirty="0">
                <a:latin typeface="Arial"/>
                <a:cs typeface="Arial"/>
              </a:rPr>
              <a:t>N</a:t>
            </a:r>
            <a:r>
              <a:rPr sz="1800" i="1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should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least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6.49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n=4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835025" algn="l"/>
              </a:tabLst>
            </a:pPr>
            <a:r>
              <a:rPr sz="1800" spc="-35" dirty="0">
                <a:latin typeface="Arial"/>
                <a:cs typeface="Arial"/>
              </a:rPr>
              <a:t>Minimum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cluster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size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2352" y="3456432"/>
            <a:ext cx="615950" cy="3784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508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r>
              <a:rPr sz="1725" spc="555" baseline="-241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39" y="1008380"/>
            <a:ext cx="757555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30" dirty="0">
                <a:latin typeface="Arial"/>
                <a:cs typeface="Arial"/>
              </a:rPr>
              <a:t>For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hexagonal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geometry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7-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cluster,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being </a:t>
            </a:r>
            <a:r>
              <a:rPr sz="2000" spc="-45" dirty="0">
                <a:latin typeface="Arial"/>
                <a:cs typeface="Arial"/>
              </a:rPr>
              <a:t>at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cell </a:t>
            </a:r>
            <a:r>
              <a:rPr sz="2000" spc="-85" dirty="0">
                <a:latin typeface="Arial"/>
                <a:cs typeface="Arial"/>
              </a:rPr>
              <a:t>boundary,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signal-</a:t>
            </a:r>
            <a:r>
              <a:rPr sz="2000" spc="-20" dirty="0">
                <a:latin typeface="Arial"/>
                <a:cs typeface="Arial"/>
              </a:rPr>
              <a:t>to-</a:t>
            </a:r>
            <a:r>
              <a:rPr sz="2000" spc="-50" dirty="0">
                <a:latin typeface="Arial"/>
                <a:cs typeface="Arial"/>
              </a:rPr>
              <a:t>interference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ratio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worst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case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approximated</a:t>
            </a:r>
            <a:r>
              <a:rPr sz="2000" spc="-25" dirty="0">
                <a:latin typeface="Arial"/>
                <a:cs typeface="Arial"/>
              </a:rPr>
              <a:t> as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344" y="3124200"/>
            <a:ext cx="3813048" cy="38922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76400" y="2286000"/>
            <a:ext cx="6544309" cy="737870"/>
            <a:chOff x="1676400" y="2286000"/>
            <a:chExt cx="6544309" cy="737870"/>
          </a:xfrm>
        </p:grpSpPr>
        <p:sp>
          <p:nvSpPr>
            <p:cNvPr id="5" name="object 5"/>
            <p:cNvSpPr/>
            <p:nvPr/>
          </p:nvSpPr>
          <p:spPr>
            <a:xfrm>
              <a:off x="1676400" y="2286000"/>
              <a:ext cx="6544309" cy="737870"/>
            </a:xfrm>
            <a:custGeom>
              <a:avLst/>
              <a:gdLst/>
              <a:ahLst/>
              <a:cxnLst/>
              <a:rect l="l" t="t" r="r" b="b"/>
              <a:pathLst>
                <a:path w="6544309" h="737869">
                  <a:moveTo>
                    <a:pt x="6544056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6544056" y="737615"/>
                  </a:lnTo>
                  <a:lnTo>
                    <a:pt x="65440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8881" y="2665285"/>
              <a:ext cx="6441440" cy="0"/>
            </a:xfrm>
            <a:custGeom>
              <a:avLst/>
              <a:gdLst/>
              <a:ahLst/>
              <a:cxnLst/>
              <a:rect l="l" t="t" r="r" b="b"/>
              <a:pathLst>
                <a:path w="6441440">
                  <a:moveTo>
                    <a:pt x="0" y="0"/>
                  </a:moveTo>
                  <a:lnTo>
                    <a:pt x="179260" y="0"/>
                  </a:lnTo>
                </a:path>
                <a:path w="6441440">
                  <a:moveTo>
                    <a:pt x="456247" y="0"/>
                  </a:moveTo>
                  <a:lnTo>
                    <a:pt x="6441185" y="0"/>
                  </a:lnTo>
                </a:path>
              </a:pathLst>
            </a:custGeom>
            <a:ln w="10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69408" y="2296464"/>
            <a:ext cx="16891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-25" dirty="0">
                <a:latin typeface="Symbol"/>
                <a:cs typeface="Symbol"/>
              </a:rPr>
              <a:t></a:t>
            </a:r>
            <a:r>
              <a:rPr sz="1150" spc="-25" dirty="0"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25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689607" y="2250727"/>
            <a:ext cx="6485255" cy="7391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9"/>
              </a:spcBef>
              <a:tabLst>
                <a:tab pos="3308985" algn="l"/>
              </a:tabLst>
            </a:pP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290" dirty="0">
                <a:latin typeface="Times New Roman"/>
                <a:cs typeface="Times New Roman"/>
              </a:rPr>
              <a:t> </a:t>
            </a:r>
            <a:r>
              <a:rPr sz="3000" spc="-75" baseline="-34722" dirty="0">
                <a:latin typeface="Symbol"/>
                <a:cs typeface="Symbol"/>
              </a:rPr>
              <a:t></a:t>
            </a:r>
            <a:r>
              <a:rPr sz="3000" baseline="-34722" dirty="0">
                <a:latin typeface="Times New Roman"/>
                <a:cs typeface="Times New Roman"/>
              </a:rPr>
              <a:t>	</a:t>
            </a:r>
            <a:r>
              <a:rPr sz="2000" i="1" spc="-5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405"/>
              </a:spcBef>
              <a:tabLst>
                <a:tab pos="498475" algn="l"/>
              </a:tabLst>
            </a:pPr>
            <a:r>
              <a:rPr sz="2000" i="1" spc="-5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2(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R</a:t>
            </a:r>
            <a:r>
              <a:rPr sz="2000" spc="55" dirty="0">
                <a:latin typeface="Times New Roman"/>
                <a:cs typeface="Times New Roman"/>
              </a:rPr>
              <a:t>)</a:t>
            </a:r>
            <a:r>
              <a:rPr sz="1725" spc="82" baseline="43478" dirty="0">
                <a:latin typeface="Symbol"/>
                <a:cs typeface="Symbol"/>
              </a:rPr>
              <a:t></a:t>
            </a:r>
            <a:r>
              <a:rPr sz="1725" spc="82" baseline="43478" dirty="0">
                <a:latin typeface="Times New Roman"/>
                <a:cs typeface="Times New Roman"/>
              </a:rPr>
              <a:t>4</a:t>
            </a:r>
            <a:r>
              <a:rPr sz="1725" spc="427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(</a:t>
            </a:r>
            <a:r>
              <a:rPr sz="2000" i="1" spc="55" dirty="0">
                <a:latin typeface="Times New Roman"/>
                <a:cs typeface="Times New Roman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R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2)</a:t>
            </a:r>
            <a:r>
              <a:rPr sz="1725" baseline="43478" dirty="0">
                <a:latin typeface="Symbol"/>
                <a:cs typeface="Symbol"/>
              </a:rPr>
              <a:t></a:t>
            </a:r>
            <a:r>
              <a:rPr sz="1725" baseline="43478" dirty="0">
                <a:latin typeface="Times New Roman"/>
                <a:cs typeface="Times New Roman"/>
              </a:rPr>
              <a:t>4</a:t>
            </a:r>
            <a:r>
              <a:rPr sz="1725" spc="427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(</a:t>
            </a:r>
            <a:r>
              <a:rPr sz="2000" i="1" spc="65" dirty="0">
                <a:latin typeface="Times New Roman"/>
                <a:cs typeface="Times New Roman"/>
              </a:rPr>
              <a:t>D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R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2)</a:t>
            </a:r>
            <a:r>
              <a:rPr sz="1725" baseline="43478" dirty="0">
                <a:latin typeface="Symbol"/>
                <a:cs typeface="Symbol"/>
              </a:rPr>
              <a:t></a:t>
            </a:r>
            <a:r>
              <a:rPr sz="1725" baseline="43478" dirty="0">
                <a:latin typeface="Times New Roman"/>
                <a:cs typeface="Times New Roman"/>
              </a:rPr>
              <a:t>4</a:t>
            </a:r>
            <a:r>
              <a:rPr sz="1725" spc="419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(</a:t>
            </a:r>
            <a:r>
              <a:rPr sz="2000" i="1" spc="65" dirty="0">
                <a:latin typeface="Times New Roman"/>
                <a:cs typeface="Times New Roman"/>
              </a:rPr>
              <a:t>D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R</a:t>
            </a:r>
            <a:r>
              <a:rPr sz="2000" spc="55" dirty="0">
                <a:latin typeface="Times New Roman"/>
                <a:cs typeface="Times New Roman"/>
              </a:rPr>
              <a:t>)</a:t>
            </a:r>
            <a:r>
              <a:rPr sz="1725" spc="82" baseline="43478" dirty="0">
                <a:latin typeface="Symbol"/>
                <a:cs typeface="Symbol"/>
              </a:rPr>
              <a:t></a:t>
            </a:r>
            <a:r>
              <a:rPr sz="1725" spc="82" baseline="43478" dirty="0">
                <a:latin typeface="Times New Roman"/>
                <a:cs typeface="Times New Roman"/>
              </a:rPr>
              <a:t>4</a:t>
            </a:r>
            <a:r>
              <a:rPr sz="1725" spc="419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spc="30" dirty="0">
                <a:latin typeface="Times New Roman"/>
                <a:cs typeface="Times New Roman"/>
              </a:rPr>
              <a:t>D</a:t>
            </a:r>
            <a:r>
              <a:rPr sz="1725" spc="44" baseline="43478" dirty="0">
                <a:latin typeface="Symbol"/>
                <a:cs typeface="Symbol"/>
              </a:rPr>
              <a:t></a:t>
            </a:r>
            <a:r>
              <a:rPr sz="1725" spc="44" baseline="43478" dirty="0">
                <a:latin typeface="Times New Roman"/>
                <a:cs typeface="Times New Roman"/>
              </a:rPr>
              <a:t>4</a:t>
            </a:r>
            <a:endParaRPr sz="1725" baseline="43478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330" y="727964"/>
            <a:ext cx="8079739" cy="870237"/>
          </a:xfrm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1070610">
              <a:lnSpc>
                <a:spcPct val="100000"/>
              </a:lnSpc>
              <a:spcBef>
                <a:spcPts val="90"/>
              </a:spcBef>
            </a:pPr>
            <a:r>
              <a:rPr sz="3200" spc="-135" smtClean="0">
                <a:solidFill>
                  <a:srgbClr val="1E487C"/>
                </a:solidFill>
              </a:rPr>
              <a:t>Adjacent</a:t>
            </a:r>
            <a:r>
              <a:rPr sz="3200" spc="-85" smtClean="0">
                <a:solidFill>
                  <a:srgbClr val="1E487C"/>
                </a:solidFill>
              </a:rPr>
              <a:t> </a:t>
            </a:r>
            <a:r>
              <a:rPr sz="3200" spc="-204" dirty="0">
                <a:solidFill>
                  <a:srgbClr val="1E487C"/>
                </a:solidFill>
              </a:rPr>
              <a:t>Channel</a:t>
            </a:r>
            <a:r>
              <a:rPr sz="3200" spc="-75" dirty="0">
                <a:solidFill>
                  <a:srgbClr val="1E487C"/>
                </a:solidFill>
              </a:rPr>
              <a:t> </a:t>
            </a:r>
            <a:r>
              <a:rPr sz="3200" spc="-80" dirty="0">
                <a:solidFill>
                  <a:srgbClr val="1E487C"/>
                </a:solidFill>
              </a:rPr>
              <a:t>Interference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998980"/>
            <a:ext cx="6901815" cy="1979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28003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85" dirty="0">
                <a:latin typeface="Arial"/>
                <a:cs typeface="Arial"/>
              </a:rPr>
              <a:t>Adjacent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interference: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from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adjacent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75" dirty="0">
                <a:latin typeface="Arial"/>
                <a:cs typeface="Arial"/>
              </a:rPr>
              <a:t>frequency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desired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signal.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55" dirty="0">
                <a:latin typeface="Arial"/>
                <a:cs typeface="Arial"/>
              </a:rPr>
              <a:t>Imperfect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receiver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filters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allow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nearby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frequencies</a:t>
            </a:r>
            <a:r>
              <a:rPr sz="1800" dirty="0">
                <a:latin typeface="Arial"/>
                <a:cs typeface="Arial"/>
              </a:rPr>
              <a:t> 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leak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passband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Performance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degrade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seriously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i="1" spc="-70" dirty="0">
                <a:latin typeface="Arial"/>
                <a:cs typeface="Arial"/>
              </a:rPr>
              <a:t>near-</a:t>
            </a:r>
            <a:r>
              <a:rPr sz="1800" i="1" spc="-20" dirty="0">
                <a:latin typeface="Arial"/>
                <a:cs typeface="Arial"/>
              </a:rPr>
              <a:t>far</a:t>
            </a:r>
            <a:r>
              <a:rPr sz="1800" i="1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effect.</a:t>
            </a:r>
            <a:endParaRPr sz="1800">
              <a:latin typeface="Arial"/>
              <a:cs typeface="Arial"/>
            </a:endParaRPr>
          </a:p>
          <a:p>
            <a:pPr marL="3493135" marR="2700020" algn="ctr">
              <a:lnSpc>
                <a:spcPct val="103200"/>
              </a:lnSpc>
              <a:spcBef>
                <a:spcPts val="890"/>
              </a:spcBef>
            </a:pPr>
            <a:r>
              <a:rPr sz="950" spc="-45" dirty="0">
                <a:latin typeface="Arial"/>
                <a:cs typeface="Arial"/>
              </a:rPr>
              <a:t>receiving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filter response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25658" y="4406265"/>
            <a:ext cx="3696970" cy="912494"/>
            <a:chOff x="4125658" y="4406265"/>
            <a:chExt cx="3696970" cy="912494"/>
          </a:xfrm>
        </p:grpSpPr>
        <p:sp>
          <p:nvSpPr>
            <p:cNvPr id="6" name="object 6"/>
            <p:cNvSpPr/>
            <p:nvPr/>
          </p:nvSpPr>
          <p:spPr>
            <a:xfrm>
              <a:off x="5352097" y="4417695"/>
              <a:ext cx="1243965" cy="889635"/>
            </a:xfrm>
            <a:custGeom>
              <a:avLst/>
              <a:gdLst/>
              <a:ahLst/>
              <a:cxnLst/>
              <a:rect l="l" t="t" r="r" b="b"/>
              <a:pathLst>
                <a:path w="1243965" h="889635">
                  <a:moveTo>
                    <a:pt x="621982" y="1142"/>
                  </a:moveTo>
                  <a:lnTo>
                    <a:pt x="610742" y="1142"/>
                  </a:lnTo>
                  <a:lnTo>
                    <a:pt x="599503" y="1142"/>
                  </a:lnTo>
                  <a:lnTo>
                    <a:pt x="586930" y="1142"/>
                  </a:lnTo>
                  <a:lnTo>
                    <a:pt x="575690" y="1142"/>
                  </a:lnTo>
                  <a:lnTo>
                    <a:pt x="563117" y="0"/>
                  </a:lnTo>
                  <a:lnTo>
                    <a:pt x="551878" y="0"/>
                  </a:lnTo>
                  <a:lnTo>
                    <a:pt x="539305" y="1142"/>
                  </a:lnTo>
                  <a:lnTo>
                    <a:pt x="526732" y="1142"/>
                  </a:lnTo>
                  <a:lnTo>
                    <a:pt x="514159" y="1142"/>
                  </a:lnTo>
                  <a:lnTo>
                    <a:pt x="502919" y="2476"/>
                  </a:lnTo>
                  <a:lnTo>
                    <a:pt x="490347" y="2476"/>
                  </a:lnTo>
                  <a:lnTo>
                    <a:pt x="477774" y="3809"/>
                  </a:lnTo>
                  <a:lnTo>
                    <a:pt x="466534" y="4952"/>
                  </a:lnTo>
                  <a:lnTo>
                    <a:pt x="453961" y="6286"/>
                  </a:lnTo>
                  <a:lnTo>
                    <a:pt x="442722" y="7429"/>
                  </a:lnTo>
                  <a:lnTo>
                    <a:pt x="430149" y="9905"/>
                  </a:lnTo>
                  <a:lnTo>
                    <a:pt x="418909" y="11239"/>
                  </a:lnTo>
                  <a:lnTo>
                    <a:pt x="407669" y="13715"/>
                  </a:lnTo>
                  <a:lnTo>
                    <a:pt x="397573" y="17525"/>
                  </a:lnTo>
                  <a:lnTo>
                    <a:pt x="386334" y="20002"/>
                  </a:lnTo>
                  <a:lnTo>
                    <a:pt x="376237" y="23812"/>
                  </a:lnTo>
                  <a:lnTo>
                    <a:pt x="364998" y="27431"/>
                  </a:lnTo>
                  <a:lnTo>
                    <a:pt x="320992" y="50101"/>
                  </a:lnTo>
                  <a:lnTo>
                    <a:pt x="290893" y="73913"/>
                  </a:lnTo>
                  <a:lnTo>
                    <a:pt x="244601" y="135254"/>
                  </a:lnTo>
                  <a:lnTo>
                    <a:pt x="225742" y="171449"/>
                  </a:lnTo>
                  <a:lnTo>
                    <a:pt x="210692" y="210311"/>
                  </a:lnTo>
                  <a:lnTo>
                    <a:pt x="198119" y="252983"/>
                  </a:lnTo>
                  <a:lnTo>
                    <a:pt x="186880" y="296798"/>
                  </a:lnTo>
                  <a:lnTo>
                    <a:pt x="178117" y="341756"/>
                  </a:lnTo>
                  <a:lnTo>
                    <a:pt x="170687" y="388238"/>
                  </a:lnTo>
                  <a:lnTo>
                    <a:pt x="163067" y="435673"/>
                  </a:lnTo>
                  <a:lnTo>
                    <a:pt x="156781" y="483298"/>
                  </a:lnTo>
                  <a:lnTo>
                    <a:pt x="150494" y="530923"/>
                  </a:lnTo>
                  <a:lnTo>
                    <a:pt x="144208" y="578548"/>
                  </a:lnTo>
                  <a:lnTo>
                    <a:pt x="136778" y="623506"/>
                  </a:lnTo>
                  <a:lnTo>
                    <a:pt x="128015" y="667321"/>
                  </a:lnTo>
                  <a:lnTo>
                    <a:pt x="117919" y="709993"/>
                  </a:lnTo>
                  <a:lnTo>
                    <a:pt x="105346" y="748855"/>
                  </a:lnTo>
                  <a:lnTo>
                    <a:pt x="91630" y="785050"/>
                  </a:lnTo>
                  <a:lnTo>
                    <a:pt x="52768" y="846391"/>
                  </a:lnTo>
                  <a:lnTo>
                    <a:pt x="28955" y="870203"/>
                  </a:lnTo>
                  <a:lnTo>
                    <a:pt x="0" y="889063"/>
                  </a:lnTo>
                </a:path>
                <a:path w="1243965" h="889635">
                  <a:moveTo>
                    <a:pt x="621982" y="1142"/>
                  </a:moveTo>
                  <a:lnTo>
                    <a:pt x="633222" y="1142"/>
                  </a:lnTo>
                  <a:lnTo>
                    <a:pt x="645794" y="1142"/>
                  </a:lnTo>
                  <a:lnTo>
                    <a:pt x="657034" y="1142"/>
                  </a:lnTo>
                  <a:lnTo>
                    <a:pt x="669607" y="1142"/>
                  </a:lnTo>
                  <a:lnTo>
                    <a:pt x="681037" y="0"/>
                  </a:lnTo>
                  <a:lnTo>
                    <a:pt x="693419" y="0"/>
                  </a:lnTo>
                  <a:lnTo>
                    <a:pt x="705992" y="1142"/>
                  </a:lnTo>
                  <a:lnTo>
                    <a:pt x="717232" y="1142"/>
                  </a:lnTo>
                  <a:lnTo>
                    <a:pt x="729805" y="1142"/>
                  </a:lnTo>
                  <a:lnTo>
                    <a:pt x="742378" y="2476"/>
                  </a:lnTo>
                  <a:lnTo>
                    <a:pt x="754951" y="2476"/>
                  </a:lnTo>
                  <a:lnTo>
                    <a:pt x="766190" y="3809"/>
                  </a:lnTo>
                  <a:lnTo>
                    <a:pt x="778763" y="4952"/>
                  </a:lnTo>
                  <a:lnTo>
                    <a:pt x="790003" y="6286"/>
                  </a:lnTo>
                  <a:lnTo>
                    <a:pt x="802576" y="7429"/>
                  </a:lnTo>
                  <a:lnTo>
                    <a:pt x="813815" y="9905"/>
                  </a:lnTo>
                  <a:lnTo>
                    <a:pt x="825055" y="11239"/>
                  </a:lnTo>
                  <a:lnTo>
                    <a:pt x="836485" y="13715"/>
                  </a:lnTo>
                  <a:lnTo>
                    <a:pt x="847725" y="17525"/>
                  </a:lnTo>
                  <a:lnTo>
                    <a:pt x="857821" y="20002"/>
                  </a:lnTo>
                  <a:lnTo>
                    <a:pt x="922972" y="50101"/>
                  </a:lnTo>
                  <a:lnTo>
                    <a:pt x="953071" y="73913"/>
                  </a:lnTo>
                  <a:lnTo>
                    <a:pt x="978217" y="102679"/>
                  </a:lnTo>
                  <a:lnTo>
                    <a:pt x="1000696" y="135254"/>
                  </a:lnTo>
                  <a:lnTo>
                    <a:pt x="1018222" y="171449"/>
                  </a:lnTo>
                  <a:lnTo>
                    <a:pt x="1034605" y="210311"/>
                  </a:lnTo>
                  <a:lnTo>
                    <a:pt x="1047178" y="252983"/>
                  </a:lnTo>
                  <a:lnTo>
                    <a:pt x="1057084" y="296798"/>
                  </a:lnTo>
                  <a:lnTo>
                    <a:pt x="1067180" y="341756"/>
                  </a:lnTo>
                  <a:lnTo>
                    <a:pt x="1074610" y="388238"/>
                  </a:lnTo>
                  <a:lnTo>
                    <a:pt x="1080897" y="435673"/>
                  </a:lnTo>
                  <a:lnTo>
                    <a:pt x="1087183" y="483298"/>
                  </a:lnTo>
                  <a:lnTo>
                    <a:pt x="1093469" y="530923"/>
                  </a:lnTo>
                  <a:lnTo>
                    <a:pt x="1101089" y="578548"/>
                  </a:lnTo>
                  <a:lnTo>
                    <a:pt x="1107376" y="623506"/>
                  </a:lnTo>
                  <a:lnTo>
                    <a:pt x="1116139" y="667321"/>
                  </a:lnTo>
                  <a:lnTo>
                    <a:pt x="1126045" y="709993"/>
                  </a:lnTo>
                  <a:lnTo>
                    <a:pt x="1138618" y="748855"/>
                  </a:lnTo>
                  <a:lnTo>
                    <a:pt x="1153667" y="785050"/>
                  </a:lnTo>
                  <a:lnTo>
                    <a:pt x="1191387" y="846391"/>
                  </a:lnTo>
                  <a:lnTo>
                    <a:pt x="1216342" y="870203"/>
                  </a:lnTo>
                  <a:lnTo>
                    <a:pt x="1243964" y="889063"/>
                  </a:lnTo>
                </a:path>
              </a:pathLst>
            </a:custGeom>
            <a:ln w="225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7088" y="4417695"/>
              <a:ext cx="3674110" cy="889635"/>
            </a:xfrm>
            <a:custGeom>
              <a:avLst/>
              <a:gdLst/>
              <a:ahLst/>
              <a:cxnLst/>
              <a:rect l="l" t="t" r="r" b="b"/>
              <a:pathLst>
                <a:path w="3674109" h="889635">
                  <a:moveTo>
                    <a:pt x="3052000" y="1142"/>
                  </a:moveTo>
                  <a:lnTo>
                    <a:pt x="3040760" y="1142"/>
                  </a:lnTo>
                  <a:lnTo>
                    <a:pt x="3028188" y="1142"/>
                  </a:lnTo>
                  <a:lnTo>
                    <a:pt x="3016948" y="1142"/>
                  </a:lnTo>
                  <a:lnTo>
                    <a:pt x="3005708" y="1142"/>
                  </a:lnTo>
                  <a:lnTo>
                    <a:pt x="2993135" y="0"/>
                  </a:lnTo>
                  <a:lnTo>
                    <a:pt x="2980563" y="0"/>
                  </a:lnTo>
                  <a:lnTo>
                    <a:pt x="2969323" y="1142"/>
                  </a:lnTo>
                  <a:lnTo>
                    <a:pt x="2956750" y="1142"/>
                  </a:lnTo>
                  <a:lnTo>
                    <a:pt x="2944177" y="1142"/>
                  </a:lnTo>
                  <a:lnTo>
                    <a:pt x="2931795" y="2476"/>
                  </a:lnTo>
                  <a:lnTo>
                    <a:pt x="2920365" y="2476"/>
                  </a:lnTo>
                  <a:lnTo>
                    <a:pt x="2907792" y="3809"/>
                  </a:lnTo>
                  <a:lnTo>
                    <a:pt x="2895409" y="4952"/>
                  </a:lnTo>
                  <a:lnTo>
                    <a:pt x="2883979" y="6286"/>
                  </a:lnTo>
                  <a:lnTo>
                    <a:pt x="2871597" y="7429"/>
                  </a:lnTo>
                  <a:lnTo>
                    <a:pt x="2860167" y="9905"/>
                  </a:lnTo>
                  <a:lnTo>
                    <a:pt x="2848927" y="11239"/>
                  </a:lnTo>
                  <a:lnTo>
                    <a:pt x="2837688" y="13715"/>
                  </a:lnTo>
                  <a:lnTo>
                    <a:pt x="2826448" y="17525"/>
                  </a:lnTo>
                  <a:lnTo>
                    <a:pt x="2816352" y="20002"/>
                  </a:lnTo>
                  <a:lnTo>
                    <a:pt x="2751201" y="50101"/>
                  </a:lnTo>
                  <a:lnTo>
                    <a:pt x="2721102" y="73913"/>
                  </a:lnTo>
                  <a:lnTo>
                    <a:pt x="2695955" y="102679"/>
                  </a:lnTo>
                  <a:lnTo>
                    <a:pt x="2673477" y="135254"/>
                  </a:lnTo>
                  <a:lnTo>
                    <a:pt x="2655760" y="171449"/>
                  </a:lnTo>
                  <a:lnTo>
                    <a:pt x="2640710" y="210311"/>
                  </a:lnTo>
                  <a:lnTo>
                    <a:pt x="2626995" y="252983"/>
                  </a:lnTo>
                  <a:lnTo>
                    <a:pt x="2616898" y="296798"/>
                  </a:lnTo>
                  <a:lnTo>
                    <a:pt x="2606992" y="341756"/>
                  </a:lnTo>
                  <a:lnTo>
                    <a:pt x="2599372" y="388238"/>
                  </a:lnTo>
                  <a:lnTo>
                    <a:pt x="2593085" y="435673"/>
                  </a:lnTo>
                  <a:lnTo>
                    <a:pt x="2586799" y="483298"/>
                  </a:lnTo>
                  <a:lnTo>
                    <a:pt x="2580513" y="530923"/>
                  </a:lnTo>
                  <a:lnTo>
                    <a:pt x="2574417" y="578548"/>
                  </a:lnTo>
                  <a:lnTo>
                    <a:pt x="2566797" y="623506"/>
                  </a:lnTo>
                  <a:lnTo>
                    <a:pt x="2558033" y="667321"/>
                  </a:lnTo>
                  <a:lnTo>
                    <a:pt x="2547937" y="709993"/>
                  </a:lnTo>
                  <a:lnTo>
                    <a:pt x="2535554" y="748855"/>
                  </a:lnTo>
                  <a:lnTo>
                    <a:pt x="2520505" y="785050"/>
                  </a:lnTo>
                  <a:lnTo>
                    <a:pt x="2482786" y="846391"/>
                  </a:lnTo>
                  <a:lnTo>
                    <a:pt x="2457640" y="870203"/>
                  </a:lnTo>
                  <a:lnTo>
                    <a:pt x="2430208" y="889063"/>
                  </a:lnTo>
                </a:path>
                <a:path w="3674109" h="889635">
                  <a:moveTo>
                    <a:pt x="3052000" y="1142"/>
                  </a:moveTo>
                  <a:lnTo>
                    <a:pt x="3063430" y="1142"/>
                  </a:lnTo>
                  <a:lnTo>
                    <a:pt x="3074670" y="1142"/>
                  </a:lnTo>
                  <a:lnTo>
                    <a:pt x="3087243" y="1142"/>
                  </a:lnTo>
                  <a:lnTo>
                    <a:pt x="3098482" y="1142"/>
                  </a:lnTo>
                  <a:lnTo>
                    <a:pt x="3111055" y="0"/>
                  </a:lnTo>
                  <a:lnTo>
                    <a:pt x="3123628" y="0"/>
                  </a:lnTo>
                  <a:lnTo>
                    <a:pt x="3134868" y="1142"/>
                  </a:lnTo>
                  <a:lnTo>
                    <a:pt x="3147441" y="1142"/>
                  </a:lnTo>
                  <a:lnTo>
                    <a:pt x="3160014" y="1142"/>
                  </a:lnTo>
                  <a:lnTo>
                    <a:pt x="3172396" y="2476"/>
                  </a:lnTo>
                  <a:lnTo>
                    <a:pt x="3183826" y="2476"/>
                  </a:lnTo>
                  <a:lnTo>
                    <a:pt x="3196208" y="3809"/>
                  </a:lnTo>
                  <a:lnTo>
                    <a:pt x="3207639" y="4952"/>
                  </a:lnTo>
                  <a:lnTo>
                    <a:pt x="3220021" y="6286"/>
                  </a:lnTo>
                  <a:lnTo>
                    <a:pt x="3231451" y="7429"/>
                  </a:lnTo>
                  <a:lnTo>
                    <a:pt x="3244024" y="9905"/>
                  </a:lnTo>
                  <a:lnTo>
                    <a:pt x="3255264" y="11239"/>
                  </a:lnTo>
                  <a:lnTo>
                    <a:pt x="3266503" y="13715"/>
                  </a:lnTo>
                  <a:lnTo>
                    <a:pt x="3277743" y="17525"/>
                  </a:lnTo>
                  <a:lnTo>
                    <a:pt x="3287839" y="20002"/>
                  </a:lnTo>
                  <a:lnTo>
                    <a:pt x="3352990" y="50101"/>
                  </a:lnTo>
                  <a:lnTo>
                    <a:pt x="3383089" y="73913"/>
                  </a:lnTo>
                  <a:lnTo>
                    <a:pt x="3408235" y="102679"/>
                  </a:lnTo>
                  <a:lnTo>
                    <a:pt x="3429571" y="135254"/>
                  </a:lnTo>
                  <a:lnTo>
                    <a:pt x="3448240" y="171449"/>
                  </a:lnTo>
                  <a:lnTo>
                    <a:pt x="3463290" y="210311"/>
                  </a:lnTo>
                  <a:lnTo>
                    <a:pt x="3477196" y="252983"/>
                  </a:lnTo>
                  <a:lnTo>
                    <a:pt x="3487293" y="296798"/>
                  </a:lnTo>
                  <a:lnTo>
                    <a:pt x="3496055" y="341756"/>
                  </a:lnTo>
                  <a:lnTo>
                    <a:pt x="3503485" y="388238"/>
                  </a:lnTo>
                  <a:lnTo>
                    <a:pt x="3511105" y="435673"/>
                  </a:lnTo>
                  <a:lnTo>
                    <a:pt x="3517392" y="483298"/>
                  </a:lnTo>
                  <a:lnTo>
                    <a:pt x="3523488" y="530923"/>
                  </a:lnTo>
                  <a:lnTo>
                    <a:pt x="3529774" y="578548"/>
                  </a:lnTo>
                  <a:lnTo>
                    <a:pt x="3537394" y="623506"/>
                  </a:lnTo>
                  <a:lnTo>
                    <a:pt x="3546157" y="667321"/>
                  </a:lnTo>
                  <a:lnTo>
                    <a:pt x="3556254" y="709993"/>
                  </a:lnTo>
                  <a:lnTo>
                    <a:pt x="3568636" y="748855"/>
                  </a:lnTo>
                  <a:lnTo>
                    <a:pt x="3583685" y="785050"/>
                  </a:lnTo>
                  <a:lnTo>
                    <a:pt x="3621404" y="846391"/>
                  </a:lnTo>
                  <a:lnTo>
                    <a:pt x="3645217" y="870203"/>
                  </a:lnTo>
                  <a:lnTo>
                    <a:pt x="3673982" y="889063"/>
                  </a:lnTo>
                </a:path>
                <a:path w="3674109" h="889635">
                  <a:moveTo>
                    <a:pt x="621982" y="1142"/>
                  </a:moveTo>
                  <a:lnTo>
                    <a:pt x="610743" y="1142"/>
                  </a:lnTo>
                  <a:lnTo>
                    <a:pt x="599313" y="1142"/>
                  </a:lnTo>
                  <a:lnTo>
                    <a:pt x="588073" y="1142"/>
                  </a:lnTo>
                  <a:lnTo>
                    <a:pt x="575500" y="1142"/>
                  </a:lnTo>
                  <a:lnTo>
                    <a:pt x="564261" y="0"/>
                  </a:lnTo>
                  <a:lnTo>
                    <a:pt x="551688" y="0"/>
                  </a:lnTo>
                  <a:lnTo>
                    <a:pt x="539114" y="1142"/>
                  </a:lnTo>
                  <a:lnTo>
                    <a:pt x="526732" y="1142"/>
                  </a:lnTo>
                  <a:lnTo>
                    <a:pt x="515302" y="1142"/>
                  </a:lnTo>
                  <a:lnTo>
                    <a:pt x="502920" y="2476"/>
                  </a:lnTo>
                  <a:lnTo>
                    <a:pt x="490347" y="2476"/>
                  </a:lnTo>
                  <a:lnTo>
                    <a:pt x="478916" y="3809"/>
                  </a:lnTo>
                  <a:lnTo>
                    <a:pt x="466534" y="4952"/>
                  </a:lnTo>
                  <a:lnTo>
                    <a:pt x="453961" y="6286"/>
                  </a:lnTo>
                  <a:lnTo>
                    <a:pt x="442722" y="7429"/>
                  </a:lnTo>
                  <a:lnTo>
                    <a:pt x="431291" y="9905"/>
                  </a:lnTo>
                  <a:lnTo>
                    <a:pt x="420052" y="11239"/>
                  </a:lnTo>
                  <a:lnTo>
                    <a:pt x="408813" y="13715"/>
                  </a:lnTo>
                  <a:lnTo>
                    <a:pt x="397573" y="17525"/>
                  </a:lnTo>
                  <a:lnTo>
                    <a:pt x="386143" y="20002"/>
                  </a:lnTo>
                  <a:lnTo>
                    <a:pt x="376237" y="23812"/>
                  </a:lnTo>
                  <a:lnTo>
                    <a:pt x="366140" y="27431"/>
                  </a:lnTo>
                  <a:lnTo>
                    <a:pt x="320992" y="50101"/>
                  </a:lnTo>
                  <a:lnTo>
                    <a:pt x="265747" y="102679"/>
                  </a:lnTo>
                  <a:lnTo>
                    <a:pt x="244601" y="135254"/>
                  </a:lnTo>
                  <a:lnTo>
                    <a:pt x="225742" y="171449"/>
                  </a:lnTo>
                  <a:lnTo>
                    <a:pt x="210693" y="210311"/>
                  </a:lnTo>
                  <a:lnTo>
                    <a:pt x="198120" y="252983"/>
                  </a:lnTo>
                  <a:lnTo>
                    <a:pt x="186880" y="296798"/>
                  </a:lnTo>
                  <a:lnTo>
                    <a:pt x="178117" y="341756"/>
                  </a:lnTo>
                  <a:lnTo>
                    <a:pt x="170497" y="388238"/>
                  </a:lnTo>
                  <a:lnTo>
                    <a:pt x="163068" y="435673"/>
                  </a:lnTo>
                  <a:lnTo>
                    <a:pt x="156781" y="483298"/>
                  </a:lnTo>
                  <a:lnTo>
                    <a:pt x="150495" y="530923"/>
                  </a:lnTo>
                  <a:lnTo>
                    <a:pt x="144208" y="578548"/>
                  </a:lnTo>
                  <a:lnTo>
                    <a:pt x="136588" y="623506"/>
                  </a:lnTo>
                  <a:lnTo>
                    <a:pt x="127825" y="667321"/>
                  </a:lnTo>
                  <a:lnTo>
                    <a:pt x="117919" y="709993"/>
                  </a:lnTo>
                  <a:lnTo>
                    <a:pt x="106679" y="748855"/>
                  </a:lnTo>
                  <a:lnTo>
                    <a:pt x="91630" y="785050"/>
                  </a:lnTo>
                  <a:lnTo>
                    <a:pt x="52577" y="846391"/>
                  </a:lnTo>
                  <a:lnTo>
                    <a:pt x="28765" y="870203"/>
                  </a:lnTo>
                  <a:lnTo>
                    <a:pt x="0" y="889063"/>
                  </a:lnTo>
                </a:path>
                <a:path w="3674109" h="889635">
                  <a:moveTo>
                    <a:pt x="621982" y="1142"/>
                  </a:moveTo>
                  <a:lnTo>
                    <a:pt x="634555" y="1142"/>
                  </a:lnTo>
                  <a:lnTo>
                    <a:pt x="645795" y="1142"/>
                  </a:lnTo>
                  <a:lnTo>
                    <a:pt x="657034" y="1142"/>
                  </a:lnTo>
                  <a:lnTo>
                    <a:pt x="669607" y="1142"/>
                  </a:lnTo>
                  <a:lnTo>
                    <a:pt x="680847" y="0"/>
                  </a:lnTo>
                  <a:lnTo>
                    <a:pt x="693420" y="0"/>
                  </a:lnTo>
                  <a:lnTo>
                    <a:pt x="705993" y="1142"/>
                  </a:lnTo>
                  <a:lnTo>
                    <a:pt x="718565" y="1142"/>
                  </a:lnTo>
                  <a:lnTo>
                    <a:pt x="729805" y="1142"/>
                  </a:lnTo>
                  <a:lnTo>
                    <a:pt x="742378" y="2476"/>
                  </a:lnTo>
                  <a:lnTo>
                    <a:pt x="754951" y="2476"/>
                  </a:lnTo>
                  <a:lnTo>
                    <a:pt x="766190" y="3809"/>
                  </a:lnTo>
                  <a:lnTo>
                    <a:pt x="778763" y="4952"/>
                  </a:lnTo>
                  <a:lnTo>
                    <a:pt x="791146" y="6286"/>
                  </a:lnTo>
                  <a:lnTo>
                    <a:pt x="802576" y="7429"/>
                  </a:lnTo>
                  <a:lnTo>
                    <a:pt x="813815" y="9905"/>
                  </a:lnTo>
                  <a:lnTo>
                    <a:pt x="825055" y="11239"/>
                  </a:lnTo>
                  <a:lnTo>
                    <a:pt x="836295" y="13715"/>
                  </a:lnTo>
                  <a:lnTo>
                    <a:pt x="847725" y="17525"/>
                  </a:lnTo>
                  <a:lnTo>
                    <a:pt x="858964" y="20002"/>
                  </a:lnTo>
                  <a:lnTo>
                    <a:pt x="869061" y="23812"/>
                  </a:lnTo>
                  <a:lnTo>
                    <a:pt x="878966" y="27431"/>
                  </a:lnTo>
                  <a:lnTo>
                    <a:pt x="924115" y="50101"/>
                  </a:lnTo>
                  <a:lnTo>
                    <a:pt x="979360" y="102679"/>
                  </a:lnTo>
                  <a:lnTo>
                    <a:pt x="1000696" y="135254"/>
                  </a:lnTo>
                  <a:lnTo>
                    <a:pt x="1019365" y="171449"/>
                  </a:lnTo>
                  <a:lnTo>
                    <a:pt x="1034414" y="210311"/>
                  </a:lnTo>
                  <a:lnTo>
                    <a:pt x="1046988" y="252983"/>
                  </a:lnTo>
                  <a:lnTo>
                    <a:pt x="1058418" y="296798"/>
                  </a:lnTo>
                  <a:lnTo>
                    <a:pt x="1067181" y="341756"/>
                  </a:lnTo>
                  <a:lnTo>
                    <a:pt x="1074610" y="388238"/>
                  </a:lnTo>
                  <a:lnTo>
                    <a:pt x="1082230" y="435673"/>
                  </a:lnTo>
                  <a:lnTo>
                    <a:pt x="1088326" y="483298"/>
                  </a:lnTo>
                  <a:lnTo>
                    <a:pt x="1094613" y="530923"/>
                  </a:lnTo>
                  <a:lnTo>
                    <a:pt x="1100899" y="578548"/>
                  </a:lnTo>
                  <a:lnTo>
                    <a:pt x="1108519" y="623506"/>
                  </a:lnTo>
                  <a:lnTo>
                    <a:pt x="1117282" y="667321"/>
                  </a:lnTo>
                  <a:lnTo>
                    <a:pt x="1127378" y="709993"/>
                  </a:lnTo>
                  <a:lnTo>
                    <a:pt x="1138618" y="748855"/>
                  </a:lnTo>
                  <a:lnTo>
                    <a:pt x="1153668" y="785050"/>
                  </a:lnTo>
                  <a:lnTo>
                    <a:pt x="1192529" y="846391"/>
                  </a:lnTo>
                  <a:lnTo>
                    <a:pt x="1216342" y="870203"/>
                  </a:lnTo>
                  <a:lnTo>
                    <a:pt x="1245108" y="889063"/>
                  </a:lnTo>
                </a:path>
              </a:pathLst>
            </a:custGeom>
            <a:ln w="225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2196" y="4510283"/>
            <a:ext cx="6832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0" dirty="0">
                <a:latin typeface="Arial"/>
                <a:cs typeface="Arial"/>
              </a:rPr>
              <a:t>desired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signal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97386" y="4037076"/>
            <a:ext cx="1955164" cy="1270000"/>
          </a:xfrm>
          <a:custGeom>
            <a:avLst/>
            <a:gdLst/>
            <a:ahLst/>
            <a:cxnLst/>
            <a:rect l="l" t="t" r="r" b="b"/>
            <a:pathLst>
              <a:path w="1955165" h="1270000">
                <a:moveTo>
                  <a:pt x="384810" y="234124"/>
                </a:moveTo>
                <a:lnTo>
                  <a:pt x="0" y="1269682"/>
                </a:lnTo>
              </a:path>
              <a:path w="1955165" h="1270000">
                <a:moveTo>
                  <a:pt x="384810" y="234124"/>
                </a:moveTo>
                <a:lnTo>
                  <a:pt x="1569910" y="234124"/>
                </a:lnTo>
                <a:lnTo>
                  <a:pt x="1954720" y="1269682"/>
                </a:lnTo>
              </a:path>
              <a:path w="1955165" h="1270000">
                <a:moveTo>
                  <a:pt x="176784" y="0"/>
                </a:moveTo>
                <a:lnTo>
                  <a:pt x="177926" y="40004"/>
                </a:lnTo>
                <a:lnTo>
                  <a:pt x="181737" y="78866"/>
                </a:lnTo>
                <a:lnTo>
                  <a:pt x="188023" y="117728"/>
                </a:lnTo>
                <a:lnTo>
                  <a:pt x="206883" y="188975"/>
                </a:lnTo>
                <a:lnTo>
                  <a:pt x="234314" y="249174"/>
                </a:lnTo>
                <a:lnTo>
                  <a:pt x="268224" y="294132"/>
                </a:lnTo>
                <a:lnTo>
                  <a:pt x="307086" y="322897"/>
                </a:lnTo>
                <a:lnTo>
                  <a:pt x="327088" y="330517"/>
                </a:lnTo>
                <a:lnTo>
                  <a:pt x="348424" y="332994"/>
                </a:lnTo>
              </a:path>
            </a:pathLst>
          </a:custGeom>
          <a:ln w="7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2097" y="5897689"/>
            <a:ext cx="1243965" cy="889635"/>
          </a:xfrm>
          <a:custGeom>
            <a:avLst/>
            <a:gdLst/>
            <a:ahLst/>
            <a:cxnLst/>
            <a:rect l="l" t="t" r="r" b="b"/>
            <a:pathLst>
              <a:path w="1243965" h="889634">
                <a:moveTo>
                  <a:pt x="621982" y="1333"/>
                </a:moveTo>
                <a:lnTo>
                  <a:pt x="610742" y="1333"/>
                </a:lnTo>
                <a:lnTo>
                  <a:pt x="599503" y="0"/>
                </a:lnTo>
                <a:lnTo>
                  <a:pt x="586930" y="0"/>
                </a:lnTo>
                <a:lnTo>
                  <a:pt x="514159" y="0"/>
                </a:lnTo>
                <a:lnTo>
                  <a:pt x="502919" y="1333"/>
                </a:lnTo>
                <a:lnTo>
                  <a:pt x="490347" y="1333"/>
                </a:lnTo>
                <a:lnTo>
                  <a:pt x="477774" y="2476"/>
                </a:lnTo>
                <a:lnTo>
                  <a:pt x="466534" y="3810"/>
                </a:lnTo>
                <a:lnTo>
                  <a:pt x="453961" y="5143"/>
                </a:lnTo>
                <a:lnTo>
                  <a:pt x="442722" y="7620"/>
                </a:lnTo>
                <a:lnTo>
                  <a:pt x="430149" y="8762"/>
                </a:lnTo>
                <a:lnTo>
                  <a:pt x="418909" y="11239"/>
                </a:lnTo>
                <a:lnTo>
                  <a:pt x="407669" y="13906"/>
                </a:lnTo>
                <a:lnTo>
                  <a:pt x="397573" y="16383"/>
                </a:lnTo>
                <a:lnTo>
                  <a:pt x="386334" y="18859"/>
                </a:lnTo>
                <a:lnTo>
                  <a:pt x="376237" y="22669"/>
                </a:lnTo>
                <a:lnTo>
                  <a:pt x="364998" y="26289"/>
                </a:lnTo>
                <a:lnTo>
                  <a:pt x="320992" y="50101"/>
                </a:lnTo>
                <a:lnTo>
                  <a:pt x="290893" y="73914"/>
                </a:lnTo>
                <a:lnTo>
                  <a:pt x="244601" y="134112"/>
                </a:lnTo>
                <a:lnTo>
                  <a:pt x="225742" y="170306"/>
                </a:lnTo>
                <a:lnTo>
                  <a:pt x="210692" y="210502"/>
                </a:lnTo>
                <a:lnTo>
                  <a:pt x="198119" y="251650"/>
                </a:lnTo>
                <a:lnTo>
                  <a:pt x="186880" y="295465"/>
                </a:lnTo>
                <a:lnTo>
                  <a:pt x="178117" y="340614"/>
                </a:lnTo>
                <a:lnTo>
                  <a:pt x="170687" y="388239"/>
                </a:lnTo>
                <a:lnTo>
                  <a:pt x="163067" y="435864"/>
                </a:lnTo>
                <a:lnTo>
                  <a:pt x="156781" y="483298"/>
                </a:lnTo>
                <a:lnTo>
                  <a:pt x="150494" y="530923"/>
                </a:lnTo>
                <a:lnTo>
                  <a:pt x="144208" y="577215"/>
                </a:lnTo>
                <a:lnTo>
                  <a:pt x="136778" y="623697"/>
                </a:lnTo>
                <a:lnTo>
                  <a:pt x="128015" y="667512"/>
                </a:lnTo>
                <a:lnTo>
                  <a:pt x="117919" y="708850"/>
                </a:lnTo>
                <a:lnTo>
                  <a:pt x="105346" y="747522"/>
                </a:lnTo>
                <a:lnTo>
                  <a:pt x="91630" y="783907"/>
                </a:lnTo>
                <a:lnTo>
                  <a:pt x="52768" y="845248"/>
                </a:lnTo>
                <a:lnTo>
                  <a:pt x="28955" y="869061"/>
                </a:lnTo>
                <a:lnTo>
                  <a:pt x="0" y="889063"/>
                </a:lnTo>
              </a:path>
              <a:path w="1243965" h="889634">
                <a:moveTo>
                  <a:pt x="621982" y="1333"/>
                </a:moveTo>
                <a:lnTo>
                  <a:pt x="633222" y="1333"/>
                </a:lnTo>
                <a:lnTo>
                  <a:pt x="645794" y="0"/>
                </a:lnTo>
                <a:lnTo>
                  <a:pt x="657034" y="0"/>
                </a:lnTo>
                <a:lnTo>
                  <a:pt x="729805" y="0"/>
                </a:lnTo>
                <a:lnTo>
                  <a:pt x="742378" y="1333"/>
                </a:lnTo>
                <a:lnTo>
                  <a:pt x="754951" y="1333"/>
                </a:lnTo>
                <a:lnTo>
                  <a:pt x="766190" y="2476"/>
                </a:lnTo>
                <a:lnTo>
                  <a:pt x="778763" y="3810"/>
                </a:lnTo>
                <a:lnTo>
                  <a:pt x="790003" y="5143"/>
                </a:lnTo>
                <a:lnTo>
                  <a:pt x="802576" y="7620"/>
                </a:lnTo>
                <a:lnTo>
                  <a:pt x="813815" y="8762"/>
                </a:lnTo>
                <a:lnTo>
                  <a:pt x="825055" y="11239"/>
                </a:lnTo>
                <a:lnTo>
                  <a:pt x="836485" y="13906"/>
                </a:lnTo>
                <a:lnTo>
                  <a:pt x="847725" y="16383"/>
                </a:lnTo>
                <a:lnTo>
                  <a:pt x="922972" y="50101"/>
                </a:lnTo>
                <a:lnTo>
                  <a:pt x="953071" y="73914"/>
                </a:lnTo>
                <a:lnTo>
                  <a:pt x="978217" y="102679"/>
                </a:lnTo>
                <a:lnTo>
                  <a:pt x="1000696" y="134112"/>
                </a:lnTo>
                <a:lnTo>
                  <a:pt x="1018222" y="170306"/>
                </a:lnTo>
                <a:lnTo>
                  <a:pt x="1034605" y="210502"/>
                </a:lnTo>
                <a:lnTo>
                  <a:pt x="1047178" y="251650"/>
                </a:lnTo>
                <a:lnTo>
                  <a:pt x="1057084" y="295465"/>
                </a:lnTo>
                <a:lnTo>
                  <a:pt x="1067180" y="340614"/>
                </a:lnTo>
                <a:lnTo>
                  <a:pt x="1074610" y="388239"/>
                </a:lnTo>
                <a:lnTo>
                  <a:pt x="1080897" y="435864"/>
                </a:lnTo>
                <a:lnTo>
                  <a:pt x="1087183" y="483298"/>
                </a:lnTo>
                <a:lnTo>
                  <a:pt x="1093469" y="530923"/>
                </a:lnTo>
                <a:lnTo>
                  <a:pt x="1101089" y="577215"/>
                </a:lnTo>
                <a:lnTo>
                  <a:pt x="1107376" y="623697"/>
                </a:lnTo>
                <a:lnTo>
                  <a:pt x="1116139" y="667512"/>
                </a:lnTo>
                <a:lnTo>
                  <a:pt x="1126045" y="708850"/>
                </a:lnTo>
                <a:lnTo>
                  <a:pt x="1138618" y="747522"/>
                </a:lnTo>
                <a:lnTo>
                  <a:pt x="1153667" y="783907"/>
                </a:lnTo>
                <a:lnTo>
                  <a:pt x="1191387" y="845248"/>
                </a:lnTo>
                <a:lnTo>
                  <a:pt x="1216342" y="869061"/>
                </a:lnTo>
                <a:lnTo>
                  <a:pt x="1243964" y="889063"/>
                </a:lnTo>
              </a:path>
            </a:pathLst>
          </a:custGeom>
          <a:ln w="225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32196" y="5991611"/>
            <a:ext cx="6832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0" dirty="0">
                <a:latin typeface="Arial"/>
                <a:cs typeface="Arial"/>
              </a:rPr>
              <a:t>desired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signal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68823" y="6292215"/>
            <a:ext cx="1797050" cy="494665"/>
          </a:xfrm>
          <a:custGeom>
            <a:avLst/>
            <a:gdLst/>
            <a:ahLst/>
            <a:cxnLst/>
            <a:rect l="l" t="t" r="r" b="b"/>
            <a:pathLst>
              <a:path w="1797050" h="494665">
                <a:moveTo>
                  <a:pt x="1527238" y="494538"/>
                </a:moveTo>
                <a:lnTo>
                  <a:pt x="1553527" y="431863"/>
                </a:lnTo>
                <a:lnTo>
                  <a:pt x="1572386" y="368047"/>
                </a:lnTo>
                <a:lnTo>
                  <a:pt x="1584959" y="301752"/>
                </a:lnTo>
                <a:lnTo>
                  <a:pt x="1594866" y="232791"/>
                </a:lnTo>
                <a:lnTo>
                  <a:pt x="1598676" y="199072"/>
                </a:lnTo>
                <a:lnTo>
                  <a:pt x="1603819" y="164020"/>
                </a:lnTo>
                <a:lnTo>
                  <a:pt x="1609915" y="128968"/>
                </a:lnTo>
                <a:lnTo>
                  <a:pt x="1617535" y="90106"/>
                </a:lnTo>
                <a:lnTo>
                  <a:pt x="1618869" y="85153"/>
                </a:lnTo>
                <a:lnTo>
                  <a:pt x="1620011" y="80010"/>
                </a:lnTo>
                <a:lnTo>
                  <a:pt x="1621345" y="75057"/>
                </a:lnTo>
                <a:lnTo>
                  <a:pt x="1622488" y="70104"/>
                </a:lnTo>
                <a:lnTo>
                  <a:pt x="1623822" y="66294"/>
                </a:lnTo>
                <a:lnTo>
                  <a:pt x="1623822" y="61341"/>
                </a:lnTo>
                <a:lnTo>
                  <a:pt x="1624965" y="56388"/>
                </a:lnTo>
                <a:lnTo>
                  <a:pt x="1626298" y="52578"/>
                </a:lnTo>
                <a:lnTo>
                  <a:pt x="1627631" y="47625"/>
                </a:lnTo>
                <a:lnTo>
                  <a:pt x="1628775" y="43815"/>
                </a:lnTo>
                <a:lnTo>
                  <a:pt x="1630108" y="40005"/>
                </a:lnTo>
                <a:lnTo>
                  <a:pt x="1632584" y="35052"/>
                </a:lnTo>
                <a:lnTo>
                  <a:pt x="1633727" y="31242"/>
                </a:lnTo>
                <a:lnTo>
                  <a:pt x="1635061" y="28765"/>
                </a:lnTo>
                <a:lnTo>
                  <a:pt x="1636395" y="24955"/>
                </a:lnTo>
                <a:lnTo>
                  <a:pt x="1637537" y="21145"/>
                </a:lnTo>
                <a:lnTo>
                  <a:pt x="1638871" y="18669"/>
                </a:lnTo>
                <a:lnTo>
                  <a:pt x="1653921" y="0"/>
                </a:lnTo>
                <a:lnTo>
                  <a:pt x="1662683" y="0"/>
                </a:lnTo>
                <a:lnTo>
                  <a:pt x="1690306" y="36195"/>
                </a:lnTo>
                <a:lnTo>
                  <a:pt x="1708975" y="83820"/>
                </a:lnTo>
                <a:lnTo>
                  <a:pt x="1719072" y="111442"/>
                </a:lnTo>
                <a:lnTo>
                  <a:pt x="1736598" y="175260"/>
                </a:lnTo>
                <a:lnTo>
                  <a:pt x="1754124" y="244031"/>
                </a:lnTo>
                <a:lnTo>
                  <a:pt x="1761744" y="279273"/>
                </a:lnTo>
                <a:lnTo>
                  <a:pt x="1769173" y="312991"/>
                </a:lnTo>
                <a:lnTo>
                  <a:pt x="1775459" y="345567"/>
                </a:lnTo>
                <a:lnTo>
                  <a:pt x="1780603" y="376809"/>
                </a:lnTo>
                <a:lnTo>
                  <a:pt x="1785556" y="405574"/>
                </a:lnTo>
                <a:lnTo>
                  <a:pt x="1790509" y="431863"/>
                </a:lnTo>
                <a:lnTo>
                  <a:pt x="1792985" y="454533"/>
                </a:lnTo>
                <a:lnTo>
                  <a:pt x="1795652" y="472059"/>
                </a:lnTo>
                <a:lnTo>
                  <a:pt x="1796796" y="484632"/>
                </a:lnTo>
                <a:lnTo>
                  <a:pt x="1795652" y="492061"/>
                </a:lnTo>
                <a:lnTo>
                  <a:pt x="1794319" y="494538"/>
                </a:lnTo>
              </a:path>
              <a:path w="1797050" h="494665">
                <a:moveTo>
                  <a:pt x="268224" y="494538"/>
                </a:moveTo>
                <a:lnTo>
                  <a:pt x="254508" y="463297"/>
                </a:lnTo>
                <a:lnTo>
                  <a:pt x="241935" y="431863"/>
                </a:lnTo>
                <a:lnTo>
                  <a:pt x="231838" y="400621"/>
                </a:lnTo>
                <a:lnTo>
                  <a:pt x="224409" y="368047"/>
                </a:lnTo>
                <a:lnTo>
                  <a:pt x="216788" y="335470"/>
                </a:lnTo>
                <a:lnTo>
                  <a:pt x="211836" y="301752"/>
                </a:lnTo>
                <a:lnTo>
                  <a:pt x="206883" y="267844"/>
                </a:lnTo>
                <a:lnTo>
                  <a:pt x="201739" y="232791"/>
                </a:lnTo>
                <a:lnTo>
                  <a:pt x="196786" y="199072"/>
                </a:lnTo>
                <a:lnTo>
                  <a:pt x="191833" y="164020"/>
                </a:lnTo>
                <a:lnTo>
                  <a:pt x="186689" y="128968"/>
                </a:lnTo>
                <a:lnTo>
                  <a:pt x="179260" y="90106"/>
                </a:lnTo>
                <a:lnTo>
                  <a:pt x="177926" y="85153"/>
                </a:lnTo>
                <a:lnTo>
                  <a:pt x="176784" y="80010"/>
                </a:lnTo>
                <a:lnTo>
                  <a:pt x="175450" y="75057"/>
                </a:lnTo>
                <a:lnTo>
                  <a:pt x="174307" y="70104"/>
                </a:lnTo>
                <a:lnTo>
                  <a:pt x="172974" y="66294"/>
                </a:lnTo>
                <a:lnTo>
                  <a:pt x="171640" y="61341"/>
                </a:lnTo>
                <a:lnTo>
                  <a:pt x="170497" y="56388"/>
                </a:lnTo>
                <a:lnTo>
                  <a:pt x="169163" y="52578"/>
                </a:lnTo>
                <a:lnTo>
                  <a:pt x="168021" y="47625"/>
                </a:lnTo>
                <a:lnTo>
                  <a:pt x="166687" y="43815"/>
                </a:lnTo>
                <a:lnTo>
                  <a:pt x="165544" y="40005"/>
                </a:lnTo>
                <a:lnTo>
                  <a:pt x="164211" y="35052"/>
                </a:lnTo>
                <a:lnTo>
                  <a:pt x="162877" y="31242"/>
                </a:lnTo>
                <a:lnTo>
                  <a:pt x="161734" y="28765"/>
                </a:lnTo>
                <a:lnTo>
                  <a:pt x="160400" y="24955"/>
                </a:lnTo>
                <a:lnTo>
                  <a:pt x="159258" y="21145"/>
                </a:lnTo>
                <a:lnTo>
                  <a:pt x="157924" y="18669"/>
                </a:lnTo>
                <a:lnTo>
                  <a:pt x="155448" y="15049"/>
                </a:lnTo>
                <a:lnTo>
                  <a:pt x="154114" y="12382"/>
                </a:lnTo>
                <a:lnTo>
                  <a:pt x="152971" y="9906"/>
                </a:lnTo>
                <a:lnTo>
                  <a:pt x="151637" y="7429"/>
                </a:lnTo>
                <a:lnTo>
                  <a:pt x="141731" y="0"/>
                </a:lnTo>
                <a:lnTo>
                  <a:pt x="132778" y="0"/>
                </a:lnTo>
                <a:lnTo>
                  <a:pt x="105346" y="36195"/>
                </a:lnTo>
                <a:lnTo>
                  <a:pt x="86487" y="83820"/>
                </a:lnTo>
                <a:lnTo>
                  <a:pt x="77724" y="111442"/>
                </a:lnTo>
                <a:lnTo>
                  <a:pt x="67627" y="142684"/>
                </a:lnTo>
                <a:lnTo>
                  <a:pt x="58864" y="175260"/>
                </a:lnTo>
                <a:lnTo>
                  <a:pt x="50101" y="208978"/>
                </a:lnTo>
                <a:lnTo>
                  <a:pt x="42481" y="244031"/>
                </a:lnTo>
                <a:lnTo>
                  <a:pt x="35051" y="279273"/>
                </a:lnTo>
                <a:lnTo>
                  <a:pt x="27622" y="312991"/>
                </a:lnTo>
                <a:lnTo>
                  <a:pt x="21336" y="345567"/>
                </a:lnTo>
                <a:lnTo>
                  <a:pt x="15049" y="376809"/>
                </a:lnTo>
                <a:lnTo>
                  <a:pt x="9905" y="405574"/>
                </a:lnTo>
                <a:lnTo>
                  <a:pt x="6286" y="431863"/>
                </a:lnTo>
                <a:lnTo>
                  <a:pt x="2476" y="454533"/>
                </a:lnTo>
                <a:lnTo>
                  <a:pt x="1142" y="472059"/>
                </a:lnTo>
                <a:lnTo>
                  <a:pt x="0" y="484632"/>
                </a:lnTo>
                <a:lnTo>
                  <a:pt x="0" y="492061"/>
                </a:lnTo>
                <a:lnTo>
                  <a:pt x="2476" y="494538"/>
                </a:lnTo>
              </a:path>
            </a:pathLst>
          </a:custGeom>
          <a:ln w="225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17283" y="5903219"/>
            <a:ext cx="58737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latin typeface="Arial"/>
                <a:cs typeface="Arial"/>
              </a:rPr>
              <a:t>interference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7898" y="6108191"/>
            <a:ext cx="209550" cy="299085"/>
          </a:xfrm>
          <a:custGeom>
            <a:avLst/>
            <a:gdLst/>
            <a:ahLst/>
            <a:cxnLst/>
            <a:rect l="l" t="t" r="r" b="b"/>
            <a:pathLst>
              <a:path w="209550" h="299085">
                <a:moveTo>
                  <a:pt x="209550" y="0"/>
                </a:moveTo>
                <a:lnTo>
                  <a:pt x="203263" y="71246"/>
                </a:lnTo>
                <a:lnTo>
                  <a:pt x="185737" y="140207"/>
                </a:lnTo>
                <a:lnTo>
                  <a:pt x="156781" y="200215"/>
                </a:lnTo>
                <a:lnTo>
                  <a:pt x="119253" y="247840"/>
                </a:lnTo>
                <a:lnTo>
                  <a:pt x="74104" y="280415"/>
                </a:lnTo>
                <a:lnTo>
                  <a:pt x="25146" y="297941"/>
                </a:lnTo>
                <a:lnTo>
                  <a:pt x="0" y="299084"/>
                </a:lnTo>
              </a:path>
            </a:pathLst>
          </a:custGeom>
          <a:ln w="7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5291" y="6019043"/>
            <a:ext cx="58737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latin typeface="Arial"/>
                <a:cs typeface="Arial"/>
              </a:rPr>
              <a:t>interference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00106" y="6219495"/>
            <a:ext cx="4296410" cy="715645"/>
            <a:chOff x="3900106" y="6219495"/>
            <a:chExt cx="4296410" cy="715645"/>
          </a:xfrm>
        </p:grpSpPr>
        <p:sp>
          <p:nvSpPr>
            <p:cNvPr id="17" name="object 17"/>
            <p:cNvSpPr/>
            <p:nvPr/>
          </p:nvSpPr>
          <p:spPr>
            <a:xfrm>
              <a:off x="4843081" y="6223254"/>
              <a:ext cx="295275" cy="266700"/>
            </a:xfrm>
            <a:custGeom>
              <a:avLst/>
              <a:gdLst/>
              <a:ahLst/>
              <a:cxnLst/>
              <a:rect l="l" t="t" r="r" b="b"/>
              <a:pathLst>
                <a:path w="295275" h="266700">
                  <a:moveTo>
                    <a:pt x="0" y="0"/>
                  </a:moveTo>
                  <a:lnTo>
                    <a:pt x="8762" y="65151"/>
                  </a:lnTo>
                  <a:lnTo>
                    <a:pt x="33908" y="125349"/>
                  </a:lnTo>
                  <a:lnTo>
                    <a:pt x="73913" y="179070"/>
                  </a:lnTo>
                  <a:lnTo>
                    <a:pt x="126682" y="221742"/>
                  </a:lnTo>
                  <a:lnTo>
                    <a:pt x="189356" y="250507"/>
                  </a:lnTo>
                  <a:lnTo>
                    <a:pt x="258317" y="265557"/>
                  </a:lnTo>
                  <a:lnTo>
                    <a:pt x="294703" y="266700"/>
                  </a:lnTo>
                </a:path>
              </a:pathLst>
            </a:custGeom>
            <a:ln w="7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0106" y="6637782"/>
              <a:ext cx="4296410" cy="297180"/>
            </a:xfrm>
            <a:custGeom>
              <a:avLst/>
              <a:gdLst/>
              <a:ahLst/>
              <a:cxnLst/>
              <a:rect l="l" t="t" r="r" b="b"/>
              <a:pathLst>
                <a:path w="4296409" h="297179">
                  <a:moveTo>
                    <a:pt x="0" y="148971"/>
                  </a:moveTo>
                  <a:lnTo>
                    <a:pt x="4295965" y="148971"/>
                  </a:lnTo>
                </a:path>
                <a:path w="4296409" h="297179">
                  <a:moveTo>
                    <a:pt x="2073973" y="296799"/>
                  </a:moveTo>
                  <a:lnTo>
                    <a:pt x="2073973" y="0"/>
                  </a:lnTo>
                </a:path>
              </a:pathLst>
            </a:custGeom>
            <a:ln w="22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03211" y="4129283"/>
            <a:ext cx="128714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latin typeface="Arial"/>
                <a:cs typeface="Arial"/>
              </a:rPr>
              <a:t>signal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on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adjacent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channel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17379" y="4328783"/>
            <a:ext cx="4779010" cy="1275080"/>
            <a:chOff x="3417379" y="4328783"/>
            <a:chExt cx="4779010" cy="127508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5278" y="4328783"/>
              <a:ext cx="220686" cy="1877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3527" y="4415079"/>
              <a:ext cx="181824" cy="1591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00106" y="5158930"/>
              <a:ext cx="4296410" cy="295910"/>
            </a:xfrm>
            <a:custGeom>
              <a:avLst/>
              <a:gdLst/>
              <a:ahLst/>
              <a:cxnLst/>
              <a:rect l="l" t="t" r="r" b="b"/>
              <a:pathLst>
                <a:path w="4296409" h="295910">
                  <a:moveTo>
                    <a:pt x="0" y="147827"/>
                  </a:moveTo>
                  <a:lnTo>
                    <a:pt x="4295965" y="147827"/>
                  </a:lnTo>
                </a:path>
                <a:path w="4296409" h="295910">
                  <a:moveTo>
                    <a:pt x="2073973" y="295465"/>
                  </a:moveTo>
                  <a:lnTo>
                    <a:pt x="2073973" y="0"/>
                  </a:lnTo>
                </a:path>
              </a:pathLst>
            </a:custGeom>
            <a:ln w="22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6241" y="4863465"/>
              <a:ext cx="443865" cy="671195"/>
            </a:xfrm>
            <a:custGeom>
              <a:avLst/>
              <a:gdLst/>
              <a:ahLst/>
              <a:cxnLst/>
              <a:rect l="l" t="t" r="r" b="b"/>
              <a:pathLst>
                <a:path w="443864" h="671195">
                  <a:moveTo>
                    <a:pt x="443865" y="0"/>
                  </a:moveTo>
                  <a:lnTo>
                    <a:pt x="0" y="0"/>
                  </a:lnTo>
                  <a:lnTo>
                    <a:pt x="0" y="671131"/>
                  </a:lnTo>
                </a:path>
              </a:pathLst>
            </a:custGeom>
            <a:ln w="12529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7379" y="552583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77724" y="0"/>
                  </a:moveTo>
                  <a:lnTo>
                    <a:pt x="0" y="0"/>
                  </a:lnTo>
                  <a:lnTo>
                    <a:pt x="38862" y="7772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07155" y="4171955"/>
            <a:ext cx="128397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45" dirty="0">
                <a:latin typeface="Arial"/>
                <a:cs typeface="Arial"/>
              </a:rPr>
              <a:t>signal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adjacent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channel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49976" y="6188223"/>
            <a:ext cx="302260" cy="637540"/>
            <a:chOff x="3449976" y="6188223"/>
            <a:chExt cx="302260" cy="637540"/>
          </a:xfrm>
        </p:grpSpPr>
        <p:sp>
          <p:nvSpPr>
            <p:cNvPr id="28" name="object 28"/>
            <p:cNvSpPr/>
            <p:nvPr/>
          </p:nvSpPr>
          <p:spPr>
            <a:xfrm>
              <a:off x="3456241" y="6194488"/>
              <a:ext cx="228600" cy="592455"/>
            </a:xfrm>
            <a:custGeom>
              <a:avLst/>
              <a:gdLst/>
              <a:ahLst/>
              <a:cxnLst/>
              <a:rect l="l" t="t" r="r" b="b"/>
              <a:pathLst>
                <a:path w="228600" h="592454">
                  <a:moveTo>
                    <a:pt x="0" y="0"/>
                  </a:moveTo>
                  <a:lnTo>
                    <a:pt x="0" y="592264"/>
                  </a:lnTo>
                  <a:lnTo>
                    <a:pt x="228219" y="592264"/>
                  </a:lnTo>
                </a:path>
              </a:pathLst>
            </a:custGeom>
            <a:ln w="12529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4364" y="6747890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0" y="77723"/>
                  </a:lnTo>
                  <a:lnTo>
                    <a:pt x="77724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73044" y="5799587"/>
            <a:ext cx="42418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20" dirty="0">
                <a:latin typeface="Arial"/>
                <a:cs typeface="Arial"/>
              </a:rPr>
              <a:t>FILTER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374139" y="1084580"/>
            <a:ext cx="7468870" cy="3634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9212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85" dirty="0">
                <a:latin typeface="Arial"/>
                <a:cs typeface="Arial"/>
              </a:rPr>
              <a:t>Adjacent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85" dirty="0">
                <a:latin typeface="Arial"/>
                <a:cs typeface="Arial"/>
              </a:rPr>
              <a:t> minimized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through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careful </a:t>
            </a:r>
            <a:r>
              <a:rPr sz="2000" spc="-20" dirty="0">
                <a:latin typeface="Arial"/>
                <a:cs typeface="Arial"/>
              </a:rPr>
              <a:t>filtering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i="1" spc="-100" dirty="0">
                <a:latin typeface="Arial"/>
                <a:cs typeface="Arial"/>
              </a:rPr>
              <a:t>channel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assignment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6870" marR="110489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80" dirty="0">
                <a:latin typeface="Arial"/>
                <a:cs typeface="Arial"/>
              </a:rPr>
              <a:t>Keep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frequency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separation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between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given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cell </a:t>
            </a:r>
            <a:r>
              <a:rPr sz="2000" spc="-204" dirty="0">
                <a:latin typeface="Arial"/>
                <a:cs typeface="Arial"/>
              </a:rPr>
              <a:t>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large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as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separation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greater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than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six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needed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bring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adjacent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</a:t>
            </a:r>
            <a:r>
              <a:rPr sz="2000" dirty="0">
                <a:latin typeface="Arial"/>
                <a:cs typeface="Arial"/>
              </a:rPr>
              <a:t> 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an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acceptable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level.</a:t>
            </a:r>
            <a:endParaRPr sz="2000">
              <a:latin typeface="Arial"/>
              <a:cs typeface="Arial"/>
            </a:endParaRPr>
          </a:p>
          <a:p>
            <a:pPr marL="356870" marR="673735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45" dirty="0">
                <a:latin typeface="Arial"/>
                <a:cs typeface="Arial"/>
              </a:rPr>
              <a:t>Ensure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each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mobile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transmits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smallest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power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necessary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spc="-60" dirty="0">
                <a:latin typeface="Arial"/>
                <a:cs typeface="Arial"/>
              </a:rPr>
              <a:t>maintain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good </a:t>
            </a:r>
            <a:r>
              <a:rPr sz="2000" spc="-40" dirty="0">
                <a:latin typeface="Arial"/>
                <a:cs typeface="Arial"/>
              </a:rPr>
              <a:t>quality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link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reverse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70" dirty="0">
                <a:latin typeface="Arial"/>
                <a:cs typeface="Arial"/>
              </a:rPr>
              <a:t>long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battery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life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100" dirty="0">
                <a:latin typeface="Arial"/>
                <a:cs typeface="Arial"/>
              </a:rPr>
              <a:t>increase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SIR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00" dirty="0">
                <a:latin typeface="Arial"/>
                <a:cs typeface="Arial"/>
              </a:rPr>
              <a:t>solve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near-</a:t>
            </a:r>
            <a:r>
              <a:rPr sz="1800" spc="-30" dirty="0">
                <a:latin typeface="Arial"/>
                <a:cs typeface="Arial"/>
              </a:rPr>
              <a:t>far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Trunking</a:t>
            </a:r>
            <a:r>
              <a:rPr sz="36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Grade</a:t>
            </a:r>
            <a:r>
              <a:rPr sz="3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Service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003" y="2684779"/>
            <a:ext cx="7904480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 indent="-245745">
              <a:lnSpc>
                <a:spcPts val="2330"/>
              </a:lnSpc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 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demand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available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channels.</a:t>
            </a:r>
            <a:endParaRPr sz="1800">
              <a:latin typeface="Times New Roman"/>
              <a:cs typeface="Times New Roman"/>
            </a:endParaRPr>
          </a:p>
          <a:p>
            <a:pPr marL="241300" marR="514984" indent="-228600">
              <a:lnSpc>
                <a:spcPts val="2160"/>
              </a:lnSpc>
              <a:spcBef>
                <a:spcPts val="434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41300" algn="l"/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	With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trunking,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accommodate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random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users.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spc="-20" dirty="0">
                <a:latin typeface="Times New Roman"/>
                <a:cs typeface="Times New Roman"/>
              </a:rPr>
              <a:t>Telephone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companies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trunking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theory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 number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required.</a:t>
            </a:r>
            <a:endParaRPr sz="1800">
              <a:latin typeface="Times New Roman"/>
              <a:cs typeface="Times New Roman"/>
            </a:endParaRPr>
          </a:p>
          <a:p>
            <a:pPr marL="241300" marR="158115" indent="-228600">
              <a:lnSpc>
                <a:spcPts val="2160"/>
              </a:lnSpc>
              <a:spcBef>
                <a:spcPts val="43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41300" algn="l"/>
                <a:tab pos="258445" algn="l"/>
              </a:tabLst>
            </a:pPr>
            <a:r>
              <a:rPr sz="1800" spc="-10" dirty="0">
                <a:latin typeface="Times New Roman"/>
                <a:cs typeface="Times New Roman"/>
              </a:rPr>
              <a:t>	Trunking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theory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population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handled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spc="-10" dirty="0">
                <a:latin typeface="Times New Roman"/>
                <a:cs typeface="Times New Roman"/>
              </a:rPr>
              <a:t>servers.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29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134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Terminology: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003" y="2105659"/>
            <a:ext cx="7890509" cy="316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 indent="-245745">
              <a:lnSpc>
                <a:spcPts val="2330"/>
              </a:lnSpc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spc="-20" dirty="0">
                <a:latin typeface="Times New Roman"/>
                <a:cs typeface="Times New Roman"/>
              </a:rPr>
              <a:t>Traffic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intensity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measured 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Erlangs: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434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41300" algn="l"/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	One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Erlang: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traffic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occupied.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0.5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Erlang: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occupied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minutes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hour.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Grade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Service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(GOS): probability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delayed).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spc="-10" dirty="0">
                <a:latin typeface="Times New Roman"/>
                <a:cs typeface="Times New Roman"/>
              </a:rPr>
              <a:t>Set-</a:t>
            </a:r>
            <a:r>
              <a:rPr sz="1800" dirty="0">
                <a:latin typeface="Times New Roman"/>
                <a:cs typeface="Times New Roman"/>
              </a:rPr>
              <a:t>Up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allocate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channel.</a:t>
            </a:r>
            <a:endParaRPr sz="1800">
              <a:latin typeface="Times New Roman"/>
              <a:cs typeface="Times New Roman"/>
            </a:endParaRPr>
          </a:p>
          <a:p>
            <a:pPr marL="241300" marR="195580" indent="-228600">
              <a:lnSpc>
                <a:spcPts val="2160"/>
              </a:lnSpc>
              <a:spcBef>
                <a:spcPts val="434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41300" algn="l"/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	Blocked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cannot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 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request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congestion.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referred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Lost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Call.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Holding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average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duration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typical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call.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Load: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Traffic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intensity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across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SzPct val="113888"/>
              <a:buFont typeface="Wingdings"/>
              <a:buChar char=""/>
              <a:tabLst>
                <a:tab pos="258445" algn="l"/>
              </a:tabLst>
            </a:pPr>
            <a:r>
              <a:rPr sz="1800" dirty="0">
                <a:latin typeface="Times New Roman"/>
                <a:cs typeface="Times New Roman"/>
              </a:rPr>
              <a:t>Request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Rate: (λ)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average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requests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8592" y="2356104"/>
            <a:ext cx="6931659" cy="3846829"/>
            <a:chOff x="1688592" y="2356104"/>
            <a:chExt cx="6931659" cy="38468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5519" y="2476814"/>
              <a:ext cx="6895080" cy="36676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8592" y="2356104"/>
              <a:ext cx="6931659" cy="3846829"/>
            </a:xfrm>
            <a:custGeom>
              <a:avLst/>
              <a:gdLst/>
              <a:ahLst/>
              <a:cxnLst/>
              <a:rect l="l" t="t" r="r" b="b"/>
              <a:pathLst>
                <a:path w="6931659" h="3846829">
                  <a:moveTo>
                    <a:pt x="6931152" y="0"/>
                  </a:moveTo>
                  <a:lnTo>
                    <a:pt x="0" y="0"/>
                  </a:lnTo>
                  <a:lnTo>
                    <a:pt x="0" y="3846576"/>
                  </a:lnTo>
                  <a:lnTo>
                    <a:pt x="6931152" y="3846576"/>
                  </a:lnTo>
                  <a:lnTo>
                    <a:pt x="6931152" y="3840480"/>
                  </a:lnTo>
                  <a:lnTo>
                    <a:pt x="12191" y="3840480"/>
                  </a:lnTo>
                  <a:lnTo>
                    <a:pt x="6095" y="3834384"/>
                  </a:lnTo>
                  <a:lnTo>
                    <a:pt x="12191" y="3834384"/>
                  </a:lnTo>
                  <a:lnTo>
                    <a:pt x="12191" y="15240"/>
                  </a:lnTo>
                  <a:lnTo>
                    <a:pt x="6095" y="15240"/>
                  </a:lnTo>
                  <a:lnTo>
                    <a:pt x="12191" y="6096"/>
                  </a:lnTo>
                  <a:lnTo>
                    <a:pt x="6931152" y="6096"/>
                  </a:lnTo>
                  <a:lnTo>
                    <a:pt x="6931152" y="0"/>
                  </a:lnTo>
                  <a:close/>
                </a:path>
                <a:path w="6931659" h="3846829">
                  <a:moveTo>
                    <a:pt x="12191" y="3834384"/>
                  </a:moveTo>
                  <a:lnTo>
                    <a:pt x="6095" y="3834384"/>
                  </a:lnTo>
                  <a:lnTo>
                    <a:pt x="12191" y="3840480"/>
                  </a:lnTo>
                  <a:lnTo>
                    <a:pt x="12191" y="3834384"/>
                  </a:lnTo>
                  <a:close/>
                </a:path>
                <a:path w="6931659" h="3846829">
                  <a:moveTo>
                    <a:pt x="6915911" y="3834384"/>
                  </a:moveTo>
                  <a:lnTo>
                    <a:pt x="12191" y="3834384"/>
                  </a:lnTo>
                  <a:lnTo>
                    <a:pt x="12191" y="3840480"/>
                  </a:lnTo>
                  <a:lnTo>
                    <a:pt x="6915911" y="3840480"/>
                  </a:lnTo>
                  <a:lnTo>
                    <a:pt x="6915911" y="3834384"/>
                  </a:lnTo>
                  <a:close/>
                </a:path>
                <a:path w="6931659" h="3846829">
                  <a:moveTo>
                    <a:pt x="6915911" y="6096"/>
                  </a:moveTo>
                  <a:lnTo>
                    <a:pt x="6915911" y="3840480"/>
                  </a:lnTo>
                  <a:lnTo>
                    <a:pt x="6922008" y="3834384"/>
                  </a:lnTo>
                  <a:lnTo>
                    <a:pt x="6931152" y="3834384"/>
                  </a:lnTo>
                  <a:lnTo>
                    <a:pt x="6931152" y="15240"/>
                  </a:lnTo>
                  <a:lnTo>
                    <a:pt x="6922008" y="15240"/>
                  </a:lnTo>
                  <a:lnTo>
                    <a:pt x="6915911" y="6096"/>
                  </a:lnTo>
                  <a:close/>
                </a:path>
                <a:path w="6931659" h="3846829">
                  <a:moveTo>
                    <a:pt x="6931152" y="3834384"/>
                  </a:moveTo>
                  <a:lnTo>
                    <a:pt x="6922008" y="3834384"/>
                  </a:lnTo>
                  <a:lnTo>
                    <a:pt x="6915911" y="3840480"/>
                  </a:lnTo>
                  <a:lnTo>
                    <a:pt x="6931152" y="3840480"/>
                  </a:lnTo>
                  <a:lnTo>
                    <a:pt x="6931152" y="3834384"/>
                  </a:lnTo>
                  <a:close/>
                </a:path>
                <a:path w="6931659" h="3846829">
                  <a:moveTo>
                    <a:pt x="12191" y="6096"/>
                  </a:moveTo>
                  <a:lnTo>
                    <a:pt x="6095" y="15240"/>
                  </a:lnTo>
                  <a:lnTo>
                    <a:pt x="12191" y="15240"/>
                  </a:lnTo>
                  <a:lnTo>
                    <a:pt x="12191" y="6096"/>
                  </a:lnTo>
                  <a:close/>
                </a:path>
                <a:path w="6931659" h="3846829">
                  <a:moveTo>
                    <a:pt x="6915911" y="6096"/>
                  </a:moveTo>
                  <a:lnTo>
                    <a:pt x="12191" y="6096"/>
                  </a:lnTo>
                  <a:lnTo>
                    <a:pt x="12191" y="15240"/>
                  </a:lnTo>
                  <a:lnTo>
                    <a:pt x="6915911" y="15240"/>
                  </a:lnTo>
                  <a:lnTo>
                    <a:pt x="6915911" y="6096"/>
                  </a:lnTo>
                  <a:close/>
                </a:path>
                <a:path w="6931659" h="3846829">
                  <a:moveTo>
                    <a:pt x="6931152" y="6096"/>
                  </a:moveTo>
                  <a:lnTo>
                    <a:pt x="6915911" y="6096"/>
                  </a:lnTo>
                  <a:lnTo>
                    <a:pt x="6922008" y="15240"/>
                  </a:lnTo>
                  <a:lnTo>
                    <a:pt x="6931152" y="15240"/>
                  </a:lnTo>
                  <a:lnTo>
                    <a:pt x="6931152" y="609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757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Traffic</a:t>
            </a:r>
            <a:r>
              <a:rPr sz="3200" b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3200" b="1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(Erlangs)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812222"/>
            <a:ext cx="7251825" cy="47990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14" y="990631"/>
            <a:ext cx="7697701" cy="57267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330" y="727964"/>
            <a:ext cx="8079739" cy="870237"/>
          </a:xfrm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90"/>
              </a:spcBef>
            </a:pPr>
            <a:r>
              <a:rPr sz="3200" spc="-114" smtClean="0">
                <a:solidFill>
                  <a:srgbClr val="1E487C"/>
                </a:solidFill>
              </a:rPr>
              <a:t>Improving</a:t>
            </a:r>
            <a:r>
              <a:rPr sz="3200" spc="-75" smtClean="0">
                <a:solidFill>
                  <a:srgbClr val="1E487C"/>
                </a:solidFill>
              </a:rPr>
              <a:t> </a:t>
            </a:r>
            <a:r>
              <a:rPr sz="3200" spc="-180" dirty="0">
                <a:solidFill>
                  <a:srgbClr val="1E487C"/>
                </a:solidFill>
              </a:rPr>
              <a:t>Capacity</a:t>
            </a:r>
            <a:r>
              <a:rPr sz="3200" spc="-135" dirty="0">
                <a:solidFill>
                  <a:srgbClr val="1E487C"/>
                </a:solidFill>
              </a:rPr>
              <a:t> </a:t>
            </a:r>
            <a:r>
              <a:rPr sz="3200" spc="-30" dirty="0">
                <a:solidFill>
                  <a:srgbClr val="1E487C"/>
                </a:solidFill>
              </a:rPr>
              <a:t>in</a:t>
            </a:r>
            <a:r>
              <a:rPr sz="3200" spc="-145" dirty="0">
                <a:solidFill>
                  <a:srgbClr val="1E487C"/>
                </a:solidFill>
              </a:rPr>
              <a:t> </a:t>
            </a:r>
            <a:r>
              <a:rPr sz="3200" spc="-140" dirty="0">
                <a:solidFill>
                  <a:srgbClr val="1E487C"/>
                </a:solidFill>
              </a:rPr>
              <a:t>Cellular </a:t>
            </a:r>
            <a:r>
              <a:rPr sz="3200" spc="-280" dirty="0">
                <a:solidFill>
                  <a:srgbClr val="1E487C"/>
                </a:solidFill>
              </a:rPr>
              <a:t>Systems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936914"/>
            <a:ext cx="7554595" cy="19284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60" dirty="0">
                <a:latin typeface="Arial"/>
                <a:cs typeface="Arial"/>
              </a:rPr>
              <a:t>Methods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improving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capacity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cellular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Cell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Splitting: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subdividing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congested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smaller </a:t>
            </a:r>
            <a:r>
              <a:rPr sz="1800" spc="-10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90" dirty="0">
                <a:latin typeface="Arial"/>
                <a:cs typeface="Arial"/>
              </a:rPr>
              <a:t>Sectoring: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directional </a:t>
            </a:r>
            <a:r>
              <a:rPr sz="1800" spc="-100" dirty="0">
                <a:latin typeface="Arial"/>
                <a:cs typeface="Arial"/>
              </a:rPr>
              <a:t>antennas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control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interference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frequency </a:t>
            </a:r>
            <a:r>
              <a:rPr sz="1800" spc="-10" dirty="0">
                <a:latin typeface="Arial"/>
                <a:cs typeface="Arial"/>
              </a:rPr>
              <a:t>reuse.</a:t>
            </a:r>
            <a:endParaRPr sz="1800">
              <a:latin typeface="Arial"/>
              <a:cs typeface="Arial"/>
            </a:endParaRPr>
          </a:p>
          <a:p>
            <a:pPr marL="756285" marR="245110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140" dirty="0">
                <a:latin typeface="Arial"/>
                <a:cs typeface="Arial"/>
              </a:rPr>
              <a:t>Coverage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zone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Distributing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coverage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extends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cell </a:t>
            </a:r>
            <a:r>
              <a:rPr sz="1800" spc="-70" dirty="0">
                <a:latin typeface="Arial"/>
                <a:cs typeface="Arial"/>
              </a:rPr>
              <a:t>boundary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hard-</a:t>
            </a:r>
            <a:r>
              <a:rPr sz="1800" spc="-20" dirty="0">
                <a:latin typeface="Arial"/>
                <a:cs typeface="Arial"/>
              </a:rPr>
              <a:t>to-</a:t>
            </a:r>
            <a:r>
              <a:rPr sz="1800" spc="-100" dirty="0">
                <a:latin typeface="Arial"/>
                <a:cs typeface="Arial"/>
              </a:rPr>
              <a:t>reach</a:t>
            </a:r>
            <a:r>
              <a:rPr sz="1800" spc="-10" dirty="0">
                <a:latin typeface="Arial"/>
                <a:cs typeface="Arial"/>
              </a:rPr>
              <a:t> place.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Cell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Splitting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516" y="2410459"/>
            <a:ext cx="7350759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Splitting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subdividing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congested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smaller 	</a:t>
            </a:r>
            <a:r>
              <a:rPr sz="1800" dirty="0">
                <a:latin typeface="Times New Roman"/>
                <a:cs typeface="Times New Roman"/>
              </a:rPr>
              <a:t>cells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(microcells),Each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own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corresponding 	</a:t>
            </a:r>
            <a:r>
              <a:rPr sz="1800" dirty="0">
                <a:latin typeface="Times New Roman"/>
                <a:cs typeface="Times New Roman"/>
              </a:rPr>
              <a:t>reduction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antenna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height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transmitter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power.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Font typeface="Wingdings"/>
              <a:buChar char=""/>
            </a:pPr>
            <a:endParaRPr sz="1800">
              <a:latin typeface="Times New Roman"/>
              <a:cs typeface="Times New Roman"/>
            </a:endParaRPr>
          </a:p>
          <a:p>
            <a:pPr marL="297815" marR="8255" indent="-28575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Splitting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capacity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since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times 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channels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reused.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2123" y="1090675"/>
            <a:ext cx="29933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25" smtClean="0">
                <a:solidFill>
                  <a:srgbClr val="1E487C"/>
                </a:solidFill>
              </a:rPr>
              <a:t> </a:t>
            </a:r>
            <a:r>
              <a:rPr sz="3200" spc="-204" dirty="0">
                <a:solidFill>
                  <a:srgbClr val="1E487C"/>
                </a:solidFill>
              </a:rPr>
              <a:t>Cell</a:t>
            </a:r>
            <a:r>
              <a:rPr sz="3200" spc="-120" dirty="0">
                <a:solidFill>
                  <a:srgbClr val="1E487C"/>
                </a:solidFill>
              </a:rPr>
              <a:t> </a:t>
            </a:r>
            <a:r>
              <a:rPr sz="3200" spc="-70" dirty="0">
                <a:solidFill>
                  <a:srgbClr val="1E487C"/>
                </a:solidFill>
              </a:rPr>
              <a:t>Splitting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708314"/>
            <a:ext cx="4189729" cy="10509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Split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congested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smaller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cells.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20" dirty="0">
                <a:latin typeface="Arial"/>
                <a:cs typeface="Arial"/>
              </a:rPr>
              <a:t>Preserve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frequency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reuse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plan.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145" dirty="0">
                <a:latin typeface="Arial"/>
                <a:cs typeface="Arial"/>
              </a:rPr>
              <a:t>Reduce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transmission</a:t>
            </a:r>
            <a:r>
              <a:rPr sz="1800" spc="-10" dirty="0">
                <a:latin typeface="Arial"/>
                <a:cs typeface="Arial"/>
              </a:rPr>
              <a:t> power.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41175" y="2850802"/>
            <a:ext cx="4055745" cy="4443730"/>
            <a:chOff x="3541175" y="2850802"/>
            <a:chExt cx="4055745" cy="44437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1175" y="2850802"/>
              <a:ext cx="4055303" cy="44434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03903" y="4105655"/>
              <a:ext cx="1386840" cy="935990"/>
            </a:xfrm>
            <a:custGeom>
              <a:avLst/>
              <a:gdLst/>
              <a:ahLst/>
              <a:cxnLst/>
              <a:rect l="l" t="t" r="r" b="b"/>
              <a:pathLst>
                <a:path w="1386839" h="935989">
                  <a:moveTo>
                    <a:pt x="15240" y="0"/>
                  </a:moveTo>
                  <a:lnTo>
                    <a:pt x="0" y="21336"/>
                  </a:lnTo>
                  <a:lnTo>
                    <a:pt x="1371600" y="935736"/>
                  </a:lnTo>
                  <a:lnTo>
                    <a:pt x="1386840" y="9144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43200" y="3657600"/>
            <a:ext cx="1447800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Arial"/>
                <a:cs typeface="Arial"/>
              </a:rPr>
              <a:t>microcell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1159" y="4187952"/>
            <a:ext cx="719455" cy="2143125"/>
          </a:xfrm>
          <a:custGeom>
            <a:avLst/>
            <a:gdLst/>
            <a:ahLst/>
            <a:cxnLst/>
            <a:rect l="l" t="t" r="r" b="b"/>
            <a:pathLst>
              <a:path w="719454" h="2143125">
                <a:moveTo>
                  <a:pt x="33527" y="0"/>
                </a:moveTo>
                <a:lnTo>
                  <a:pt x="0" y="9144"/>
                </a:lnTo>
                <a:lnTo>
                  <a:pt x="685800" y="2142744"/>
                </a:lnTo>
                <a:lnTo>
                  <a:pt x="719327" y="2133600"/>
                </a:lnTo>
                <a:lnTo>
                  <a:pt x="335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600" y="3200400"/>
            <a:ext cx="2286000" cy="457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45" dirty="0">
                <a:latin typeface="Arial"/>
                <a:cs typeface="Arial"/>
              </a:rPr>
              <a:t>Reduce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i="1" spc="-325" dirty="0">
                <a:latin typeface="Arial"/>
                <a:cs typeface="Arial"/>
              </a:rPr>
              <a:t>R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R/2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3547872" cy="4800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7939" y="1236979"/>
            <a:ext cx="519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Illustration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splitting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3 km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90" dirty="0">
                <a:latin typeface="Arial"/>
                <a:cs typeface="Arial"/>
              </a:rPr>
              <a:t> 3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km </a:t>
            </a:r>
            <a:r>
              <a:rPr sz="1800" spc="-55" dirty="0">
                <a:latin typeface="Arial"/>
                <a:cs typeface="Arial"/>
              </a:rPr>
              <a:t>square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039" y="1097539"/>
            <a:ext cx="7050405" cy="75819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94970" indent="-344170">
              <a:lnSpc>
                <a:spcPct val="100000"/>
              </a:lnSpc>
              <a:spcBef>
                <a:spcPts val="590"/>
              </a:spcBef>
              <a:buChar char="•"/>
              <a:tabLst>
                <a:tab pos="394970" algn="l"/>
              </a:tabLst>
            </a:pPr>
            <a:r>
              <a:rPr sz="2000" spc="-140" dirty="0">
                <a:latin typeface="Arial"/>
                <a:cs typeface="Arial"/>
              </a:rPr>
              <a:t>Transmission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power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reduction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3000" i="1" spc="-15" baseline="6944" dirty="0">
                <a:latin typeface="Times New Roman"/>
                <a:cs typeface="Times New Roman"/>
              </a:rPr>
              <a:t>P</a:t>
            </a:r>
            <a:r>
              <a:rPr sz="1725" i="1" spc="-15" baseline="-12077" dirty="0">
                <a:latin typeface="Times New Roman"/>
                <a:cs typeface="Times New Roman"/>
              </a:rPr>
              <a:t>t</a:t>
            </a:r>
            <a:r>
              <a:rPr sz="1725" spc="-15" baseline="-12077" dirty="0">
                <a:latin typeface="Times New Roman"/>
                <a:cs typeface="Times New Roman"/>
              </a:rPr>
              <a:t>1</a:t>
            </a:r>
            <a:r>
              <a:rPr sz="1725" spc="622" baseline="-12077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949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94970" algn="l"/>
              </a:tabLst>
            </a:pPr>
            <a:r>
              <a:rPr sz="2000" spc="-125" dirty="0">
                <a:latin typeface="Arial"/>
                <a:cs typeface="Arial"/>
              </a:rPr>
              <a:t>Examining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receiving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power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new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old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boundary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039" y="1990638"/>
            <a:ext cx="6961505" cy="132842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343025" marR="2482215" indent="-119380">
              <a:lnSpc>
                <a:spcPct val="31200"/>
              </a:lnSpc>
              <a:spcBef>
                <a:spcPts val="1745"/>
              </a:spcBef>
              <a:tabLst>
                <a:tab pos="4003675" algn="l"/>
              </a:tabLst>
            </a:pP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-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[at</a:t>
            </a:r>
            <a:r>
              <a:rPr sz="1950" spc="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old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cell</a:t>
            </a:r>
            <a:r>
              <a:rPr sz="1950" spc="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boundary]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</a:t>
            </a:r>
            <a:r>
              <a:rPr sz="1950" spc="114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290" dirty="0">
                <a:latin typeface="Times New Roman"/>
                <a:cs typeface="Times New Roman"/>
              </a:rPr>
              <a:t> </a:t>
            </a:r>
            <a:r>
              <a:rPr sz="1950" i="1" spc="75" dirty="0">
                <a:latin typeface="Times New Roman"/>
                <a:cs typeface="Times New Roman"/>
              </a:rPr>
              <a:t>R</a:t>
            </a:r>
            <a:r>
              <a:rPr sz="1725" spc="112" baseline="43478" dirty="0">
                <a:latin typeface="Symbol"/>
                <a:cs typeface="Symbol"/>
              </a:rPr>
              <a:t></a:t>
            </a:r>
            <a:r>
              <a:rPr sz="1725" spc="-254" baseline="43478" dirty="0">
                <a:latin typeface="Times New Roman"/>
                <a:cs typeface="Times New Roman"/>
              </a:rPr>
              <a:t> </a:t>
            </a:r>
            <a:r>
              <a:rPr sz="1725" i="1" spc="-75" baseline="43478" dirty="0">
                <a:latin typeface="Times New Roman"/>
                <a:cs typeface="Times New Roman"/>
              </a:rPr>
              <a:t>n </a:t>
            </a:r>
            <a:r>
              <a:rPr sz="1150" i="1" spc="-50" dirty="0">
                <a:latin typeface="Times New Roman"/>
                <a:cs typeface="Times New Roman"/>
              </a:rPr>
              <a:t>r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t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marL="1190625" marR="2025014" indent="-119380">
              <a:lnSpc>
                <a:spcPct val="31200"/>
              </a:lnSpc>
              <a:spcBef>
                <a:spcPts val="1950"/>
              </a:spcBef>
              <a:tabLst>
                <a:tab pos="3961129" algn="l"/>
              </a:tabLst>
            </a:pP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-1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[at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new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cell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boundary]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</a:t>
            </a:r>
            <a:r>
              <a:rPr sz="1950" spc="7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P</a:t>
            </a:r>
            <a:r>
              <a:rPr sz="1950" i="1" spc="35" dirty="0">
                <a:latin typeface="Times New Roman"/>
                <a:cs typeface="Times New Roman"/>
              </a:rPr>
              <a:t>  </a:t>
            </a: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R</a:t>
            </a:r>
            <a:r>
              <a:rPr sz="1950" i="1" spc="-1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/</a:t>
            </a:r>
            <a:r>
              <a:rPr sz="1950" spc="-145" dirty="0">
                <a:latin typeface="Times New Roman"/>
                <a:cs typeface="Times New Roman"/>
              </a:rPr>
              <a:t> </a:t>
            </a:r>
            <a:r>
              <a:rPr sz="1950" spc="55" dirty="0">
                <a:latin typeface="Times New Roman"/>
                <a:cs typeface="Times New Roman"/>
              </a:rPr>
              <a:t>2)</a:t>
            </a:r>
            <a:r>
              <a:rPr sz="1725" spc="82" baseline="43478" dirty="0">
                <a:latin typeface="Symbol"/>
                <a:cs typeface="Symbol"/>
              </a:rPr>
              <a:t></a:t>
            </a:r>
            <a:r>
              <a:rPr sz="1725" spc="-262" baseline="43478" dirty="0">
                <a:latin typeface="Times New Roman"/>
                <a:cs typeface="Times New Roman"/>
              </a:rPr>
              <a:t> </a:t>
            </a:r>
            <a:r>
              <a:rPr sz="1725" i="1" spc="-75" baseline="43478" dirty="0">
                <a:latin typeface="Times New Roman"/>
                <a:cs typeface="Times New Roman"/>
              </a:rPr>
              <a:t>n </a:t>
            </a:r>
            <a:r>
              <a:rPr sz="1150" i="1" spc="-50" dirty="0">
                <a:latin typeface="Times New Roman"/>
                <a:cs typeface="Times New Roman"/>
              </a:rPr>
              <a:t>r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10" dirty="0">
                <a:latin typeface="Times New Roman"/>
                <a:cs typeface="Times New Roman"/>
              </a:rPr>
              <a:t>t</a:t>
            </a:r>
            <a:r>
              <a:rPr sz="1150" i="1" spc="-1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  <a:p>
            <a:pPr marL="394970" indent="-344170">
              <a:lnSpc>
                <a:spcPct val="100000"/>
              </a:lnSpc>
              <a:spcBef>
                <a:spcPts val="2160"/>
              </a:spcBef>
              <a:buChar char="•"/>
              <a:tabLst>
                <a:tab pos="39497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we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take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n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80" dirty="0">
                <a:latin typeface="Arial"/>
                <a:cs typeface="Arial"/>
              </a:rPr>
              <a:t>=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120" dirty="0">
                <a:latin typeface="Arial"/>
                <a:cs typeface="Arial"/>
              </a:rPr>
              <a:t>4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set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received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power </a:t>
            </a:r>
            <a:r>
              <a:rPr sz="2000" spc="-85" dirty="0">
                <a:latin typeface="Arial"/>
                <a:cs typeface="Arial"/>
              </a:rPr>
              <a:t>equal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each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4086859"/>
            <a:ext cx="7252334" cy="1999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transmit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power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must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reduced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12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dB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order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60" dirty="0">
                <a:latin typeface="Arial"/>
                <a:cs typeface="Arial"/>
              </a:rPr>
              <a:t>original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coverage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area.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90" dirty="0">
                <a:latin typeface="Arial"/>
                <a:cs typeface="Arial"/>
              </a:rPr>
              <a:t>Problem: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only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part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cells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splited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40"/>
              </a:spcBef>
              <a:tabLst>
                <a:tab pos="756285" algn="l"/>
              </a:tabLst>
            </a:pPr>
            <a:r>
              <a:rPr sz="1800" spc="-50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sizes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exist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simultaneously</a:t>
            </a:r>
            <a:endParaRPr sz="1800">
              <a:latin typeface="Arial"/>
              <a:cs typeface="Arial"/>
            </a:endParaRPr>
          </a:p>
          <a:p>
            <a:pPr marL="356870" marR="1110615" indent="-344805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issues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- </a:t>
            </a:r>
            <a:r>
              <a:rPr sz="2000" spc="-85" dirty="0">
                <a:latin typeface="Arial"/>
                <a:cs typeface="Arial"/>
              </a:rPr>
              <a:t>high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speed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low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speed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traffic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be </a:t>
            </a:r>
            <a:r>
              <a:rPr sz="2000" spc="-80" dirty="0">
                <a:latin typeface="Arial"/>
                <a:cs typeface="Arial"/>
              </a:rPr>
              <a:t>simultaneously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accommodated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9820" y="1193291"/>
            <a:ext cx="324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i="1" spc="-277" baseline="13888" dirty="0">
                <a:latin typeface="Times New Roman"/>
                <a:cs typeface="Times New Roman"/>
              </a:rPr>
              <a:t>P</a:t>
            </a:r>
            <a:r>
              <a:rPr sz="1150" i="1" spc="-185" dirty="0">
                <a:latin typeface="Times New Roman"/>
                <a:cs typeface="Times New Roman"/>
              </a:rPr>
              <a:t>t</a:t>
            </a:r>
            <a:r>
              <a:rPr sz="1150" i="1" spc="-125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8301" y="3765613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2892" y="0"/>
                </a:lnTo>
              </a:path>
            </a:pathLst>
          </a:custGeom>
          <a:ln w="10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90364" y="3758168"/>
            <a:ext cx="2800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-25" dirty="0">
                <a:latin typeface="Times New Roman"/>
                <a:cs typeface="Times New Roman"/>
              </a:rPr>
              <a:t>16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36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454652" y="3468608"/>
            <a:ext cx="54038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925" baseline="-21367" dirty="0">
                <a:latin typeface="Symbol"/>
                <a:cs typeface="Symbol"/>
              </a:rPr>
              <a:t></a:t>
            </a:r>
            <a:r>
              <a:rPr sz="2925" spc="375" baseline="-21367" dirty="0">
                <a:latin typeface="Times New Roman"/>
                <a:cs typeface="Times New Roman"/>
              </a:rPr>
              <a:t> </a:t>
            </a:r>
            <a:r>
              <a:rPr sz="2925" i="1" spc="-37" baseline="14245" dirty="0">
                <a:latin typeface="Times New Roman"/>
                <a:cs typeface="Times New Roman"/>
              </a:rPr>
              <a:t>P</a:t>
            </a:r>
            <a:r>
              <a:rPr sz="1150" i="1" spc="-25" dirty="0">
                <a:latin typeface="Times New Roman"/>
                <a:cs typeface="Times New Roman"/>
              </a:rPr>
              <a:t>t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3644" y="3732309"/>
            <a:ext cx="15748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10" dirty="0">
                <a:latin typeface="Times New Roman"/>
                <a:cs typeface="Times New Roman"/>
              </a:rPr>
              <a:t>t</a:t>
            </a:r>
            <a:r>
              <a:rPr sz="1150" i="1" spc="-1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7820" y="3563096"/>
            <a:ext cx="18034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i="1" spc="-50" dirty="0">
                <a:latin typeface="Times New Roman"/>
                <a:cs typeface="Times New Roman"/>
              </a:rPr>
              <a:t>P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5108" y="1090675"/>
            <a:ext cx="24853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45" smtClean="0">
                <a:solidFill>
                  <a:srgbClr val="1E487C"/>
                </a:solidFill>
              </a:rPr>
              <a:t>Sectoring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770380"/>
            <a:ext cx="7587615" cy="1293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155" dirty="0">
                <a:latin typeface="Arial"/>
                <a:cs typeface="Arial"/>
              </a:rPr>
              <a:t>Decrease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i="1" spc="-125" dirty="0">
                <a:latin typeface="Arial"/>
                <a:cs typeface="Arial"/>
              </a:rPr>
              <a:t>co-</a:t>
            </a:r>
            <a:r>
              <a:rPr sz="2000" i="1" spc="-100" dirty="0">
                <a:latin typeface="Arial"/>
                <a:cs typeface="Arial"/>
              </a:rPr>
              <a:t>channel </a:t>
            </a:r>
            <a:r>
              <a:rPr sz="2000" i="1" spc="-80" dirty="0">
                <a:latin typeface="Arial"/>
                <a:cs typeface="Arial"/>
              </a:rPr>
              <a:t>interference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keep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radius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i="1" spc="-430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unchanged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Replacing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single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omni-</a:t>
            </a:r>
            <a:r>
              <a:rPr sz="1800" spc="-45" dirty="0">
                <a:latin typeface="Arial"/>
                <a:cs typeface="Arial"/>
              </a:rPr>
              <a:t>directional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antenna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several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directional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antennas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Radiating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specified</a:t>
            </a:r>
            <a:r>
              <a:rPr sz="1800" spc="-10" dirty="0">
                <a:latin typeface="Arial"/>
                <a:cs typeface="Arial"/>
              </a:rPr>
              <a:t> sector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3276600"/>
            <a:ext cx="2563368" cy="33832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4116" y="3246680"/>
            <a:ext cx="2700950" cy="34093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939" y="1084580"/>
            <a:ext cx="27412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65" dirty="0">
                <a:latin typeface="Arial"/>
                <a:cs typeface="Arial"/>
              </a:rPr>
              <a:t>Interference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0800" y="1447800"/>
            <a:ext cx="4962525" cy="4876800"/>
            <a:chOff x="2590800" y="1447800"/>
            <a:chExt cx="4962525" cy="487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1447800"/>
              <a:ext cx="4358640" cy="487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23104" y="3108960"/>
              <a:ext cx="2529840" cy="948055"/>
            </a:xfrm>
            <a:custGeom>
              <a:avLst/>
              <a:gdLst/>
              <a:ahLst/>
              <a:cxnLst/>
              <a:rect l="l" t="t" r="r" b="b"/>
              <a:pathLst>
                <a:path w="2529840" h="948054">
                  <a:moveTo>
                    <a:pt x="2514600" y="0"/>
                  </a:moveTo>
                  <a:lnTo>
                    <a:pt x="0" y="914400"/>
                  </a:lnTo>
                  <a:lnTo>
                    <a:pt x="15240" y="947927"/>
                  </a:lnTo>
                  <a:lnTo>
                    <a:pt x="2529840" y="33527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15200" y="2819400"/>
            <a:ext cx="1752600" cy="304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400" spc="-35" dirty="0">
                <a:latin typeface="Arial"/>
                <a:cs typeface="Arial"/>
              </a:rPr>
              <a:t>position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3940" y="3056636"/>
            <a:ext cx="519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latin typeface="Arial"/>
                <a:cs typeface="Arial"/>
              </a:rPr>
              <a:t>mobile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84704" y="2429255"/>
            <a:ext cx="2539365" cy="4136390"/>
            <a:chOff x="2584704" y="2429255"/>
            <a:chExt cx="2539365" cy="4136390"/>
          </a:xfrm>
        </p:grpSpPr>
        <p:sp>
          <p:nvSpPr>
            <p:cNvPr id="9" name="object 9"/>
            <p:cNvSpPr/>
            <p:nvPr/>
          </p:nvSpPr>
          <p:spPr>
            <a:xfrm>
              <a:off x="3718560" y="2429255"/>
              <a:ext cx="1405255" cy="4136390"/>
            </a:xfrm>
            <a:custGeom>
              <a:avLst/>
              <a:gdLst/>
              <a:ahLst/>
              <a:cxnLst/>
              <a:rect l="l" t="t" r="r" b="b"/>
              <a:pathLst>
                <a:path w="1405254" h="4136390">
                  <a:moveTo>
                    <a:pt x="1405128" y="4114800"/>
                  </a:moveTo>
                  <a:lnTo>
                    <a:pt x="420928" y="2449258"/>
                  </a:lnTo>
                  <a:lnTo>
                    <a:pt x="524268" y="2280170"/>
                  </a:lnTo>
                  <a:lnTo>
                    <a:pt x="990600" y="3069336"/>
                  </a:lnTo>
                  <a:lnTo>
                    <a:pt x="1024128" y="3048000"/>
                  </a:lnTo>
                  <a:lnTo>
                    <a:pt x="547712" y="2241791"/>
                  </a:lnTo>
                  <a:lnTo>
                    <a:pt x="1252728" y="1088136"/>
                  </a:lnTo>
                  <a:lnTo>
                    <a:pt x="1219200" y="1066800"/>
                  </a:lnTo>
                  <a:lnTo>
                    <a:pt x="524827" y="2203056"/>
                  </a:lnTo>
                  <a:lnTo>
                    <a:pt x="39928" y="1382458"/>
                  </a:lnTo>
                  <a:lnTo>
                    <a:pt x="871728" y="21336"/>
                  </a:lnTo>
                  <a:lnTo>
                    <a:pt x="838200" y="0"/>
                  </a:lnTo>
                  <a:lnTo>
                    <a:pt x="0" y="1371600"/>
                  </a:lnTo>
                  <a:lnTo>
                    <a:pt x="16764" y="1382268"/>
                  </a:lnTo>
                  <a:lnTo>
                    <a:pt x="0" y="1392936"/>
                  </a:lnTo>
                  <a:lnTo>
                    <a:pt x="501370" y="2241423"/>
                  </a:lnTo>
                  <a:lnTo>
                    <a:pt x="381000" y="2438400"/>
                  </a:lnTo>
                  <a:lnTo>
                    <a:pt x="397764" y="2449068"/>
                  </a:lnTo>
                  <a:lnTo>
                    <a:pt x="381000" y="2459736"/>
                  </a:lnTo>
                  <a:lnTo>
                    <a:pt x="1371600" y="4136136"/>
                  </a:lnTo>
                  <a:lnTo>
                    <a:pt x="1405128" y="411480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4704" y="3797807"/>
              <a:ext cx="1539240" cy="1094740"/>
            </a:xfrm>
            <a:custGeom>
              <a:avLst/>
              <a:gdLst/>
              <a:ahLst/>
              <a:cxnLst/>
              <a:rect l="l" t="t" r="r" b="b"/>
              <a:pathLst>
                <a:path w="1539239" h="1094739">
                  <a:moveTo>
                    <a:pt x="1539240" y="1066800"/>
                  </a:moveTo>
                  <a:lnTo>
                    <a:pt x="49949" y="322160"/>
                  </a:lnTo>
                  <a:lnTo>
                    <a:pt x="1155192" y="27432"/>
                  </a:lnTo>
                  <a:lnTo>
                    <a:pt x="1146048" y="0"/>
                  </a:lnTo>
                  <a:lnTo>
                    <a:pt x="3048" y="304800"/>
                  </a:lnTo>
                  <a:lnTo>
                    <a:pt x="7620" y="318516"/>
                  </a:lnTo>
                  <a:lnTo>
                    <a:pt x="0" y="332232"/>
                  </a:lnTo>
                  <a:lnTo>
                    <a:pt x="1524000" y="1094232"/>
                  </a:lnTo>
                  <a:lnTo>
                    <a:pt x="1539240" y="1066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3000" y="3962400"/>
            <a:ext cx="1447800" cy="304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400" spc="-45" dirty="0">
                <a:latin typeface="Arial"/>
                <a:cs typeface="Arial"/>
              </a:rPr>
              <a:t>interference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1090675"/>
            <a:ext cx="48240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80" smtClean="0">
                <a:solidFill>
                  <a:srgbClr val="1E487C"/>
                </a:solidFill>
              </a:rPr>
              <a:t>Microcell</a:t>
            </a:r>
            <a:r>
              <a:rPr sz="3200" spc="-114" smtClean="0">
                <a:solidFill>
                  <a:srgbClr val="1E487C"/>
                </a:solidFill>
              </a:rPr>
              <a:t> </a:t>
            </a:r>
            <a:r>
              <a:rPr sz="3200" spc="-240" dirty="0">
                <a:solidFill>
                  <a:srgbClr val="1E487C"/>
                </a:solidFill>
              </a:rPr>
              <a:t>Zone</a:t>
            </a:r>
            <a:r>
              <a:rPr sz="3200" spc="-130" dirty="0">
                <a:solidFill>
                  <a:srgbClr val="1E487C"/>
                </a:solidFill>
              </a:rPr>
              <a:t> </a:t>
            </a:r>
            <a:r>
              <a:rPr sz="3200" spc="-145" dirty="0">
                <a:solidFill>
                  <a:srgbClr val="1E487C"/>
                </a:solidFill>
              </a:rPr>
              <a:t>Concept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2800"/>
            <a:ext cx="3733800" cy="3304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74139" y="1708200"/>
            <a:ext cx="6639559" cy="40170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105" dirty="0">
                <a:latin typeface="Arial"/>
                <a:cs typeface="Arial"/>
              </a:rPr>
              <a:t>Antennas are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placed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outer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edges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cell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35" dirty="0">
                <a:latin typeface="Arial"/>
                <a:cs typeface="Arial"/>
              </a:rPr>
              <a:t>Any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may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assigned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any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zone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station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35" dirty="0">
                <a:latin typeface="Arial"/>
                <a:cs typeface="Arial"/>
              </a:rPr>
              <a:t>Mobile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served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zone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strongest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signal.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000" spc="-75" dirty="0">
                <a:latin typeface="Arial"/>
                <a:cs typeface="Arial"/>
              </a:rPr>
              <a:t>Handoff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cell</a:t>
            </a:r>
            <a:endParaRPr sz="2000">
              <a:latin typeface="Arial"/>
              <a:cs typeface="Arial"/>
            </a:endParaRPr>
          </a:p>
          <a:p>
            <a:pPr marL="756285" marR="4509770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No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re- </a:t>
            </a:r>
            <a:r>
              <a:rPr sz="1800" spc="-10" dirty="0">
                <a:latin typeface="Arial"/>
                <a:cs typeface="Arial"/>
              </a:rPr>
              <a:t>assignment</a:t>
            </a:r>
            <a:endParaRPr sz="1800">
              <a:latin typeface="Arial"/>
              <a:cs typeface="Arial"/>
            </a:endParaRPr>
          </a:p>
          <a:p>
            <a:pPr marL="756285" marR="370776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Switch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 </a:t>
            </a:r>
            <a:r>
              <a:rPr sz="1800" spc="-30" dirty="0">
                <a:latin typeface="Arial"/>
                <a:cs typeface="Arial"/>
              </a:rPr>
              <a:t>different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zone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160" dirty="0">
                <a:latin typeface="Arial"/>
                <a:cs typeface="Arial"/>
              </a:rPr>
              <a:t>Reduce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interference</a:t>
            </a:r>
            <a:endParaRPr sz="2000">
              <a:latin typeface="Arial"/>
              <a:cs typeface="Arial"/>
            </a:endParaRPr>
          </a:p>
          <a:p>
            <a:pPr marL="756285" marR="3672840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0" dirty="0">
                <a:latin typeface="Arial"/>
                <a:cs typeface="Arial"/>
              </a:rPr>
              <a:t>Low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power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transmitters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employed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934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Cordless</a:t>
            </a:r>
            <a:r>
              <a:rPr sz="4000" b="1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Telephone</a:t>
            </a:r>
            <a:r>
              <a:rPr sz="40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355595"/>
            <a:ext cx="7519670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"/>
              <a:tabLst>
                <a:tab pos="298450" algn="l"/>
              </a:tabLst>
            </a:pPr>
            <a:r>
              <a:rPr sz="1800" spc="-5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Portable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Cordless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Handset</a:t>
            </a:r>
            <a:endParaRPr sz="180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Early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(1980s)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limited range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few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meters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[within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	</a:t>
            </a:r>
            <a:r>
              <a:rPr sz="1800" dirty="0">
                <a:latin typeface="Times New Roman"/>
                <a:cs typeface="Times New Roman"/>
              </a:rPr>
              <a:t>House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Premises]</a:t>
            </a:r>
            <a:endParaRPr sz="1800">
              <a:latin typeface="Times New Roman"/>
              <a:cs typeface="Times New Roman"/>
            </a:endParaRPr>
          </a:p>
          <a:p>
            <a:pPr marL="297815" marR="369570" indent="-28575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Modern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[PACS,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DECT,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PHS,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PCS]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&amp; 	</a:t>
            </a:r>
            <a:r>
              <a:rPr sz="1800" dirty="0">
                <a:latin typeface="Times New Roman"/>
                <a:cs typeface="Times New Roman"/>
              </a:rPr>
              <a:t>mobility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Urban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Centers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43783" y="4733544"/>
            <a:ext cx="1283335" cy="862330"/>
            <a:chOff x="2843783" y="4733544"/>
            <a:chExt cx="1283335" cy="862330"/>
          </a:xfrm>
        </p:grpSpPr>
        <p:sp>
          <p:nvSpPr>
            <p:cNvPr id="5" name="object 5"/>
            <p:cNvSpPr/>
            <p:nvPr/>
          </p:nvSpPr>
          <p:spPr>
            <a:xfrm>
              <a:off x="2916935" y="4733544"/>
              <a:ext cx="1210310" cy="792480"/>
            </a:xfrm>
            <a:custGeom>
              <a:avLst/>
              <a:gdLst/>
              <a:ahLst/>
              <a:cxnLst/>
              <a:rect l="l" t="t" r="r" b="b"/>
              <a:pathLst>
                <a:path w="1210310" h="792479">
                  <a:moveTo>
                    <a:pt x="121005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210056" y="792479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3783" y="4814697"/>
              <a:ext cx="1201420" cy="781050"/>
            </a:xfrm>
            <a:custGeom>
              <a:avLst/>
              <a:gdLst/>
              <a:ahLst/>
              <a:cxnLst/>
              <a:rect l="l" t="t" r="r" b="b"/>
              <a:pathLst>
                <a:path w="1201420" h="781050">
                  <a:moveTo>
                    <a:pt x="1200912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1200912" y="781050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43783" y="4814696"/>
            <a:ext cx="1201420" cy="781050"/>
          </a:xfrm>
          <a:prstGeom prst="rect">
            <a:avLst/>
          </a:prstGeom>
          <a:ln w="9146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600">
              <a:latin typeface="Times New Roman"/>
              <a:cs typeface="Times New Roman"/>
            </a:endParaRPr>
          </a:p>
          <a:p>
            <a:pPr marL="33210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Arial"/>
                <a:cs typeface="Arial"/>
              </a:rPr>
              <a:t>PSTN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77967" y="4742688"/>
            <a:ext cx="1282065" cy="862330"/>
            <a:chOff x="5077967" y="4742688"/>
            <a:chExt cx="1282065" cy="862330"/>
          </a:xfrm>
        </p:grpSpPr>
        <p:sp>
          <p:nvSpPr>
            <p:cNvPr id="9" name="object 9"/>
            <p:cNvSpPr/>
            <p:nvPr/>
          </p:nvSpPr>
          <p:spPr>
            <a:xfrm>
              <a:off x="5077967" y="4742688"/>
              <a:ext cx="1213485" cy="792480"/>
            </a:xfrm>
            <a:custGeom>
              <a:avLst/>
              <a:gdLst/>
              <a:ahLst/>
              <a:cxnLst/>
              <a:rect l="l" t="t" r="r" b="b"/>
              <a:pathLst>
                <a:path w="1213485" h="792479">
                  <a:moveTo>
                    <a:pt x="1213103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1213103" y="792480"/>
                  </a:lnTo>
                  <a:lnTo>
                    <a:pt x="121310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8739" y="4823841"/>
              <a:ext cx="1201420" cy="781050"/>
            </a:xfrm>
            <a:custGeom>
              <a:avLst/>
              <a:gdLst/>
              <a:ahLst/>
              <a:cxnLst/>
              <a:rect l="l" t="t" r="r" b="b"/>
              <a:pathLst>
                <a:path w="1201420" h="781050">
                  <a:moveTo>
                    <a:pt x="1200912" y="0"/>
                  </a:moveTo>
                  <a:lnTo>
                    <a:pt x="0" y="0"/>
                  </a:lnTo>
                  <a:lnTo>
                    <a:pt x="0" y="781049"/>
                  </a:lnTo>
                  <a:lnTo>
                    <a:pt x="1200912" y="781049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58740" y="4823840"/>
            <a:ext cx="1201420" cy="781050"/>
          </a:xfrm>
          <a:prstGeom prst="rect">
            <a:avLst/>
          </a:prstGeom>
          <a:ln w="9146">
            <a:solidFill>
              <a:srgbClr val="000000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299720" marR="120014" indent="-167640">
              <a:lnSpc>
                <a:spcPct val="108600"/>
              </a:lnSpc>
              <a:spcBef>
                <a:spcPts val="1295"/>
              </a:spcBef>
            </a:pPr>
            <a:r>
              <a:rPr sz="1400" b="1" dirty="0">
                <a:latin typeface="Arial"/>
                <a:cs typeface="Arial"/>
              </a:rPr>
              <a:t>Fixed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Base </a:t>
            </a:r>
            <a:r>
              <a:rPr sz="1400" b="1" spc="-10" dirty="0">
                <a:latin typeface="Arial"/>
                <a:cs typeface="Arial"/>
              </a:rPr>
              <a:t>Station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5552" y="5221985"/>
            <a:ext cx="1112520" cy="125730"/>
          </a:xfrm>
          <a:custGeom>
            <a:avLst/>
            <a:gdLst/>
            <a:ahLst/>
            <a:cxnLst/>
            <a:rect l="l" t="t" r="r" b="b"/>
            <a:pathLst>
              <a:path w="1112520" h="125729">
                <a:moveTo>
                  <a:pt x="1112520" y="62484"/>
                </a:moveTo>
                <a:lnTo>
                  <a:pt x="989076" y="1524"/>
                </a:lnTo>
                <a:lnTo>
                  <a:pt x="989076" y="53340"/>
                </a:lnTo>
                <a:lnTo>
                  <a:pt x="123444" y="53340"/>
                </a:lnTo>
                <a:lnTo>
                  <a:pt x="123444" y="0"/>
                </a:lnTo>
                <a:lnTo>
                  <a:pt x="0" y="62484"/>
                </a:lnTo>
                <a:lnTo>
                  <a:pt x="123444" y="123634"/>
                </a:lnTo>
                <a:lnTo>
                  <a:pt x="123444" y="71628"/>
                </a:lnTo>
                <a:lnTo>
                  <a:pt x="989076" y="71628"/>
                </a:lnTo>
                <a:lnTo>
                  <a:pt x="989076" y="125158"/>
                </a:lnTo>
                <a:lnTo>
                  <a:pt x="1112520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431279" y="4776215"/>
            <a:ext cx="906144" cy="864235"/>
            <a:chOff x="6431279" y="4776215"/>
            <a:chExt cx="906144" cy="8642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2967" y="4776215"/>
              <a:ext cx="353934" cy="8641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22719" y="4984051"/>
              <a:ext cx="338455" cy="111760"/>
            </a:xfrm>
            <a:custGeom>
              <a:avLst/>
              <a:gdLst/>
              <a:ahLst/>
              <a:cxnLst/>
              <a:rect l="l" t="t" r="r" b="b"/>
              <a:pathLst>
                <a:path w="338454" h="111760">
                  <a:moveTo>
                    <a:pt x="0" y="0"/>
                  </a:moveTo>
                  <a:lnTo>
                    <a:pt x="338327" y="111442"/>
                  </a:lnTo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1280" y="4936807"/>
              <a:ext cx="521334" cy="206375"/>
            </a:xfrm>
            <a:custGeom>
              <a:avLst/>
              <a:gdLst/>
              <a:ahLst/>
              <a:cxnLst/>
              <a:rect l="l" t="t" r="r" b="b"/>
              <a:pathLst>
                <a:path w="521334" h="206375">
                  <a:moveTo>
                    <a:pt x="109715" y="0"/>
                  </a:moveTo>
                  <a:lnTo>
                    <a:pt x="0" y="15240"/>
                  </a:lnTo>
                  <a:lnTo>
                    <a:pt x="77724" y="92964"/>
                  </a:lnTo>
                  <a:lnTo>
                    <a:pt x="109715" y="0"/>
                  </a:lnTo>
                  <a:close/>
                </a:path>
                <a:path w="521334" h="206375">
                  <a:moveTo>
                    <a:pt x="521208" y="190690"/>
                  </a:moveTo>
                  <a:lnTo>
                    <a:pt x="443484" y="112776"/>
                  </a:lnTo>
                  <a:lnTo>
                    <a:pt x="411480" y="205930"/>
                  </a:lnTo>
                  <a:lnTo>
                    <a:pt x="521208" y="190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59956" y="4569864"/>
            <a:ext cx="1101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Cordless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Handset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</a:t>
            </a:r>
            <a:r>
              <a:rPr sz="3600" b="1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sz="3600" b="1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Techniques</a:t>
            </a:r>
            <a:r>
              <a:rPr sz="3600" b="1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36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Wireless Communication: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9924" y="2410459"/>
            <a:ext cx="7874634" cy="250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 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time, share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finite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spectrum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performance duplexing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domain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domain.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They </a:t>
            </a:r>
            <a:r>
              <a:rPr sz="1800" dirty="0">
                <a:latin typeface="Times New Roman"/>
                <a:cs typeface="Times New Roman"/>
              </a:rPr>
              <a:t>accessing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are,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FDMA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TDMA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SDMA</a:t>
            </a:r>
            <a:endParaRPr sz="1800">
              <a:latin typeface="Times New Roman"/>
              <a:cs typeface="Times New Roman"/>
            </a:endParaRPr>
          </a:p>
          <a:p>
            <a:pPr marL="99631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996315" algn="l"/>
              </a:tabLst>
            </a:pPr>
            <a:r>
              <a:rPr sz="1800" spc="-20" dirty="0">
                <a:latin typeface="Times New Roman"/>
                <a:cs typeface="Times New Roman"/>
              </a:rPr>
              <a:t>PDMA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557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32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division</a:t>
            </a:r>
            <a:r>
              <a:rPr sz="32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</a:t>
            </a:r>
            <a:r>
              <a:rPr sz="32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FDMA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8227" y="3120644"/>
            <a:ext cx="675259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10" dirty="0">
                <a:latin typeface="Times New Roman"/>
                <a:cs typeface="Times New Roman"/>
              </a:rPr>
              <a:t>channel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Idle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resources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Simultaneously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continuously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transmitting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narrowband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AMPS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FDMA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bandwidth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kHz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5515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000000"/>
                </a:solidFill>
              </a:rPr>
              <a:t>Time</a:t>
            </a:r>
            <a:r>
              <a:rPr sz="3600" spc="-215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49627" y="2081276"/>
            <a:ext cx="2934970" cy="204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Time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slots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slot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Buffer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burst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method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Noncontinuous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transmission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1105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modulation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1322323"/>
            <a:ext cx="3363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solidFill>
                  <a:srgbClr val="000000"/>
                </a:solidFill>
              </a:rPr>
              <a:t>Features</a:t>
            </a:r>
            <a:r>
              <a:rPr sz="3600" spc="-2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65" dirty="0">
                <a:solidFill>
                  <a:srgbClr val="000000"/>
                </a:solidFill>
              </a:rPr>
              <a:t> </a:t>
            </a:r>
            <a:r>
              <a:rPr sz="3600" spc="-305" dirty="0">
                <a:solidFill>
                  <a:srgbClr val="000000"/>
                </a:solidFill>
              </a:rPr>
              <a:t>TDMA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2233676"/>
            <a:ext cx="4265295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frequency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several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users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Transmission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bursts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battery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consumption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Handoff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-10" dirty="0">
                <a:latin typeface="Times New Roman"/>
                <a:cs typeface="Times New Roman"/>
              </a:rPr>
              <a:t> simpler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FDD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duplexer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55" dirty="0">
                <a:latin typeface="Times New Roman"/>
                <a:cs typeface="Times New Roman"/>
              </a:rPr>
              <a:t>Very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transmission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rate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synchronization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overhead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Guard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necessary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568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000000"/>
                </a:solidFill>
              </a:rPr>
              <a:t>Space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78227" y="2791459"/>
            <a:ext cx="4619625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Controls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space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antennas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tracks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moving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cover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10" dirty="0">
                <a:latin typeface="Times New Roman"/>
                <a:cs typeface="Times New Roman"/>
              </a:rPr>
              <a:t> frequency:</a:t>
            </a:r>
            <a:endParaRPr sz="18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65125" algn="l"/>
              </a:tabLst>
            </a:pPr>
            <a:r>
              <a:rPr sz="1800" spc="-10" dirty="0">
                <a:latin typeface="Times New Roman"/>
                <a:cs typeface="Times New Roman"/>
              </a:rPr>
              <a:t>TDMA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CDMA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dirty="0">
                <a:latin typeface="Times New Roman"/>
                <a:cs typeface="Times New Roman"/>
              </a:rPr>
              <a:t>cover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10" dirty="0">
                <a:latin typeface="Times New Roman"/>
                <a:cs typeface="Times New Roman"/>
              </a:rPr>
              <a:t> frequency:</a:t>
            </a:r>
            <a:endParaRPr sz="18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6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FDMA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1322323"/>
            <a:ext cx="568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solidFill>
                  <a:srgbClr val="000000"/>
                </a:solidFill>
              </a:rPr>
              <a:t>Space</a:t>
            </a:r>
            <a:r>
              <a:rPr sz="3600" spc="-200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Division</a:t>
            </a:r>
            <a:r>
              <a:rPr sz="3600" spc="-13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Multiple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335" dirty="0">
                <a:solidFill>
                  <a:srgbClr val="000000"/>
                </a:solidFill>
              </a:rPr>
              <a:t>Access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739" y="2614676"/>
            <a:ext cx="3065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  <a:tab pos="1408430" algn="l"/>
                <a:tab pos="27736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primitive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applications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spc="-10" dirty="0">
                <a:latin typeface="Times New Roman"/>
                <a:cs typeface="Times New Roman"/>
              </a:rPr>
              <a:t>antennas”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659" y="2614676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“Sectorized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4715255"/>
            <a:ext cx="2599860" cy="1533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2362200"/>
            <a:ext cx="1938527" cy="17160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21739" y="4367276"/>
            <a:ext cx="46443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9444"/>
              <a:buFont typeface="Wingdings"/>
              <a:buChar char=""/>
              <a:tabLst>
                <a:tab pos="317500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future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adaptive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antennas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simultaneously </a:t>
            </a:r>
            <a:r>
              <a:rPr sz="1800" dirty="0">
                <a:latin typeface="Times New Roman"/>
                <a:cs typeface="Times New Roman"/>
              </a:rPr>
              <a:t>steer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at </a:t>
            </a:r>
            <a:r>
              <a:rPr sz="1800" spc="-20" dirty="0">
                <a:latin typeface="Times New Roman"/>
                <a:cs typeface="Times New Roman"/>
              </a:rPr>
              <a:t>once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67587" y="551180"/>
            <a:ext cx="637222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Mobile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Radio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Propagation</a:t>
            </a:r>
            <a:endParaRPr sz="1800">
              <a:latin typeface="Arial"/>
              <a:cs typeface="Arial"/>
            </a:endParaRPr>
          </a:p>
          <a:p>
            <a:pPr marL="252729" indent="-163830">
              <a:lnSpc>
                <a:spcPct val="100000"/>
              </a:lnSpc>
              <a:buChar char="•"/>
              <a:tabLst>
                <a:tab pos="252729" algn="l"/>
              </a:tabLst>
            </a:pPr>
            <a:r>
              <a:rPr sz="1800" spc="-300" dirty="0">
                <a:latin typeface="Arial"/>
                <a:cs typeface="Arial"/>
              </a:rPr>
              <a:t>RF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channels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random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–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offer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easy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252729" indent="-163830">
              <a:lnSpc>
                <a:spcPct val="100000"/>
              </a:lnSpc>
              <a:spcBef>
                <a:spcPts val="20"/>
              </a:spcBef>
              <a:buChar char="•"/>
              <a:tabLst>
                <a:tab pos="252729" algn="l"/>
              </a:tabLst>
            </a:pPr>
            <a:r>
              <a:rPr sz="1800" spc="-10" dirty="0">
                <a:latin typeface="Arial"/>
                <a:cs typeface="Arial"/>
              </a:rPr>
              <a:t>difficult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model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–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typically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done</a:t>
            </a:r>
            <a:r>
              <a:rPr sz="1800" spc="-60" dirty="0">
                <a:latin typeface="Arial"/>
                <a:cs typeface="Arial"/>
              </a:rPr>
              <a:t> statistically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specific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343403"/>
            <a:ext cx="6128385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Arial"/>
                <a:cs typeface="Arial"/>
              </a:rPr>
              <a:t>Introduction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to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Radio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Wave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Propagation: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diverse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mechanisms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of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electromagnetic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(EM)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wave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propagation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generally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attributed</a:t>
            </a:r>
            <a:r>
              <a:rPr sz="1800" spc="-25" dirty="0">
                <a:latin typeface="Arial"/>
                <a:cs typeface="Arial"/>
              </a:rPr>
              <a:t> to</a:t>
            </a:r>
            <a:endParaRPr sz="1800">
              <a:latin typeface="Arial"/>
              <a:cs typeface="Arial"/>
            </a:endParaRPr>
          </a:p>
          <a:p>
            <a:pPr marL="760730" indent="-242570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AutoNum type="romanLcParenBoth"/>
              <a:tabLst>
                <a:tab pos="760730" algn="l"/>
              </a:tabLst>
            </a:pPr>
            <a:r>
              <a:rPr sz="1800" spc="-10" dirty="0">
                <a:solidFill>
                  <a:srgbClr val="3333FF"/>
                </a:solidFill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815975" indent="-29781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AutoNum type="romanLcParenBoth"/>
              <a:tabLst>
                <a:tab pos="815975" algn="l"/>
              </a:tabLst>
            </a:pPr>
            <a:r>
              <a:rPr sz="1800" spc="-10" dirty="0">
                <a:solidFill>
                  <a:srgbClr val="3333FF"/>
                </a:solidFill>
                <a:latin typeface="Arial"/>
                <a:cs typeface="Arial"/>
              </a:rPr>
              <a:t>reflection</a:t>
            </a:r>
            <a:endParaRPr sz="1800">
              <a:latin typeface="Arial"/>
              <a:cs typeface="Arial"/>
            </a:endParaRPr>
          </a:p>
          <a:p>
            <a:pPr marL="867410" indent="-34925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AutoNum type="romanLcParenBoth"/>
              <a:tabLst>
                <a:tab pos="867410" algn="l"/>
              </a:tabLst>
            </a:pPr>
            <a:r>
              <a:rPr sz="1800" spc="-10" dirty="0">
                <a:solidFill>
                  <a:srgbClr val="3333FF"/>
                </a:solidFill>
                <a:latin typeface="Arial"/>
                <a:cs typeface="Arial"/>
              </a:rPr>
              <a:t>scattering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970779"/>
            <a:ext cx="6205220" cy="12934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530"/>
              </a:spcBef>
              <a:buChar char="•"/>
              <a:tabLst>
                <a:tab pos="176530" algn="l"/>
              </a:tabLst>
            </a:pPr>
            <a:r>
              <a:rPr sz="1800" spc="-70" dirty="0">
                <a:latin typeface="Arial"/>
                <a:cs typeface="Arial"/>
              </a:rPr>
              <a:t>non-</a:t>
            </a:r>
            <a:r>
              <a:rPr sz="1800" spc="-25" dirty="0">
                <a:latin typeface="Arial"/>
                <a:cs typeface="Arial"/>
              </a:rPr>
              <a:t>line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sight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(</a:t>
            </a:r>
            <a:r>
              <a:rPr sz="1800" b="1" spc="-225" dirty="0">
                <a:latin typeface="Arial"/>
                <a:cs typeface="Arial"/>
              </a:rPr>
              <a:t>NLOS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–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obstructed</a:t>
            </a:r>
            <a:r>
              <a:rPr sz="1800" spc="-130" dirty="0">
                <a:latin typeface="Arial"/>
                <a:cs typeface="Arial"/>
              </a:rPr>
              <a:t>)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paths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rely on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reflections</a:t>
            </a:r>
            <a:endParaRPr sz="1800">
              <a:latin typeface="Arial"/>
              <a:cs typeface="Arial"/>
            </a:endParaRPr>
          </a:p>
          <a:p>
            <a:pPr marL="176530" indent="-16383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76530" algn="l"/>
              </a:tabLst>
            </a:pPr>
            <a:r>
              <a:rPr sz="1800" b="1" spc="-165" dirty="0">
                <a:latin typeface="Arial"/>
                <a:cs typeface="Arial"/>
              </a:rPr>
              <a:t>obstacles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cause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113030" marR="5080" indent="-100965">
              <a:lnSpc>
                <a:spcPts val="1989"/>
              </a:lnSpc>
              <a:spcBef>
                <a:spcPts val="860"/>
              </a:spcBef>
              <a:buFont typeface="Arial"/>
              <a:buChar char="•"/>
              <a:tabLst>
                <a:tab pos="113030" algn="l"/>
                <a:tab pos="175895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b="1" spc="-85" dirty="0">
                <a:latin typeface="Arial"/>
                <a:cs typeface="Arial"/>
              </a:rPr>
              <a:t>multi-</a:t>
            </a:r>
            <a:r>
              <a:rPr sz="1800" b="1" spc="-100" dirty="0">
                <a:latin typeface="Arial"/>
                <a:cs typeface="Arial"/>
              </a:rPr>
              <a:t>path</a:t>
            </a:r>
            <a:r>
              <a:rPr sz="1800" spc="-100" dirty="0">
                <a:latin typeface="Arial"/>
                <a:cs typeface="Arial"/>
              </a:rPr>
              <a:t>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EM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waves</a:t>
            </a:r>
            <a:r>
              <a:rPr sz="1800" spc="-60" dirty="0">
                <a:latin typeface="Arial"/>
                <a:cs typeface="Arial"/>
              </a:rPr>
              <a:t> travel </a:t>
            </a:r>
            <a:r>
              <a:rPr sz="1800" spc="-55" dirty="0">
                <a:latin typeface="Arial"/>
                <a:cs typeface="Arial"/>
              </a:rPr>
              <a:t>on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different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paths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destination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– </a:t>
            </a:r>
            <a:r>
              <a:rPr sz="1800" spc="-40" dirty="0">
                <a:latin typeface="Arial"/>
                <a:cs typeface="Arial"/>
              </a:rPr>
              <a:t>interaction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paths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causes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fades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at</a:t>
            </a:r>
            <a:r>
              <a:rPr sz="1800" spc="-85" dirty="0">
                <a:latin typeface="Arial"/>
                <a:cs typeface="Arial"/>
              </a:rPr>
              <a:t> specific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99440" y="813307"/>
            <a:ext cx="6659880" cy="35433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1800" spc="-30" dirty="0">
                <a:latin typeface="Arial"/>
                <a:cs typeface="Arial"/>
              </a:rPr>
              <a:t>traditional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Propagation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Models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focus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432434" indent="-240029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romanLcParenBoth"/>
              <a:tabLst>
                <a:tab pos="432434" algn="l"/>
              </a:tabLst>
            </a:pPr>
            <a:r>
              <a:rPr sz="1800" spc="-40" dirty="0">
                <a:solidFill>
                  <a:srgbClr val="3333FF"/>
                </a:solidFill>
                <a:latin typeface="Arial"/>
                <a:cs typeface="Arial"/>
              </a:rPr>
              <a:t>transmit</a:t>
            </a:r>
            <a:r>
              <a:rPr sz="180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3FF"/>
                </a:solidFill>
                <a:latin typeface="Arial"/>
                <a:cs typeface="Arial"/>
              </a:rPr>
              <a:t>model</a:t>
            </a:r>
            <a:r>
              <a:rPr sz="18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average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received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strength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given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  <a:p>
            <a:pPr marL="484505" indent="-292100">
              <a:lnSpc>
                <a:spcPct val="100000"/>
              </a:lnSpc>
              <a:spcBef>
                <a:spcPts val="1005"/>
              </a:spcBef>
              <a:buClr>
                <a:srgbClr val="000000"/>
              </a:buClr>
              <a:buAutoNum type="romanLcParenBoth"/>
              <a:tabLst>
                <a:tab pos="484505" algn="l"/>
              </a:tabLst>
            </a:pPr>
            <a:r>
              <a:rPr sz="1800" spc="-95" dirty="0">
                <a:solidFill>
                  <a:srgbClr val="3333FF"/>
                </a:solidFill>
                <a:latin typeface="Arial"/>
                <a:cs typeface="Arial"/>
              </a:rPr>
              <a:t>receive</a:t>
            </a:r>
            <a:r>
              <a:rPr sz="1800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3FF"/>
                </a:solidFill>
                <a:latin typeface="Arial"/>
                <a:cs typeface="Arial"/>
              </a:rPr>
              <a:t>model</a:t>
            </a:r>
            <a:r>
              <a:rPr sz="1800" spc="-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variability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signal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strength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near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given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Arial"/>
              <a:buAutoNum type="romanLcParenBoth"/>
            </a:pPr>
            <a:endParaRPr sz="1800">
              <a:latin typeface="Arial"/>
              <a:cs typeface="Arial"/>
            </a:endParaRPr>
          </a:p>
          <a:p>
            <a:pPr marL="330200" marR="194945" lvl="1" indent="307340">
              <a:lnSpc>
                <a:spcPct val="100000"/>
              </a:lnSpc>
              <a:buAutoNum type="arabicParenBoth"/>
              <a:tabLst>
                <a:tab pos="637540" algn="l"/>
              </a:tabLst>
            </a:pPr>
            <a:r>
              <a:rPr sz="1800" b="1" spc="-185" dirty="0">
                <a:latin typeface="Arial"/>
                <a:cs typeface="Arial"/>
              </a:rPr>
              <a:t>Large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Scale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Propagation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Models: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predict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mean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strength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TX-</a:t>
            </a:r>
            <a:r>
              <a:rPr sz="1800" spc="-300" dirty="0">
                <a:latin typeface="Arial"/>
                <a:cs typeface="Arial"/>
              </a:rPr>
              <a:t>RX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pair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arbitrary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separation</a:t>
            </a:r>
            <a:endParaRPr sz="1800">
              <a:latin typeface="Arial"/>
              <a:cs typeface="Arial"/>
            </a:endParaRPr>
          </a:p>
          <a:p>
            <a:pPr marL="670560" lvl="2" indent="-163830">
              <a:lnSpc>
                <a:spcPct val="100000"/>
              </a:lnSpc>
              <a:spcBef>
                <a:spcPts val="600"/>
              </a:spcBef>
              <a:buChar char="•"/>
              <a:tabLst>
                <a:tab pos="670560" algn="l"/>
              </a:tabLst>
            </a:pPr>
            <a:r>
              <a:rPr sz="1800" spc="-75" dirty="0">
                <a:latin typeface="Arial"/>
                <a:cs typeface="Arial"/>
              </a:rPr>
              <a:t>useful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3FF"/>
                </a:solidFill>
                <a:latin typeface="Arial"/>
                <a:cs typeface="Arial"/>
              </a:rPr>
              <a:t>estimating</a:t>
            </a:r>
            <a:r>
              <a:rPr sz="1800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3333FF"/>
                </a:solidFill>
                <a:latin typeface="Arial"/>
                <a:cs typeface="Arial"/>
              </a:rPr>
              <a:t>coverage</a:t>
            </a:r>
            <a:r>
              <a:rPr sz="1800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3333FF"/>
                </a:solidFill>
                <a:latin typeface="Arial"/>
                <a:cs typeface="Arial"/>
              </a:rPr>
              <a:t>area</a:t>
            </a:r>
            <a:r>
              <a:rPr sz="180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transmitter</a:t>
            </a:r>
            <a:endParaRPr sz="1800">
              <a:latin typeface="Arial"/>
              <a:cs typeface="Arial"/>
            </a:endParaRPr>
          </a:p>
          <a:p>
            <a:pPr marL="670560" lvl="2" indent="-163830">
              <a:lnSpc>
                <a:spcPct val="100000"/>
              </a:lnSpc>
              <a:spcBef>
                <a:spcPts val="1010"/>
              </a:spcBef>
              <a:buChar char="•"/>
              <a:tabLst>
                <a:tab pos="670560" algn="l"/>
              </a:tabLst>
            </a:pPr>
            <a:r>
              <a:rPr sz="1800" spc="-95" dirty="0">
                <a:latin typeface="Arial"/>
                <a:cs typeface="Arial"/>
              </a:rPr>
              <a:t>characterizes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strength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over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3333FF"/>
                </a:solidFill>
                <a:latin typeface="Arial"/>
                <a:cs typeface="Arial"/>
              </a:rPr>
              <a:t>large</a:t>
            </a:r>
            <a:r>
              <a:rPr sz="180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3333FF"/>
                </a:solidFill>
                <a:latin typeface="Arial"/>
                <a:cs typeface="Arial"/>
              </a:rPr>
              <a:t>distances</a:t>
            </a:r>
            <a:r>
              <a:rPr sz="1800" spc="-2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(10</a:t>
            </a:r>
            <a:r>
              <a:rPr sz="1800" spc="-120" baseline="25462" dirty="0">
                <a:latin typeface="Arial"/>
                <a:cs typeface="Arial"/>
              </a:rPr>
              <a:t>2</a:t>
            </a:r>
            <a:r>
              <a:rPr sz="1800" spc="-80" dirty="0">
                <a:latin typeface="Arial"/>
                <a:cs typeface="Arial"/>
              </a:rPr>
              <a:t>-</a:t>
            </a:r>
            <a:r>
              <a:rPr sz="1800" spc="-40" dirty="0">
                <a:latin typeface="Arial"/>
                <a:cs typeface="Arial"/>
              </a:rPr>
              <a:t>10</a:t>
            </a:r>
            <a:r>
              <a:rPr sz="1800" spc="-60" baseline="25462" dirty="0">
                <a:latin typeface="Arial"/>
                <a:cs typeface="Arial"/>
              </a:rPr>
              <a:t>3</a:t>
            </a:r>
            <a:r>
              <a:rPr sz="1800" spc="157" baseline="25462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m)</a:t>
            </a:r>
            <a:endParaRPr sz="1800">
              <a:latin typeface="Arial"/>
              <a:cs typeface="Arial"/>
            </a:endParaRPr>
          </a:p>
          <a:p>
            <a:pPr marL="506730" marR="774065" lvl="2" indent="163830">
              <a:lnSpc>
                <a:spcPct val="140000"/>
              </a:lnSpc>
              <a:spcBef>
                <a:spcPts val="70"/>
              </a:spcBef>
              <a:buChar char="•"/>
              <a:tabLst>
                <a:tab pos="670560" algn="l"/>
              </a:tabLst>
            </a:pPr>
            <a:r>
              <a:rPr sz="1800" spc="-40" dirty="0">
                <a:latin typeface="Arial"/>
                <a:cs typeface="Arial"/>
              </a:rPr>
              <a:t>predict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3FF"/>
                </a:solidFill>
                <a:latin typeface="Arial"/>
                <a:cs typeface="Arial"/>
              </a:rPr>
              <a:t>local</a:t>
            </a:r>
            <a:r>
              <a:rPr sz="1800" spc="-9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3333FF"/>
                </a:solidFill>
                <a:latin typeface="Arial"/>
                <a:cs typeface="Arial"/>
              </a:rPr>
              <a:t>average</a:t>
            </a:r>
            <a:r>
              <a:rPr sz="1800" spc="-2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3333FF"/>
                </a:solidFill>
                <a:latin typeface="Arial"/>
                <a:cs typeface="Arial"/>
              </a:rPr>
              <a:t>signal</a:t>
            </a:r>
            <a:r>
              <a:rPr sz="1800" spc="-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strength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decreases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12140" y="679195"/>
            <a:ext cx="6246495" cy="116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Arial"/>
                <a:cs typeface="Arial"/>
              </a:rPr>
              <a:t>(2)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Small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Scale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or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Fading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Models: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characterize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rapid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fluctuations</a:t>
            </a:r>
            <a:r>
              <a:rPr sz="1800" spc="-25" dirty="0">
                <a:latin typeface="Arial"/>
                <a:cs typeface="Arial"/>
              </a:rPr>
              <a:t> of </a:t>
            </a:r>
            <a:r>
              <a:rPr sz="1800" spc="-85" dirty="0">
                <a:latin typeface="Arial"/>
                <a:cs typeface="Arial"/>
              </a:rPr>
              <a:t>received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over</a:t>
            </a:r>
            <a:endParaRPr sz="1800">
              <a:latin typeface="Arial"/>
              <a:cs typeface="Arial"/>
            </a:endParaRPr>
          </a:p>
          <a:p>
            <a:pPr marL="414020" indent="-163830">
              <a:lnSpc>
                <a:spcPct val="100000"/>
              </a:lnSpc>
              <a:spcBef>
                <a:spcPts val="45"/>
              </a:spcBef>
              <a:buChar char="•"/>
              <a:tabLst>
                <a:tab pos="414020" algn="l"/>
              </a:tabLst>
            </a:pPr>
            <a:r>
              <a:rPr sz="1800" spc="-40" dirty="0">
                <a:latin typeface="Arial"/>
                <a:cs typeface="Arial"/>
              </a:rPr>
              <a:t>short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distances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</a:t>
            </a:r>
            <a:r>
              <a:rPr sz="1800" i="1" spc="-50" dirty="0">
                <a:latin typeface="Arial"/>
                <a:cs typeface="Arial"/>
              </a:rPr>
              <a:t>few</a:t>
            </a:r>
            <a:r>
              <a:rPr sz="1800" i="1" spc="-100" dirty="0">
                <a:latin typeface="Arial"/>
                <a:cs typeface="Arial"/>
              </a:rPr>
              <a:t> </a:t>
            </a:r>
            <a:r>
              <a:rPr sz="1850" i="1" dirty="0">
                <a:latin typeface="Liberation Sans"/>
                <a:cs typeface="Liberation Sans"/>
              </a:rPr>
              <a:t>λ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414020" indent="-163830">
              <a:lnSpc>
                <a:spcPct val="100000"/>
              </a:lnSpc>
              <a:spcBef>
                <a:spcPts val="204"/>
              </a:spcBef>
              <a:buChar char="•"/>
              <a:tabLst>
                <a:tab pos="414020" algn="l"/>
              </a:tabLst>
            </a:pPr>
            <a:r>
              <a:rPr sz="1800" spc="-40" dirty="0">
                <a:latin typeface="Arial"/>
                <a:cs typeface="Arial"/>
              </a:rPr>
              <a:t>short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durations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</a:t>
            </a:r>
            <a:r>
              <a:rPr sz="1800" i="1" spc="-50" dirty="0">
                <a:latin typeface="Arial"/>
                <a:cs typeface="Arial"/>
              </a:rPr>
              <a:t>few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seconds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807361"/>
            <a:ext cx="8133715" cy="19100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800" dirty="0">
                <a:latin typeface="Arial"/>
                <a:cs typeface="Arial"/>
              </a:rPr>
              <a:t>with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mobility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over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short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distances</a:t>
            </a:r>
            <a:endParaRPr sz="1800">
              <a:latin typeface="Arial"/>
              <a:cs typeface="Arial"/>
            </a:endParaRPr>
          </a:p>
          <a:p>
            <a:pPr marL="353060" indent="-163830">
              <a:lnSpc>
                <a:spcPct val="100000"/>
              </a:lnSpc>
              <a:spcBef>
                <a:spcPts val="295"/>
              </a:spcBef>
              <a:buSzPct val="81818"/>
              <a:buChar char="•"/>
              <a:tabLst>
                <a:tab pos="353060" algn="l"/>
              </a:tabLst>
            </a:pPr>
            <a:r>
              <a:rPr sz="2200" spc="-100" dirty="0">
                <a:latin typeface="Arial"/>
                <a:cs typeface="Arial"/>
              </a:rPr>
              <a:t>instantaneous </a:t>
            </a:r>
            <a:r>
              <a:rPr sz="2200" spc="-114" dirty="0">
                <a:latin typeface="Arial"/>
                <a:cs typeface="Arial"/>
              </a:rPr>
              <a:t>signal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strength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fluctuates</a:t>
            </a:r>
            <a:endParaRPr sz="2200">
              <a:latin typeface="Arial"/>
              <a:cs typeface="Arial"/>
            </a:endParaRPr>
          </a:p>
          <a:p>
            <a:pPr marL="389890" indent="-200660">
              <a:lnSpc>
                <a:spcPct val="100000"/>
              </a:lnSpc>
              <a:spcBef>
                <a:spcPts val="525"/>
              </a:spcBef>
              <a:buChar char="•"/>
              <a:tabLst>
                <a:tab pos="389890" algn="l"/>
              </a:tabLst>
            </a:pPr>
            <a:r>
              <a:rPr sz="2200" spc="-105" dirty="0">
                <a:latin typeface="Arial"/>
                <a:cs typeface="Arial"/>
              </a:rPr>
              <a:t>received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signal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sum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many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components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different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directions</a:t>
            </a:r>
            <a:endParaRPr sz="2200">
              <a:latin typeface="Arial"/>
              <a:cs typeface="Arial"/>
            </a:endParaRPr>
          </a:p>
          <a:p>
            <a:pPr marL="389890" indent="-200660">
              <a:lnSpc>
                <a:spcPct val="100000"/>
              </a:lnSpc>
              <a:spcBef>
                <a:spcPts val="530"/>
              </a:spcBef>
              <a:buChar char="•"/>
              <a:tabLst>
                <a:tab pos="389890" algn="l"/>
              </a:tabLst>
            </a:pPr>
            <a:r>
              <a:rPr sz="2200" spc="-165" dirty="0">
                <a:latin typeface="Arial"/>
                <a:cs typeface="Arial"/>
              </a:rPr>
              <a:t>phases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are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random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Arial"/>
                <a:cs typeface="Arial"/>
              </a:rPr>
              <a:t>sum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contributions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varies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widely</a:t>
            </a:r>
            <a:endParaRPr sz="2200">
              <a:latin typeface="Arial"/>
              <a:cs typeface="Arial"/>
            </a:endParaRPr>
          </a:p>
          <a:p>
            <a:pPr marL="389890" indent="-200660">
              <a:lnSpc>
                <a:spcPct val="100000"/>
              </a:lnSpc>
              <a:spcBef>
                <a:spcPts val="530"/>
              </a:spcBef>
              <a:buChar char="•"/>
              <a:tabLst>
                <a:tab pos="389890" algn="l"/>
              </a:tabLst>
            </a:pPr>
            <a:r>
              <a:rPr sz="2200" spc="-105" dirty="0">
                <a:latin typeface="Arial"/>
                <a:cs typeface="Arial"/>
              </a:rPr>
              <a:t>received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signal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may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fluctuate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30-</a:t>
            </a:r>
            <a:r>
              <a:rPr sz="2200" spc="-114" dirty="0">
                <a:latin typeface="Arial"/>
                <a:cs typeface="Arial"/>
              </a:rPr>
              <a:t>40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dB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moving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fraction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0" dirty="0">
                <a:latin typeface="Symbol"/>
                <a:cs typeface="Symbol"/>
              </a:rPr>
              <a:t></a:t>
            </a:r>
            <a:endParaRPr sz="2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02" rIns="0" bIns="0" rtlCol="0">
            <a:spAutoFit/>
          </a:bodyPr>
          <a:lstStyle/>
          <a:p>
            <a:pPr marL="945515">
              <a:lnSpc>
                <a:spcPct val="100000"/>
              </a:lnSpc>
              <a:spcBef>
                <a:spcPts val="105"/>
              </a:spcBef>
            </a:pPr>
            <a:r>
              <a:rPr sz="3400" spc="-235" dirty="0">
                <a:solidFill>
                  <a:srgbClr val="000000"/>
                </a:solidFill>
              </a:rPr>
              <a:t>Large-</a:t>
            </a:r>
            <a:r>
              <a:rPr sz="3400" spc="-229" dirty="0">
                <a:solidFill>
                  <a:srgbClr val="000000"/>
                </a:solidFill>
              </a:rPr>
              <a:t>scale</a:t>
            </a:r>
            <a:r>
              <a:rPr sz="3400" spc="-210" dirty="0">
                <a:solidFill>
                  <a:srgbClr val="000000"/>
                </a:solidFill>
              </a:rPr>
              <a:t> </a:t>
            </a:r>
            <a:r>
              <a:rPr sz="3400" spc="-145" dirty="0">
                <a:solidFill>
                  <a:srgbClr val="000000"/>
                </a:solidFill>
              </a:rPr>
              <a:t>small-</a:t>
            </a:r>
            <a:r>
              <a:rPr sz="3400" spc="-229" dirty="0">
                <a:solidFill>
                  <a:srgbClr val="000000"/>
                </a:solidFill>
              </a:rPr>
              <a:t>scale</a:t>
            </a:r>
            <a:r>
              <a:rPr sz="3400" spc="-210" dirty="0">
                <a:solidFill>
                  <a:srgbClr val="000000"/>
                </a:solidFill>
              </a:rPr>
              <a:t> </a:t>
            </a:r>
            <a:r>
              <a:rPr sz="3400" spc="-80" dirty="0">
                <a:solidFill>
                  <a:srgbClr val="000000"/>
                </a:solidFill>
              </a:rPr>
              <a:t>propagation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074" y="1923899"/>
            <a:ext cx="7507258" cy="4718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53516"/>
            <a:ext cx="822070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35" dirty="0">
                <a:solidFill>
                  <a:srgbClr val="000000"/>
                </a:solidFill>
              </a:rPr>
              <a:t>Cellular </a:t>
            </a:r>
            <a:r>
              <a:rPr sz="3200" spc="-245" dirty="0">
                <a:solidFill>
                  <a:srgbClr val="000000"/>
                </a:solidFill>
              </a:rPr>
              <a:t>Systems: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2800" spc="-265" dirty="0">
                <a:solidFill>
                  <a:srgbClr val="000000"/>
                </a:solidFill>
              </a:rPr>
              <a:t>Reuse</a:t>
            </a:r>
            <a:r>
              <a:rPr sz="2800" spc="-114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channels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to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maximize</a:t>
            </a:r>
            <a:r>
              <a:rPr sz="2800" spc="-145" dirty="0">
                <a:solidFill>
                  <a:srgbClr val="000000"/>
                </a:solidFill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capacity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18108" y="1934971"/>
            <a:ext cx="6525259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090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sz="1800" spc="-114" dirty="0">
                <a:latin typeface="Arial"/>
                <a:cs typeface="Arial"/>
              </a:rPr>
              <a:t>Geographic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region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divided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marL="271145" marR="751205" indent="-259079">
              <a:lnSpc>
                <a:spcPct val="80000"/>
              </a:lnSpc>
              <a:spcBef>
                <a:spcPts val="360"/>
              </a:spcBef>
              <a:buChar char="•"/>
              <a:tabLst>
                <a:tab pos="271145" algn="l"/>
                <a:tab pos="356870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spc="-75" dirty="0">
                <a:latin typeface="Arial"/>
                <a:cs typeface="Arial"/>
              </a:rPr>
              <a:t>Frequencies/timeslots/codes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reused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spatially-separated </a:t>
            </a:r>
            <a:r>
              <a:rPr sz="1800" spc="-10" dirty="0">
                <a:latin typeface="Arial"/>
                <a:cs typeface="Arial"/>
              </a:rPr>
              <a:t>locations.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ts val="2039"/>
              </a:lnSpc>
              <a:buChar char="•"/>
              <a:tabLst>
                <a:tab pos="356870" algn="l"/>
              </a:tabLst>
            </a:pPr>
            <a:r>
              <a:rPr sz="1800" spc="-160" dirty="0">
                <a:latin typeface="Arial"/>
                <a:cs typeface="Arial"/>
              </a:rPr>
              <a:t>Co-</a:t>
            </a:r>
            <a:r>
              <a:rPr sz="1800" spc="-95" dirty="0">
                <a:latin typeface="Arial"/>
                <a:cs typeface="Arial"/>
              </a:rPr>
              <a:t>channel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interference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between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same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color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1800" spc="-180" dirty="0">
                <a:latin typeface="Arial"/>
                <a:cs typeface="Arial"/>
              </a:rPr>
              <a:t>Base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stations/MTSOs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coordinate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handoff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control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1800" spc="-100" dirty="0">
                <a:latin typeface="Arial"/>
                <a:cs typeface="Arial"/>
              </a:rPr>
              <a:t>Shrinking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size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increases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capacity,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well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networking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burden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60" y="4504944"/>
            <a:ext cx="5327904" cy="24902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35171" y="5165851"/>
            <a:ext cx="53022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90"/>
              </a:spcBef>
            </a:pPr>
            <a:r>
              <a:rPr sz="800" spc="-20" dirty="0">
                <a:solidFill>
                  <a:srgbClr val="FFFFFF"/>
                </a:solidFill>
                <a:latin typeface="Arial Black"/>
                <a:cs typeface="Arial Black"/>
              </a:rPr>
              <a:t>BASE </a:t>
            </a:r>
            <a:r>
              <a:rPr sz="800" spc="-10" dirty="0">
                <a:solidFill>
                  <a:srgbClr val="FFFFFF"/>
                </a:solidFill>
                <a:latin typeface="Arial Black"/>
                <a:cs typeface="Arial Black"/>
              </a:rPr>
              <a:t>STATION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089140" y="5376164"/>
            <a:ext cx="5715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latin typeface="Arial"/>
                <a:cs typeface="Arial"/>
              </a:rPr>
              <a:t>MTSO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899410">
              <a:lnSpc>
                <a:spcPct val="100000"/>
              </a:lnSpc>
              <a:spcBef>
                <a:spcPts val="90"/>
              </a:spcBef>
            </a:pPr>
            <a:r>
              <a:rPr spc="-165" dirty="0">
                <a:solidFill>
                  <a:srgbClr val="000000"/>
                </a:solidFill>
              </a:rPr>
              <a:t>Reflection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67635"/>
            <a:ext cx="7996555" cy="27343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</a:tabLst>
            </a:pPr>
            <a:r>
              <a:rPr sz="3200" spc="-145" dirty="0">
                <a:latin typeface="Arial"/>
                <a:cs typeface="Arial"/>
              </a:rPr>
              <a:t>Perfect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conductors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reflect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no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attenuation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200" dirty="0">
                <a:latin typeface="Arial"/>
                <a:cs typeface="Arial"/>
              </a:rPr>
              <a:t>Like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light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mirror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</a:tabLst>
            </a:pPr>
            <a:r>
              <a:rPr sz="3200" spc="-125" dirty="0">
                <a:latin typeface="Arial"/>
                <a:cs typeface="Arial"/>
              </a:rPr>
              <a:t>Dielectrics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reflect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fraction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incident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145" dirty="0">
                <a:solidFill>
                  <a:srgbClr val="00FF00"/>
                </a:solidFill>
                <a:latin typeface="Arial"/>
                <a:cs typeface="Arial"/>
              </a:rPr>
              <a:t>“Grazing</a:t>
            </a:r>
            <a:r>
              <a:rPr sz="2800" spc="-19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FF00"/>
                </a:solidFill>
                <a:latin typeface="Arial"/>
                <a:cs typeface="Arial"/>
              </a:rPr>
              <a:t>angles”</a:t>
            </a:r>
            <a:r>
              <a:rPr sz="2800" spc="-114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0FF00"/>
                </a:solidFill>
                <a:latin typeface="Arial"/>
                <a:cs typeface="Arial"/>
              </a:rPr>
              <a:t>reflect</a:t>
            </a:r>
            <a:r>
              <a:rPr sz="2800" spc="-114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FF00"/>
                </a:solidFill>
                <a:latin typeface="Arial"/>
                <a:cs typeface="Arial"/>
              </a:rPr>
              <a:t>max*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185" dirty="0">
                <a:solidFill>
                  <a:srgbClr val="0000FF"/>
                </a:solidFill>
                <a:latin typeface="Arial"/>
                <a:cs typeface="Arial"/>
              </a:rPr>
              <a:t>Steep</a:t>
            </a:r>
            <a:r>
              <a:rPr sz="2800" spc="-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0000FF"/>
                </a:solidFill>
                <a:latin typeface="Arial"/>
                <a:cs typeface="Arial"/>
              </a:rPr>
              <a:t>angles</a:t>
            </a:r>
            <a:r>
              <a:rPr sz="2800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000FF"/>
                </a:solidFill>
                <a:latin typeface="Arial"/>
                <a:cs typeface="Arial"/>
              </a:rPr>
              <a:t>transmit</a:t>
            </a:r>
            <a:r>
              <a:rPr sz="2800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max*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4673057"/>
            <a:ext cx="4253865" cy="11271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2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0000FF"/>
                </a:solidFill>
                <a:latin typeface="Arial"/>
                <a:cs typeface="Arial"/>
              </a:rPr>
              <a:t>Like</a:t>
            </a:r>
            <a:r>
              <a:rPr sz="2800" spc="-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000FF"/>
                </a:solidFill>
                <a:latin typeface="Arial"/>
                <a:cs typeface="Arial"/>
              </a:rPr>
              <a:t>light</a:t>
            </a:r>
            <a:r>
              <a:rPr sz="28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800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8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5"/>
              </a:spcBef>
              <a:buChar char="•"/>
              <a:tabLst>
                <a:tab pos="356870" algn="l"/>
              </a:tabLst>
            </a:pPr>
            <a:r>
              <a:rPr sz="3200" spc="-130" dirty="0">
                <a:latin typeface="Arial"/>
                <a:cs typeface="Arial"/>
              </a:rPr>
              <a:t>Reflection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induces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180</a:t>
            </a:r>
            <a:r>
              <a:rPr sz="3200" spc="-75" dirty="0">
                <a:latin typeface="Symbol"/>
                <a:cs typeface="Symbol"/>
              </a:rPr>
              <a:t>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5338872"/>
            <a:ext cx="1802764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9"/>
              </a:lnSpc>
            </a:pPr>
            <a:r>
              <a:rPr sz="3200" spc="-210" dirty="0">
                <a:latin typeface="Arial"/>
                <a:cs typeface="Arial"/>
              </a:rPr>
              <a:t>phase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shift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5857747"/>
            <a:ext cx="48812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Why?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10" dirty="0">
                <a:latin typeface="Arial"/>
                <a:cs typeface="Arial"/>
              </a:rPr>
              <a:t>See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yourself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mirror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3352" y="3468623"/>
            <a:ext cx="3764279" cy="3167380"/>
          </a:xfrm>
          <a:custGeom>
            <a:avLst/>
            <a:gdLst/>
            <a:ahLst/>
            <a:cxnLst/>
            <a:rect l="l" t="t" r="r" b="b"/>
            <a:pathLst>
              <a:path w="3764279" h="3167379">
                <a:moveTo>
                  <a:pt x="3764280" y="2048256"/>
                </a:moveTo>
                <a:lnTo>
                  <a:pt x="1927961" y="2048256"/>
                </a:lnTo>
                <a:lnTo>
                  <a:pt x="1944306" y="2017623"/>
                </a:lnTo>
                <a:lnTo>
                  <a:pt x="1944624" y="2017776"/>
                </a:lnTo>
                <a:lnTo>
                  <a:pt x="1975142" y="1959825"/>
                </a:lnTo>
                <a:lnTo>
                  <a:pt x="2487091" y="1000277"/>
                </a:lnTo>
                <a:lnTo>
                  <a:pt x="2508504" y="1011936"/>
                </a:lnTo>
                <a:lnTo>
                  <a:pt x="2509583" y="981456"/>
                </a:lnTo>
                <a:lnTo>
                  <a:pt x="2510472" y="956449"/>
                </a:lnTo>
                <a:lnTo>
                  <a:pt x="3017520" y="6096"/>
                </a:lnTo>
                <a:lnTo>
                  <a:pt x="3005328" y="0"/>
                </a:lnTo>
                <a:lnTo>
                  <a:pt x="2510612" y="927252"/>
                </a:lnTo>
                <a:lnTo>
                  <a:pt x="2441448" y="975372"/>
                </a:lnTo>
                <a:lnTo>
                  <a:pt x="2469985" y="990930"/>
                </a:lnTo>
                <a:lnTo>
                  <a:pt x="1962861" y="1953895"/>
                </a:lnTo>
                <a:lnTo>
                  <a:pt x="1912518" y="2048256"/>
                </a:lnTo>
                <a:lnTo>
                  <a:pt x="1871586" y="2048256"/>
                </a:lnTo>
                <a:lnTo>
                  <a:pt x="1154112" y="1039685"/>
                </a:lnTo>
                <a:lnTo>
                  <a:pt x="1146149" y="996708"/>
                </a:lnTo>
                <a:lnTo>
                  <a:pt x="1139952" y="963168"/>
                </a:lnTo>
                <a:lnTo>
                  <a:pt x="1114691" y="980846"/>
                </a:lnTo>
                <a:lnTo>
                  <a:pt x="414528" y="0"/>
                </a:lnTo>
                <a:lnTo>
                  <a:pt x="405384" y="6096"/>
                </a:lnTo>
                <a:lnTo>
                  <a:pt x="1104074" y="988288"/>
                </a:lnTo>
                <a:lnTo>
                  <a:pt x="1078992" y="1005840"/>
                </a:lnTo>
                <a:lnTo>
                  <a:pt x="1138631" y="1036853"/>
                </a:lnTo>
                <a:lnTo>
                  <a:pt x="1858111" y="2048256"/>
                </a:lnTo>
                <a:lnTo>
                  <a:pt x="0" y="2048256"/>
                </a:lnTo>
                <a:lnTo>
                  <a:pt x="0" y="2124456"/>
                </a:lnTo>
                <a:lnTo>
                  <a:pt x="1929930" y="2124456"/>
                </a:lnTo>
                <a:lnTo>
                  <a:pt x="2712516" y="2638348"/>
                </a:lnTo>
                <a:lnTo>
                  <a:pt x="2697480" y="2660904"/>
                </a:lnTo>
                <a:lnTo>
                  <a:pt x="2761246" y="2670352"/>
                </a:lnTo>
                <a:lnTo>
                  <a:pt x="3517392" y="3166872"/>
                </a:lnTo>
                <a:lnTo>
                  <a:pt x="3526536" y="3157728"/>
                </a:lnTo>
                <a:lnTo>
                  <a:pt x="2774848" y="2663660"/>
                </a:lnTo>
                <a:lnTo>
                  <a:pt x="2763913" y="2642616"/>
                </a:lnTo>
                <a:lnTo>
                  <a:pt x="2740152" y="2596896"/>
                </a:lnTo>
                <a:lnTo>
                  <a:pt x="2721851" y="2624340"/>
                </a:lnTo>
                <a:lnTo>
                  <a:pt x="1999488" y="2142744"/>
                </a:lnTo>
                <a:lnTo>
                  <a:pt x="1995246" y="2151215"/>
                </a:lnTo>
                <a:lnTo>
                  <a:pt x="1954542" y="2124456"/>
                </a:lnTo>
                <a:lnTo>
                  <a:pt x="3764280" y="2124456"/>
                </a:lnTo>
                <a:lnTo>
                  <a:pt x="3764280" y="2048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14819" y="5016500"/>
            <a:ext cx="14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Symbol"/>
                <a:cs typeface="Symbol"/>
              </a:rPr>
              <a:t>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50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7744459" y="5089652"/>
            <a:ext cx="14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Symbol"/>
                <a:cs typeface="Symbol"/>
              </a:rPr>
              <a:t>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3331" y="5220716"/>
            <a:ext cx="78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9468" y="5610859"/>
            <a:ext cx="14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Symbol"/>
                <a:cs typeface="Symbol"/>
              </a:rPr>
              <a:t>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8340" y="5741923"/>
            <a:ext cx="76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172" y="953516"/>
            <a:ext cx="75609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85" dirty="0">
                <a:solidFill>
                  <a:srgbClr val="000000"/>
                </a:solidFill>
              </a:rPr>
              <a:t>Classical</a:t>
            </a:r>
            <a:r>
              <a:rPr sz="4000" spc="-260" dirty="0">
                <a:solidFill>
                  <a:srgbClr val="000000"/>
                </a:solidFill>
              </a:rPr>
              <a:t> </a:t>
            </a:r>
            <a:r>
              <a:rPr sz="4000" spc="-175" dirty="0">
                <a:solidFill>
                  <a:srgbClr val="000000"/>
                </a:solidFill>
              </a:rPr>
              <a:t>2-</a:t>
            </a:r>
            <a:r>
              <a:rPr sz="4000" spc="-210" dirty="0">
                <a:solidFill>
                  <a:srgbClr val="000000"/>
                </a:solidFill>
              </a:rPr>
              <a:t>ray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155" dirty="0">
                <a:solidFill>
                  <a:srgbClr val="000000"/>
                </a:solidFill>
              </a:rPr>
              <a:t>ground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185" dirty="0">
                <a:solidFill>
                  <a:srgbClr val="000000"/>
                </a:solidFill>
              </a:rPr>
              <a:t>bounce</a:t>
            </a:r>
            <a:r>
              <a:rPr sz="4000" spc="-229" dirty="0">
                <a:solidFill>
                  <a:srgbClr val="000000"/>
                </a:solidFill>
              </a:rPr>
              <a:t> </a:t>
            </a:r>
            <a:r>
              <a:rPr sz="4000" spc="-40" dirty="0">
                <a:solidFill>
                  <a:srgbClr val="000000"/>
                </a:solidFill>
              </a:rPr>
              <a:t>model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69354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40" dirty="0">
                <a:latin typeface="Arial"/>
                <a:cs typeface="Arial"/>
              </a:rPr>
              <a:t>One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line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sight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one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ground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bound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553955"/>
            <a:ext cx="7857376" cy="35395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859" y="971804"/>
            <a:ext cx="340614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65" dirty="0">
                <a:solidFill>
                  <a:srgbClr val="000000"/>
                </a:solidFill>
              </a:rPr>
              <a:t>Method</a:t>
            </a:r>
            <a:r>
              <a:rPr sz="3800" spc="-200" dirty="0">
                <a:solidFill>
                  <a:srgbClr val="000000"/>
                </a:solidFill>
              </a:rPr>
              <a:t> </a:t>
            </a:r>
            <a:r>
              <a:rPr sz="3800" dirty="0">
                <a:solidFill>
                  <a:srgbClr val="000000"/>
                </a:solidFill>
              </a:rPr>
              <a:t>of</a:t>
            </a:r>
            <a:r>
              <a:rPr sz="3800" spc="-175" dirty="0">
                <a:solidFill>
                  <a:srgbClr val="000000"/>
                </a:solidFill>
              </a:rPr>
              <a:t> image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352" y="1983451"/>
            <a:ext cx="8789541" cy="49585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275080">
              <a:lnSpc>
                <a:spcPct val="100000"/>
              </a:lnSpc>
              <a:spcBef>
                <a:spcPts val="90"/>
              </a:spcBef>
            </a:pPr>
            <a:r>
              <a:rPr spc="-200" dirty="0">
                <a:solidFill>
                  <a:srgbClr val="000000"/>
                </a:solidFill>
              </a:rPr>
              <a:t>Vector</a:t>
            </a:r>
            <a:r>
              <a:rPr spc="-220" dirty="0">
                <a:solidFill>
                  <a:srgbClr val="000000"/>
                </a:solidFill>
              </a:rPr>
              <a:t> </a:t>
            </a:r>
            <a:r>
              <a:rPr spc="-80" dirty="0">
                <a:solidFill>
                  <a:srgbClr val="000000"/>
                </a:solidFill>
              </a:rPr>
              <a:t>addition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35" dirty="0">
                <a:solidFill>
                  <a:srgbClr val="000000"/>
                </a:solidFill>
              </a:rPr>
              <a:t> </a:t>
            </a:r>
            <a:r>
              <a:rPr spc="-245" dirty="0">
                <a:solidFill>
                  <a:srgbClr val="000000"/>
                </a:solidFill>
              </a:rPr>
              <a:t>2</a:t>
            </a:r>
            <a:r>
              <a:rPr spc="-229" dirty="0">
                <a:solidFill>
                  <a:srgbClr val="000000"/>
                </a:solidFill>
              </a:rPr>
              <a:t> </a:t>
            </a:r>
            <a:r>
              <a:rPr spc="-325" dirty="0">
                <a:solidFill>
                  <a:srgbClr val="000000"/>
                </a:solidFill>
              </a:rPr>
              <a:t>rays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79" y="3069733"/>
            <a:ext cx="9041641" cy="25983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3020" y="1069339"/>
            <a:ext cx="332041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40" dirty="0">
                <a:solidFill>
                  <a:srgbClr val="000000"/>
                </a:solidFill>
              </a:rPr>
              <a:t>Simplified</a:t>
            </a:r>
            <a:r>
              <a:rPr sz="3800" spc="-55" dirty="0">
                <a:solidFill>
                  <a:srgbClr val="000000"/>
                </a:solidFill>
              </a:rPr>
              <a:t> </a:t>
            </a:r>
            <a:r>
              <a:rPr sz="3800" spc="-95" dirty="0">
                <a:solidFill>
                  <a:srgbClr val="000000"/>
                </a:solidFill>
              </a:rPr>
              <a:t>model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1731264" y="2529420"/>
            <a:ext cx="295465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  <a:tabLst>
                <a:tab pos="344170" algn="l"/>
              </a:tabLst>
            </a:pPr>
            <a:r>
              <a:rPr sz="2000" spc="-50" dirty="0">
                <a:latin typeface="Arial"/>
                <a:cs typeface="Arial"/>
              </a:rPr>
              <a:t>•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75" dirty="0">
                <a:latin typeface="Arial"/>
                <a:cs typeface="Arial"/>
              </a:rPr>
              <a:t>Far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field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simplified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tabLst>
                <a:tab pos="344170" algn="l"/>
              </a:tabLst>
            </a:pPr>
            <a:r>
              <a:rPr sz="2000" spc="-50" dirty="0">
                <a:latin typeface="Arial"/>
                <a:cs typeface="Arial"/>
              </a:rPr>
              <a:t>•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45" dirty="0">
                <a:latin typeface="Arial"/>
                <a:cs typeface="Arial"/>
              </a:rPr>
              <a:t>Example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2.2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052" y="1972379"/>
            <a:ext cx="408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i="1" baseline="-24801" dirty="0">
                <a:latin typeface="Times New Roman"/>
                <a:cs typeface="Times New Roman"/>
              </a:rPr>
              <a:t>d</a:t>
            </a:r>
            <a:r>
              <a:rPr sz="4200" i="1" spc="-457" baseline="-24801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0496" y="1469459"/>
            <a:ext cx="669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200" i="1" spc="135" baseline="-24801" dirty="0">
                <a:latin typeface="Times New Roman"/>
                <a:cs typeface="Times New Roman"/>
              </a:rPr>
              <a:t>h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4200" i="1" spc="135" baseline="-24801" dirty="0">
                <a:latin typeface="Times New Roman"/>
                <a:cs typeface="Times New Roman"/>
              </a:rPr>
              <a:t>h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3108" y="1853507"/>
            <a:ext cx="24422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5925" algn="l"/>
                <a:tab pos="1891030" algn="l"/>
                <a:tab pos="2216785" algn="l"/>
              </a:tabLst>
            </a:pPr>
            <a:r>
              <a:rPr sz="2800" i="1" spc="-25" dirty="0">
                <a:latin typeface="Times New Roman"/>
                <a:cs typeface="Times New Roman"/>
              </a:rPr>
              <a:t>P</a:t>
            </a:r>
            <a:r>
              <a:rPr sz="2400" i="1" spc="-37" baseline="-24305" dirty="0">
                <a:latin typeface="Times New Roman"/>
                <a:cs typeface="Times New Roman"/>
              </a:rPr>
              <a:t>r</a:t>
            </a:r>
            <a:r>
              <a:rPr sz="2400" i="1" baseline="-24305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i="1" spc="-240" dirty="0">
                <a:latin typeface="Times New Roman"/>
                <a:cs typeface="Times New Roman"/>
              </a:rPr>
              <a:t>P</a:t>
            </a:r>
            <a:r>
              <a:rPr sz="2400" i="1" spc="-359" baseline="-24305" dirty="0">
                <a:latin typeface="Times New Roman"/>
                <a:cs typeface="Times New Roman"/>
              </a:rPr>
              <a:t>t</a:t>
            </a:r>
            <a:r>
              <a:rPr sz="2400" i="1" spc="-270" baseline="-2430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G</a:t>
            </a:r>
            <a:r>
              <a:rPr sz="2400" i="1" spc="-75" baseline="-24305" dirty="0">
                <a:latin typeface="Times New Roman"/>
                <a:cs typeface="Times New Roman"/>
              </a:rPr>
              <a:t>t</a:t>
            </a:r>
            <a:r>
              <a:rPr sz="2400" i="1" spc="-270" baseline="-2430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400" i="1" baseline="-24305" dirty="0">
                <a:latin typeface="Times New Roman"/>
                <a:cs typeface="Times New Roman"/>
              </a:rPr>
              <a:t>r</a:t>
            </a:r>
            <a:r>
              <a:rPr sz="2400" i="1" spc="750" baseline="-24305" dirty="0">
                <a:latin typeface="Times New Roman"/>
                <a:cs typeface="Times New Roman"/>
              </a:rPr>
              <a:t> </a:t>
            </a:r>
            <a:r>
              <a:rPr sz="2400" i="1" u="heavy" baseline="364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i="1" u="heavy" spc="-75" baseline="364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i="1" u="heavy" baseline="364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i="1" u="heavy" spc="-75" baseline="364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i="1" u="heavy" spc="750" baseline="364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400" baseline="36458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2523744"/>
            <a:ext cx="6452616" cy="44104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46540" y="6829256"/>
            <a:ext cx="1790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384425">
              <a:lnSpc>
                <a:spcPct val="100000"/>
              </a:lnSpc>
              <a:spcBef>
                <a:spcPts val="90"/>
              </a:spcBef>
            </a:pPr>
            <a:r>
              <a:rPr spc="-90" dirty="0">
                <a:solidFill>
                  <a:srgbClr val="000000"/>
                </a:solidFill>
              </a:rPr>
              <a:t>Diffraction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2027"/>
            <a:ext cx="8035290" cy="402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2500" spc="-60" dirty="0">
                <a:latin typeface="Arial"/>
                <a:cs typeface="Arial"/>
              </a:rPr>
              <a:t>Diffraction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145" dirty="0">
                <a:latin typeface="Arial"/>
                <a:cs typeface="Arial"/>
              </a:rPr>
              <a:t>occurs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when </a:t>
            </a:r>
            <a:r>
              <a:rPr sz="2500" spc="-175" dirty="0">
                <a:latin typeface="Arial"/>
                <a:cs typeface="Arial"/>
              </a:rPr>
              <a:t>waves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hit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spc="-165" dirty="0">
                <a:latin typeface="Arial"/>
                <a:cs typeface="Arial"/>
              </a:rPr>
              <a:t>edge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45" dirty="0">
                <a:latin typeface="Arial"/>
                <a:cs typeface="Arial"/>
              </a:rPr>
              <a:t>an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obstacle</a:t>
            </a:r>
            <a:endParaRPr sz="25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sz="2200" spc="-80" dirty="0">
                <a:latin typeface="Arial"/>
                <a:cs typeface="Arial"/>
              </a:rPr>
              <a:t>“Secondary”</a:t>
            </a:r>
            <a:r>
              <a:rPr sz="2200" spc="-155" dirty="0">
                <a:latin typeface="Arial"/>
                <a:cs typeface="Arial"/>
              </a:rPr>
              <a:t> waves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propagated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into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shadowed </a:t>
            </a:r>
            <a:r>
              <a:rPr sz="2200" spc="-10" dirty="0">
                <a:latin typeface="Arial"/>
                <a:cs typeface="Arial"/>
              </a:rPr>
              <a:t>region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200" spc="-85" dirty="0">
                <a:latin typeface="Arial"/>
                <a:cs typeface="Arial"/>
              </a:rPr>
              <a:t>Water</a:t>
            </a:r>
            <a:r>
              <a:rPr sz="2200" spc="-135" dirty="0">
                <a:latin typeface="Arial"/>
                <a:cs typeface="Arial"/>
              </a:rPr>
              <a:t> wave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example</a:t>
            </a:r>
            <a:endParaRPr sz="2200">
              <a:latin typeface="Arial"/>
              <a:cs typeface="Arial"/>
            </a:endParaRPr>
          </a:p>
          <a:p>
            <a:pPr marL="756285" marR="187960" lvl="1" indent="-287020">
              <a:lnSpc>
                <a:spcPts val="2110"/>
              </a:lnSpc>
              <a:spcBef>
                <a:spcPts val="515"/>
              </a:spcBef>
              <a:buChar char="–"/>
              <a:tabLst>
                <a:tab pos="756285" algn="l"/>
              </a:tabLst>
            </a:pPr>
            <a:r>
              <a:rPr sz="2200" spc="-55" dirty="0">
                <a:latin typeface="Arial"/>
                <a:cs typeface="Arial"/>
              </a:rPr>
              <a:t>Diffraction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caused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propagation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secondary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wavelets </a:t>
            </a:r>
            <a:r>
              <a:rPr sz="2200" spc="-20" dirty="0">
                <a:latin typeface="Arial"/>
                <a:cs typeface="Arial"/>
              </a:rPr>
              <a:t>into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shadowed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region.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285" algn="l"/>
              </a:tabLst>
            </a:pPr>
            <a:r>
              <a:rPr sz="2200" spc="-240" dirty="0">
                <a:latin typeface="Arial"/>
                <a:cs typeface="Arial"/>
              </a:rPr>
              <a:t>Excess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path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length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results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phase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shift</a:t>
            </a:r>
            <a:endParaRPr sz="2200">
              <a:latin typeface="Arial"/>
              <a:cs typeface="Arial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25"/>
              </a:spcBef>
              <a:buChar char="–"/>
              <a:tabLst>
                <a:tab pos="756285" algn="l"/>
              </a:tabLst>
            </a:pPr>
            <a:r>
              <a:rPr sz="2200" spc="-175" dirty="0">
                <a:latin typeface="Arial"/>
                <a:cs typeface="Arial"/>
              </a:rPr>
              <a:t>The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field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strength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diffracted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wave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shadowed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region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is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vector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sum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electric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field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components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all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125" dirty="0">
                <a:latin typeface="Arial"/>
                <a:cs typeface="Arial"/>
              </a:rPr>
              <a:t>secondary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wavelets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space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around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obstacle.</a:t>
            </a:r>
            <a:endParaRPr sz="2200">
              <a:latin typeface="Arial"/>
              <a:cs typeface="Arial"/>
            </a:endParaRPr>
          </a:p>
          <a:p>
            <a:pPr marL="756285" marR="40005" lvl="1" indent="-287020">
              <a:lnSpc>
                <a:spcPts val="2110"/>
              </a:lnSpc>
              <a:spcBef>
                <a:spcPts val="515"/>
              </a:spcBef>
              <a:buChar char="–"/>
              <a:tabLst>
                <a:tab pos="756285" algn="l"/>
              </a:tabLst>
            </a:pPr>
            <a:r>
              <a:rPr sz="2200" spc="-155" dirty="0">
                <a:latin typeface="Arial"/>
                <a:cs typeface="Arial"/>
              </a:rPr>
              <a:t>Huygen’s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principle: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all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points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on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wavefront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can</a:t>
            </a:r>
            <a:r>
              <a:rPr sz="2200" spc="-114" dirty="0">
                <a:latin typeface="Arial"/>
                <a:cs typeface="Arial"/>
              </a:rPr>
              <a:t> be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considered </a:t>
            </a:r>
            <a:r>
              <a:rPr sz="2200" spc="-215" dirty="0">
                <a:latin typeface="Arial"/>
                <a:cs typeface="Arial"/>
              </a:rPr>
              <a:t>as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point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sources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production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secondary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wavelets,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these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wavelets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combine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95" dirty="0">
                <a:latin typeface="Arial"/>
                <a:cs typeface="Arial"/>
              </a:rPr>
              <a:t> produce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new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wavefront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direction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propagation.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226185">
              <a:lnSpc>
                <a:spcPct val="100000"/>
              </a:lnSpc>
              <a:spcBef>
                <a:spcPts val="90"/>
              </a:spcBef>
            </a:pPr>
            <a:r>
              <a:rPr spc="-95" dirty="0">
                <a:solidFill>
                  <a:srgbClr val="000000"/>
                </a:solidFill>
              </a:rPr>
              <a:t>Diffraction</a:t>
            </a:r>
            <a:r>
              <a:rPr spc="-220" dirty="0">
                <a:solidFill>
                  <a:srgbClr val="000000"/>
                </a:solidFill>
              </a:rPr>
              <a:t> </a:t>
            </a:r>
            <a:r>
              <a:rPr spc="-130" dirty="0">
                <a:solidFill>
                  <a:srgbClr val="000000"/>
                </a:solidFill>
              </a:rPr>
              <a:t>geometry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66036"/>
            <a:ext cx="68948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85" dirty="0">
                <a:latin typeface="Arial"/>
                <a:cs typeface="Arial"/>
              </a:rPr>
              <a:t>Fresnel-</a:t>
            </a:r>
            <a:r>
              <a:rPr sz="3200" spc="-110" dirty="0">
                <a:latin typeface="Arial"/>
                <a:cs typeface="Arial"/>
              </a:rPr>
              <a:t>Kirchoff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distraction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parameters,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067" y="3002660"/>
            <a:ext cx="8455852" cy="22650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3651" y="923036"/>
            <a:ext cx="35382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60" dirty="0">
                <a:solidFill>
                  <a:srgbClr val="000000"/>
                </a:solidFill>
              </a:rPr>
              <a:t>Fresnel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spc="-365" dirty="0">
                <a:solidFill>
                  <a:srgbClr val="000000"/>
                </a:solidFill>
              </a:rPr>
              <a:t>Screens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636"/>
            <a:ext cx="6779895" cy="1584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00" dirty="0">
                <a:latin typeface="Arial"/>
                <a:cs typeface="Arial"/>
              </a:rPr>
              <a:t>Fresnel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zones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relate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phase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shifts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positions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obstacles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300" dirty="0">
                <a:latin typeface="Arial"/>
                <a:cs typeface="Arial"/>
              </a:rPr>
              <a:t>A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rule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thumb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used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line-</a:t>
            </a:r>
            <a:r>
              <a:rPr sz="3200" spc="-45" dirty="0">
                <a:latin typeface="Arial"/>
                <a:cs typeface="Arial"/>
              </a:rPr>
              <a:t>of-</a:t>
            </a:r>
            <a:r>
              <a:rPr sz="3200" spc="-10" dirty="0">
                <a:latin typeface="Arial"/>
                <a:cs typeface="Arial"/>
              </a:rPr>
              <a:t>sight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062" y="3144312"/>
            <a:ext cx="7736205" cy="941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9"/>
              </a:lnSpc>
            </a:pPr>
            <a:r>
              <a:rPr sz="3200" spc="-150" dirty="0">
                <a:latin typeface="Arial"/>
                <a:cs typeface="Arial"/>
              </a:rPr>
              <a:t>microwave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links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55%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first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Fresnel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zone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3200" spc="-110" dirty="0">
                <a:latin typeface="Arial"/>
                <a:cs typeface="Arial"/>
              </a:rPr>
              <a:t>kept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clear.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521930"/>
            <a:ext cx="8195027" cy="33279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90"/>
              </a:spcBef>
            </a:pPr>
            <a:r>
              <a:rPr spc="-220" dirty="0">
                <a:solidFill>
                  <a:srgbClr val="000000"/>
                </a:solidFill>
              </a:rPr>
              <a:t>Knife-</a:t>
            </a:r>
            <a:r>
              <a:rPr spc="-285" dirty="0">
                <a:solidFill>
                  <a:srgbClr val="000000"/>
                </a:solidFill>
              </a:rPr>
              <a:t>edge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diffraction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290" dirty="0">
                <a:solidFill>
                  <a:srgbClr val="000000"/>
                </a:solidFill>
              </a:rPr>
              <a:t>loss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66036"/>
            <a:ext cx="11283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90" dirty="0">
                <a:latin typeface="Arial"/>
                <a:cs typeface="Arial"/>
              </a:rPr>
              <a:t>Gain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553200" cy="53949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59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451735">
              <a:lnSpc>
                <a:spcPct val="100000"/>
              </a:lnSpc>
              <a:spcBef>
                <a:spcPts val="90"/>
              </a:spcBef>
            </a:pPr>
            <a:r>
              <a:rPr spc="-204" dirty="0">
                <a:solidFill>
                  <a:srgbClr val="000000"/>
                </a:solidFill>
              </a:rPr>
              <a:t>Scattering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3703"/>
            <a:ext cx="7971790" cy="45339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45"/>
              </a:spcBef>
              <a:buChar char="•"/>
              <a:tabLst>
                <a:tab pos="356870" algn="l"/>
              </a:tabLst>
            </a:pPr>
            <a:r>
              <a:rPr sz="2700" spc="-215" dirty="0">
                <a:latin typeface="Arial"/>
                <a:cs typeface="Arial"/>
              </a:rPr>
              <a:t>Rough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surfaces</a:t>
            </a:r>
            <a:endParaRPr sz="27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00"/>
              </a:spcBef>
              <a:buChar char="–"/>
              <a:tabLst>
                <a:tab pos="755015" algn="l"/>
              </a:tabLst>
            </a:pPr>
            <a:r>
              <a:rPr sz="2400" spc="-185" dirty="0">
                <a:latin typeface="Arial"/>
                <a:cs typeface="Arial"/>
              </a:rPr>
              <a:t>Lamp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posts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trees,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scatter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all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directions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Char char="–"/>
              <a:tabLst>
                <a:tab pos="755015" algn="l"/>
              </a:tabLst>
            </a:pPr>
            <a:r>
              <a:rPr sz="24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Critical</a:t>
            </a:r>
            <a:r>
              <a:rPr sz="240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height</a:t>
            </a:r>
            <a:r>
              <a:rPr sz="2400" u="none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for</a:t>
            </a:r>
            <a:r>
              <a:rPr sz="2400" u="none" spc="-125" dirty="0">
                <a:latin typeface="Arial"/>
                <a:cs typeface="Arial"/>
              </a:rPr>
              <a:t> bumps </a:t>
            </a:r>
            <a:r>
              <a:rPr sz="2400" u="none" spc="-135" dirty="0">
                <a:latin typeface="Arial"/>
                <a:cs typeface="Arial"/>
              </a:rPr>
              <a:t>is</a:t>
            </a:r>
            <a:r>
              <a:rPr sz="2400" u="none" spc="-100" dirty="0">
                <a:latin typeface="Arial"/>
                <a:cs typeface="Arial"/>
              </a:rPr>
              <a:t> </a:t>
            </a:r>
            <a:r>
              <a:rPr sz="2400" u="none" spc="-45" dirty="0">
                <a:latin typeface="Arial"/>
                <a:cs typeface="Arial"/>
              </a:rPr>
              <a:t>f(</a:t>
            </a:r>
            <a:r>
              <a:rPr sz="2400" u="none" spc="-45" dirty="0">
                <a:latin typeface="Symbol"/>
                <a:cs typeface="Symbol"/>
              </a:rPr>
              <a:t></a:t>
            </a:r>
            <a:r>
              <a:rPr sz="2400" u="none" spc="-45" dirty="0">
                <a:latin typeface="Arial"/>
                <a:cs typeface="Arial"/>
              </a:rPr>
              <a:t>,incident</a:t>
            </a:r>
            <a:r>
              <a:rPr sz="2400" u="none" spc="-160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angle),</a:t>
            </a:r>
            <a:endParaRPr sz="2400">
              <a:latin typeface="Arial"/>
              <a:cs typeface="Arial"/>
            </a:endParaRPr>
          </a:p>
          <a:p>
            <a:pPr marL="754380" marR="5080" lvl="1" indent="-285115">
              <a:lnSpc>
                <a:spcPts val="2590"/>
              </a:lnSpc>
              <a:spcBef>
                <a:spcPts val="590"/>
              </a:spcBef>
              <a:buChar char="–"/>
              <a:tabLst>
                <a:tab pos="756285" algn="l"/>
              </a:tabLst>
            </a:pPr>
            <a:r>
              <a:rPr sz="2400" spc="-125" dirty="0">
                <a:latin typeface="Arial"/>
                <a:cs typeface="Arial"/>
              </a:rPr>
              <a:t>Smooth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minimum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maximum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protuberance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less 	</a:t>
            </a:r>
            <a:r>
              <a:rPr sz="2400" spc="-60" dirty="0">
                <a:latin typeface="Arial"/>
                <a:cs typeface="Arial"/>
              </a:rPr>
              <a:t>than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critical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height.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4"/>
              </a:spcBef>
              <a:buChar char="–"/>
              <a:tabLst>
                <a:tab pos="755015" algn="l"/>
              </a:tabLst>
            </a:pPr>
            <a:r>
              <a:rPr sz="2400" spc="-110" dirty="0">
                <a:latin typeface="Arial"/>
                <a:cs typeface="Arial"/>
              </a:rPr>
              <a:t>Scattering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loss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factor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modeled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Gaussian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distribution,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</a:tabLst>
            </a:pPr>
            <a:r>
              <a:rPr sz="2700" spc="-140" dirty="0">
                <a:latin typeface="Arial"/>
                <a:cs typeface="Arial"/>
              </a:rPr>
              <a:t>Nearby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metal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objects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(street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175" dirty="0">
                <a:latin typeface="Arial"/>
                <a:cs typeface="Arial"/>
              </a:rPr>
              <a:t>signs,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etc.)</a:t>
            </a:r>
            <a:endParaRPr sz="27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20"/>
              </a:spcBef>
              <a:buChar char="–"/>
              <a:tabLst>
                <a:tab pos="755015" algn="l"/>
              </a:tabLst>
            </a:pPr>
            <a:r>
              <a:rPr sz="2400" spc="-130" dirty="0">
                <a:latin typeface="Arial"/>
                <a:cs typeface="Arial"/>
              </a:rPr>
              <a:t>Usually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modeled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statistically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</a:tabLst>
            </a:pPr>
            <a:r>
              <a:rPr sz="2700" spc="-204" dirty="0">
                <a:latin typeface="Arial"/>
                <a:cs typeface="Arial"/>
              </a:rPr>
              <a:t>Large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distant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objects</a:t>
            </a:r>
            <a:endParaRPr sz="27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00"/>
              </a:spcBef>
              <a:buChar char="–"/>
              <a:tabLst>
                <a:tab pos="755015" algn="l"/>
              </a:tabLst>
            </a:pPr>
            <a:r>
              <a:rPr sz="2400" spc="-95" dirty="0">
                <a:latin typeface="Arial"/>
                <a:cs typeface="Arial"/>
              </a:rPr>
              <a:t>Analytical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model: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Radar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Cross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Section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(</a:t>
            </a:r>
            <a:r>
              <a:rPr sz="2400" u="sng" spc="-3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RCS</a:t>
            </a:r>
            <a:r>
              <a:rPr sz="2400" u="none" spc="-33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90"/>
              </a:spcBef>
              <a:buChar char="–"/>
              <a:tabLst>
                <a:tab pos="755015" algn="l"/>
              </a:tabLst>
            </a:pPr>
            <a:r>
              <a:rPr sz="2400" spc="-100" dirty="0">
                <a:latin typeface="Arial"/>
                <a:cs typeface="Arial"/>
              </a:rPr>
              <a:t>Bistatic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radar </a:t>
            </a:r>
            <a:r>
              <a:rPr sz="2400" spc="-10" dirty="0">
                <a:latin typeface="Arial"/>
                <a:cs typeface="Arial"/>
              </a:rPr>
              <a:t>equation,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1276" y="1090675"/>
            <a:ext cx="58940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5" smtClean="0">
                <a:solidFill>
                  <a:srgbClr val="000000"/>
                </a:solidFill>
              </a:rPr>
              <a:t> </a:t>
            </a:r>
            <a:r>
              <a:rPr sz="3200" spc="-50" dirty="0">
                <a:solidFill>
                  <a:srgbClr val="000000"/>
                </a:solidFill>
              </a:rPr>
              <a:t>Introduction</a:t>
            </a:r>
            <a:r>
              <a:rPr sz="3200" spc="-9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to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spc="-140" dirty="0">
                <a:solidFill>
                  <a:srgbClr val="000000"/>
                </a:solidFill>
              </a:rPr>
              <a:t>Cellular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-280" dirty="0">
                <a:solidFill>
                  <a:srgbClr val="000000"/>
                </a:solidFill>
              </a:rPr>
              <a:t>Systems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21739" y="1784400"/>
            <a:ext cx="7376795" cy="2098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175" dirty="0">
                <a:latin typeface="Arial"/>
                <a:cs typeface="Arial"/>
              </a:rPr>
              <a:t>Solves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problem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spectral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congestion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user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capacity.</a:t>
            </a:r>
            <a:endParaRPr sz="2000">
              <a:latin typeface="Arial"/>
              <a:cs typeface="Arial"/>
            </a:endParaRPr>
          </a:p>
          <a:p>
            <a:pPr marL="356870" marR="799465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70" dirty="0">
                <a:latin typeface="Arial"/>
                <a:cs typeface="Arial"/>
              </a:rPr>
              <a:t>Offer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very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high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capacity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limited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spectrum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major </a:t>
            </a:r>
            <a:r>
              <a:rPr sz="2000" spc="-75" dirty="0">
                <a:latin typeface="Arial"/>
                <a:cs typeface="Arial"/>
              </a:rPr>
              <a:t>technological </a:t>
            </a:r>
            <a:r>
              <a:rPr sz="2000" spc="-10" dirty="0">
                <a:latin typeface="Arial"/>
                <a:cs typeface="Arial"/>
              </a:rPr>
              <a:t>changes.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200" dirty="0">
                <a:latin typeface="Arial"/>
                <a:cs typeface="Arial"/>
              </a:rPr>
              <a:t>Reuse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radio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 </a:t>
            </a:r>
            <a:r>
              <a:rPr sz="2000" spc="-20" dirty="0">
                <a:latin typeface="Arial"/>
                <a:cs typeface="Arial"/>
              </a:rPr>
              <a:t>in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different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cells.</a:t>
            </a:r>
            <a:endParaRPr sz="20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35" dirty="0">
                <a:latin typeface="Arial"/>
                <a:cs typeface="Arial"/>
              </a:rPr>
              <a:t>Enable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fix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number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channels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serve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arbitrarily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large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number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users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reusing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throughout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coverage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region.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6232916"/>
            <a:ext cx="1001027" cy="9221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936" y="4081271"/>
            <a:ext cx="3407664" cy="28986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734" rIns="0" bIns="0" rtlCol="0">
            <a:spAutoFit/>
          </a:bodyPr>
          <a:lstStyle/>
          <a:p>
            <a:pPr marL="3033395" marR="5080" indent="-3008630">
              <a:lnSpc>
                <a:spcPct val="100000"/>
              </a:lnSpc>
              <a:spcBef>
                <a:spcPts val="90"/>
              </a:spcBef>
            </a:pPr>
            <a:r>
              <a:rPr sz="2600" spc="-125" dirty="0">
                <a:solidFill>
                  <a:srgbClr val="000099"/>
                </a:solidFill>
              </a:rPr>
              <a:t>Impulse</a:t>
            </a:r>
            <a:r>
              <a:rPr sz="2600" spc="-140" dirty="0">
                <a:solidFill>
                  <a:srgbClr val="000099"/>
                </a:solidFill>
              </a:rPr>
              <a:t> </a:t>
            </a:r>
            <a:r>
              <a:rPr sz="2600" spc="-220" dirty="0">
                <a:solidFill>
                  <a:srgbClr val="000099"/>
                </a:solidFill>
              </a:rPr>
              <a:t>Response</a:t>
            </a:r>
            <a:r>
              <a:rPr sz="2600" spc="-114" dirty="0">
                <a:solidFill>
                  <a:srgbClr val="000099"/>
                </a:solidFill>
              </a:rPr>
              <a:t> </a:t>
            </a:r>
            <a:r>
              <a:rPr sz="2600" spc="-65" dirty="0">
                <a:solidFill>
                  <a:srgbClr val="000099"/>
                </a:solidFill>
              </a:rPr>
              <a:t>Model</a:t>
            </a:r>
            <a:r>
              <a:rPr sz="2600" spc="-90" dirty="0">
                <a:solidFill>
                  <a:srgbClr val="000099"/>
                </a:solidFill>
              </a:rPr>
              <a:t> </a:t>
            </a:r>
            <a:r>
              <a:rPr sz="2600" dirty="0">
                <a:solidFill>
                  <a:srgbClr val="000099"/>
                </a:solidFill>
              </a:rPr>
              <a:t>of</a:t>
            </a:r>
            <a:r>
              <a:rPr sz="2600" spc="-95" dirty="0">
                <a:solidFill>
                  <a:srgbClr val="000099"/>
                </a:solidFill>
              </a:rPr>
              <a:t> </a:t>
            </a:r>
            <a:r>
              <a:rPr sz="2600" spc="-225" dirty="0">
                <a:solidFill>
                  <a:srgbClr val="000099"/>
                </a:solidFill>
              </a:rPr>
              <a:t>a</a:t>
            </a:r>
            <a:r>
              <a:rPr sz="2600" spc="-95" dirty="0">
                <a:solidFill>
                  <a:srgbClr val="000099"/>
                </a:solidFill>
              </a:rPr>
              <a:t> </a:t>
            </a:r>
            <a:r>
              <a:rPr sz="2600" spc="-155" dirty="0">
                <a:solidFill>
                  <a:srgbClr val="000099"/>
                </a:solidFill>
              </a:rPr>
              <a:t>Time</a:t>
            </a:r>
            <a:r>
              <a:rPr sz="2600" spc="-100" dirty="0">
                <a:solidFill>
                  <a:srgbClr val="000099"/>
                </a:solidFill>
              </a:rPr>
              <a:t> </a:t>
            </a:r>
            <a:r>
              <a:rPr sz="2600" spc="-120" dirty="0">
                <a:solidFill>
                  <a:srgbClr val="000099"/>
                </a:solidFill>
              </a:rPr>
              <a:t>Variant</a:t>
            </a:r>
            <a:r>
              <a:rPr sz="2600" spc="-100" dirty="0">
                <a:solidFill>
                  <a:srgbClr val="000099"/>
                </a:solidFill>
              </a:rPr>
              <a:t> </a:t>
            </a:r>
            <a:r>
              <a:rPr sz="2600" spc="-10" dirty="0">
                <a:solidFill>
                  <a:srgbClr val="000099"/>
                </a:solidFill>
              </a:rPr>
              <a:t>Multipath </a:t>
            </a:r>
            <a:r>
              <a:rPr sz="2600" spc="-25" dirty="0">
                <a:solidFill>
                  <a:srgbClr val="000099"/>
                </a:solidFill>
              </a:rPr>
              <a:t>Channel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533400" y="1600200"/>
            <a:ext cx="8839200" cy="5130165"/>
            <a:chOff x="533400" y="1600200"/>
            <a:chExt cx="8839200" cy="5130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600200"/>
              <a:ext cx="8839200" cy="51297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14144" y="1831847"/>
              <a:ext cx="12700" cy="2121535"/>
            </a:xfrm>
            <a:custGeom>
              <a:avLst/>
              <a:gdLst/>
              <a:ahLst/>
              <a:cxnLst/>
              <a:rect l="l" t="t" r="r" b="b"/>
              <a:pathLst>
                <a:path w="12700" h="2121535">
                  <a:moveTo>
                    <a:pt x="12192" y="0"/>
                  </a:moveTo>
                  <a:lnTo>
                    <a:pt x="0" y="0"/>
                  </a:lnTo>
                  <a:lnTo>
                    <a:pt x="0" y="2121407"/>
                  </a:lnTo>
                  <a:lnTo>
                    <a:pt x="12192" y="2121407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885444" y="654812"/>
            <a:ext cx="4133215" cy="16776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800" b="1" spc="-70" dirty="0">
                <a:latin typeface="Arial"/>
                <a:cs typeface="Arial"/>
              </a:rPr>
              <a:t>3.2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Free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Space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Propagation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1800" spc="-120" dirty="0">
                <a:latin typeface="Arial"/>
                <a:cs typeface="Arial"/>
              </a:rPr>
              <a:t>used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predict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strength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LOS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path</a:t>
            </a:r>
            <a:endParaRPr sz="1800">
              <a:latin typeface="Arial"/>
              <a:cs typeface="Arial"/>
            </a:endParaRPr>
          </a:p>
          <a:p>
            <a:pPr marL="439420" indent="-163830">
              <a:lnSpc>
                <a:spcPct val="100000"/>
              </a:lnSpc>
              <a:spcBef>
                <a:spcPts val="480"/>
              </a:spcBef>
              <a:buChar char="•"/>
              <a:tabLst>
                <a:tab pos="439420" algn="l"/>
              </a:tabLst>
            </a:pPr>
            <a:r>
              <a:rPr sz="1800" spc="-10" dirty="0">
                <a:latin typeface="Arial"/>
                <a:cs typeface="Arial"/>
              </a:rPr>
              <a:t>satellites</a:t>
            </a:r>
            <a:endParaRPr sz="1800">
              <a:latin typeface="Arial"/>
              <a:cs typeface="Arial"/>
            </a:endParaRPr>
          </a:p>
          <a:p>
            <a:pPr marL="439420" indent="-163830">
              <a:lnSpc>
                <a:spcPct val="100000"/>
              </a:lnSpc>
              <a:spcBef>
                <a:spcPts val="434"/>
              </a:spcBef>
              <a:buChar char="•"/>
              <a:tabLst>
                <a:tab pos="439420" algn="l"/>
              </a:tabLst>
            </a:pPr>
            <a:r>
              <a:rPr sz="1800" spc="-295" dirty="0">
                <a:latin typeface="Arial"/>
                <a:cs typeface="Arial"/>
              </a:rPr>
              <a:t>LOS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uwave</a:t>
            </a:r>
            <a:endParaRPr sz="1800">
              <a:latin typeface="Arial"/>
              <a:cs typeface="Arial"/>
            </a:endParaRPr>
          </a:p>
          <a:p>
            <a:pPr marL="439420" indent="-163830">
              <a:lnSpc>
                <a:spcPct val="100000"/>
              </a:lnSpc>
              <a:spcBef>
                <a:spcPts val="430"/>
              </a:spcBef>
              <a:buChar char="•"/>
              <a:tabLst>
                <a:tab pos="439420" algn="l"/>
              </a:tabLst>
            </a:pPr>
            <a:r>
              <a:rPr sz="1800" spc="-55" dirty="0">
                <a:latin typeface="Arial"/>
                <a:cs typeface="Arial"/>
              </a:rPr>
              <a:t>power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decay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Symbol"/>
                <a:cs typeface="Symbol"/>
              </a:rPr>
              <a:t>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i="1" spc="-80" dirty="0">
                <a:latin typeface="Arial"/>
                <a:cs typeface="Arial"/>
              </a:rPr>
              <a:t>d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baseline="25462" dirty="0">
                <a:latin typeface="Arial"/>
                <a:cs typeface="Arial"/>
              </a:rPr>
              <a:t>–n</a:t>
            </a:r>
            <a:r>
              <a:rPr sz="1800" i="1" spc="322" baseline="25462" dirty="0">
                <a:latin typeface="Arial"/>
                <a:cs typeface="Arial"/>
              </a:rPr>
              <a:t> </a:t>
            </a:r>
            <a:r>
              <a:rPr sz="1800" i="1" spc="-70" dirty="0">
                <a:latin typeface="Arial"/>
                <a:cs typeface="Arial"/>
              </a:rPr>
              <a:t>(d</a:t>
            </a:r>
            <a:r>
              <a:rPr sz="1800" i="1" spc="-110" dirty="0">
                <a:latin typeface="Arial"/>
                <a:cs typeface="Arial"/>
              </a:rPr>
              <a:t> </a:t>
            </a:r>
            <a:r>
              <a:rPr sz="1800" i="1" spc="-165" dirty="0">
                <a:latin typeface="Arial"/>
                <a:cs typeface="Arial"/>
              </a:rPr>
              <a:t>=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separation)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39" y="3260851"/>
            <a:ext cx="2261870" cy="19456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spc="-25" dirty="0">
                <a:latin typeface="Arial"/>
                <a:cs typeface="Arial"/>
              </a:rPr>
              <a:t>Subsections</a:t>
            </a:r>
            <a:endParaRPr sz="1800">
              <a:latin typeface="Arial"/>
              <a:cs typeface="Arial"/>
            </a:endParaRPr>
          </a:p>
          <a:p>
            <a:pPr marL="774065" indent="-304165">
              <a:lnSpc>
                <a:spcPct val="100000"/>
              </a:lnSpc>
              <a:spcBef>
                <a:spcPts val="860"/>
              </a:spcBef>
              <a:buAutoNum type="arabicParenBoth"/>
              <a:tabLst>
                <a:tab pos="774065" algn="l"/>
              </a:tabLst>
            </a:pPr>
            <a:r>
              <a:rPr sz="1800" spc="-90" dirty="0">
                <a:latin typeface="Arial"/>
                <a:cs typeface="Arial"/>
              </a:rPr>
              <a:t>Friis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Equation</a:t>
            </a:r>
            <a:endParaRPr sz="1800">
              <a:latin typeface="Arial"/>
              <a:cs typeface="Arial"/>
            </a:endParaRPr>
          </a:p>
          <a:p>
            <a:pPr marL="774065" indent="-304165">
              <a:lnSpc>
                <a:spcPct val="100000"/>
              </a:lnSpc>
              <a:spcBef>
                <a:spcPts val="865"/>
              </a:spcBef>
              <a:buAutoNum type="arabicParenBoth"/>
              <a:tabLst>
                <a:tab pos="774065" algn="l"/>
              </a:tabLst>
            </a:pPr>
            <a:r>
              <a:rPr sz="1800" spc="-100" dirty="0">
                <a:latin typeface="Arial"/>
                <a:cs typeface="Arial"/>
              </a:rPr>
              <a:t>Radiated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  <a:p>
            <a:pPr marL="774065" indent="-304165">
              <a:lnSpc>
                <a:spcPct val="100000"/>
              </a:lnSpc>
              <a:spcBef>
                <a:spcPts val="865"/>
              </a:spcBef>
              <a:buAutoNum type="arabicParenBoth"/>
              <a:tabLst>
                <a:tab pos="774065" algn="l"/>
              </a:tabLst>
            </a:pPr>
            <a:r>
              <a:rPr sz="1800" spc="-120" dirty="0">
                <a:latin typeface="Arial"/>
                <a:cs typeface="Arial"/>
              </a:rPr>
              <a:t>Path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Loss</a:t>
            </a:r>
            <a:endParaRPr sz="1800">
              <a:latin typeface="Arial"/>
              <a:cs typeface="Arial"/>
            </a:endParaRPr>
          </a:p>
          <a:p>
            <a:pPr marL="774065" indent="-304165">
              <a:lnSpc>
                <a:spcPct val="100000"/>
              </a:lnSpc>
              <a:spcBef>
                <a:spcPts val="865"/>
              </a:spcBef>
              <a:buAutoNum type="arabicParenBoth"/>
              <a:tabLst>
                <a:tab pos="774065" algn="l"/>
              </a:tabLst>
            </a:pPr>
            <a:r>
              <a:rPr sz="1800" spc="-160" dirty="0">
                <a:latin typeface="Arial"/>
                <a:cs typeface="Arial"/>
              </a:rPr>
              <a:t>Far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Field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12140" y="551180"/>
            <a:ext cx="6383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Arial"/>
                <a:cs typeface="Arial"/>
              </a:rPr>
              <a:t>(1)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Friis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free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space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equation</a:t>
            </a:r>
            <a:r>
              <a:rPr sz="1800" spc="-105" dirty="0">
                <a:latin typeface="Arial"/>
                <a:cs typeface="Arial"/>
              </a:rPr>
              <a:t>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receive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power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antenna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separated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 </a:t>
            </a:r>
            <a:r>
              <a:rPr sz="1800" spc="-90" dirty="0">
                <a:latin typeface="Arial"/>
                <a:cs typeface="Arial"/>
              </a:rPr>
              <a:t>distance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i="1" spc="-80" dirty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i="1" spc="-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from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transmitter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4139" y="1678940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100" dirty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i="1" spc="-150" baseline="-20833" dirty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i="1" spc="-100" dirty="0">
                <a:solidFill>
                  <a:srgbClr val="3333FF"/>
                </a:solidFill>
                <a:latin typeface="Arial"/>
                <a:cs typeface="Arial"/>
              </a:rPr>
              <a:t>(d)</a:t>
            </a:r>
            <a:r>
              <a:rPr sz="1800" i="1" spc="-9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4891" y="1843216"/>
            <a:ext cx="1130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091" y="1843216"/>
            <a:ext cx="1130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7420" y="1739375"/>
            <a:ext cx="13716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-50" dirty="0">
                <a:latin typeface="Symbol"/>
                <a:cs typeface="Symbol"/>
              </a:rPr>
              <a:t>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8908" y="1739375"/>
            <a:ext cx="13716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-50" dirty="0">
                <a:latin typeface="Symbol"/>
                <a:cs typeface="Symbol"/>
              </a:rPr>
              <a:t>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3508" y="1526015"/>
            <a:ext cx="159258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00685" algn="l"/>
                <a:tab pos="675005" algn="l"/>
                <a:tab pos="1049655" algn="l"/>
                <a:tab pos="1421765" algn="l"/>
              </a:tabLst>
            </a:pPr>
            <a:r>
              <a:rPr sz="3375" baseline="-19753" dirty="0">
                <a:latin typeface="Symbol"/>
                <a:cs typeface="Symbol"/>
              </a:rPr>
              <a:t></a:t>
            </a:r>
            <a:r>
              <a:rPr sz="3375" spc="-240" baseline="-19753" dirty="0">
                <a:latin typeface="Times New Roman"/>
                <a:cs typeface="Times New Roman"/>
              </a:rPr>
              <a:t> </a:t>
            </a:r>
            <a:r>
              <a:rPr sz="13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50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3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5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3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50" i="1" u="none" dirty="0">
                <a:latin typeface="Times New Roman"/>
                <a:cs typeface="Times New Roman"/>
              </a:rPr>
              <a:t> </a:t>
            </a:r>
            <a:r>
              <a:rPr sz="3375" u="none" baseline="-19753" dirty="0">
                <a:latin typeface="Symbol"/>
                <a:cs typeface="Symbol"/>
              </a:rPr>
              <a:t></a:t>
            </a:r>
            <a:r>
              <a:rPr sz="3375" u="none" spc="-120" baseline="-19753" dirty="0">
                <a:latin typeface="Times New Roman"/>
                <a:cs typeface="Times New Roman"/>
              </a:rPr>
              <a:t> </a:t>
            </a:r>
            <a:r>
              <a:rPr sz="13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35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350" i="1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908" y="1925303"/>
            <a:ext cx="118554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1085" algn="l"/>
              </a:tabLst>
            </a:pPr>
            <a:r>
              <a:rPr sz="2250" spc="-50" dirty="0">
                <a:latin typeface="Symbol"/>
                <a:cs typeface="Symbol"/>
              </a:rPr>
              <a:t>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Symbol"/>
                <a:cs typeface="Symbol"/>
              </a:rPr>
              <a:t>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4355" y="1847973"/>
            <a:ext cx="1222375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1040" algn="l"/>
                <a:tab pos="1063625" algn="l"/>
              </a:tabLst>
            </a:pPr>
            <a:r>
              <a:rPr sz="2250" spc="-125" dirty="0">
                <a:latin typeface="Times New Roman"/>
                <a:cs typeface="Times New Roman"/>
              </a:rPr>
              <a:t>(4</a:t>
            </a:r>
            <a:r>
              <a:rPr sz="2350" i="1" spc="-125" dirty="0">
                <a:latin typeface="Liberation Sans"/>
                <a:cs typeface="Liberation Sans"/>
              </a:rPr>
              <a:t>π</a:t>
            </a:r>
            <a:r>
              <a:rPr sz="2350" i="1" spc="-285" dirty="0">
                <a:latin typeface="Liberation Sans"/>
                <a:cs typeface="Liberation Sans"/>
              </a:rPr>
              <a:t> </a:t>
            </a:r>
            <a:r>
              <a:rPr sz="2250" spc="-50" dirty="0">
                <a:latin typeface="Times New Roman"/>
                <a:cs typeface="Times New Roman"/>
              </a:rPr>
              <a:t>)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i="1" spc="-50" dirty="0">
                <a:latin typeface="Times New Roman"/>
                <a:cs typeface="Times New Roman"/>
              </a:rPr>
              <a:t>L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i="1" spc="-50" dirty="0">
                <a:latin typeface="Times New Roman"/>
                <a:cs typeface="Times New Roman"/>
              </a:rPr>
              <a:t>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3508" y="1445637"/>
            <a:ext cx="151003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375" baseline="2469" dirty="0">
                <a:solidFill>
                  <a:srgbClr val="000000"/>
                </a:solidFill>
                <a:latin typeface="Symbol"/>
                <a:cs typeface="Symbol"/>
              </a:rPr>
              <a:t></a:t>
            </a:r>
            <a:r>
              <a:rPr sz="3375" spc="-247" baseline="2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25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250" i="1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50" i="1" dirty="0">
                <a:solidFill>
                  <a:srgbClr val="000000"/>
                </a:solidFill>
                <a:latin typeface="Liberation Sans"/>
                <a:cs typeface="Liberation Sans"/>
              </a:rPr>
              <a:t>λ</a:t>
            </a:r>
            <a:r>
              <a:rPr sz="2025" baseline="4320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025" spc="465" baseline="43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75" baseline="2469" dirty="0">
                <a:solidFill>
                  <a:srgbClr val="000000"/>
                </a:solidFill>
                <a:latin typeface="Symbol"/>
                <a:cs typeface="Symbol"/>
              </a:rPr>
              <a:t></a:t>
            </a:r>
            <a:r>
              <a:rPr sz="3375" spc="337" baseline="2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7443" y="1617979"/>
            <a:ext cx="454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(3.1)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6855" y="2603703"/>
            <a:ext cx="7253605" cy="35979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625"/>
              </a:spcBef>
            </a:pPr>
            <a:r>
              <a:rPr sz="2200" i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175" i="1" baseline="-21072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75" i="1" spc="667" baseline="-210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i="1" spc="-4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175" i="1" spc="-60" baseline="-21072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75" i="1" spc="67" baseline="-210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received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transmitted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power</a:t>
            </a:r>
            <a:endParaRPr sz="220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530"/>
              </a:spcBef>
            </a:pPr>
            <a:r>
              <a:rPr sz="2200" i="1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175" i="1" baseline="-21072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75" i="1" spc="60" baseline="-21072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i="1" spc="-12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175" i="1" spc="-179" baseline="-21072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75" i="1" spc="135" baseline="-210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30" dirty="0">
                <a:latin typeface="Arial"/>
                <a:cs typeface="Arial"/>
              </a:rPr>
              <a:t> gain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transmit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receive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antenna</a:t>
            </a:r>
            <a:endParaRPr sz="220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475"/>
              </a:spcBef>
            </a:pPr>
            <a:r>
              <a:rPr sz="2250" i="1" spc="85" dirty="0">
                <a:solidFill>
                  <a:srgbClr val="0000FF"/>
                </a:solidFill>
                <a:latin typeface="Liberation Sans"/>
                <a:cs typeface="Liberation Sans"/>
              </a:rPr>
              <a:t>λ</a:t>
            </a:r>
            <a:r>
              <a:rPr sz="2250" i="1" spc="-155" dirty="0">
                <a:solidFill>
                  <a:srgbClr val="0000FF"/>
                </a:solidFill>
                <a:latin typeface="Liberation Sans"/>
                <a:cs typeface="Liberation Sans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wavelength</a:t>
            </a:r>
            <a:endParaRPr sz="220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520"/>
              </a:spcBef>
            </a:pPr>
            <a:r>
              <a:rPr sz="2200" i="1" spc="-10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200" i="1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separation</a:t>
            </a:r>
            <a:endParaRPr sz="220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525"/>
              </a:spcBef>
            </a:pPr>
            <a:r>
              <a:rPr sz="2200" i="1" spc="-3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2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i="1" spc="-145" dirty="0">
                <a:latin typeface="Arial"/>
                <a:cs typeface="Arial"/>
              </a:rPr>
              <a:t>system</a:t>
            </a:r>
            <a:r>
              <a:rPr sz="2200" i="1" spc="-114" dirty="0">
                <a:latin typeface="Arial"/>
                <a:cs typeface="Arial"/>
              </a:rPr>
              <a:t> </a:t>
            </a:r>
            <a:r>
              <a:rPr sz="2200" i="1" spc="-170" dirty="0">
                <a:latin typeface="Arial"/>
                <a:cs typeface="Arial"/>
              </a:rPr>
              <a:t>losses</a:t>
            </a:r>
            <a:r>
              <a:rPr sz="2200" i="1" spc="-114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(</a:t>
            </a:r>
            <a:r>
              <a:rPr sz="2200" spc="-60" dirty="0">
                <a:solidFill>
                  <a:srgbClr val="007F00"/>
                </a:solidFill>
                <a:latin typeface="Arial"/>
                <a:cs typeface="Arial"/>
              </a:rPr>
              <a:t>line</a:t>
            </a:r>
            <a:r>
              <a:rPr sz="2200" spc="-114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7F00"/>
                </a:solidFill>
                <a:latin typeface="Arial"/>
                <a:cs typeface="Arial"/>
              </a:rPr>
              <a:t>attenuation,</a:t>
            </a:r>
            <a:r>
              <a:rPr sz="2200" spc="-114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7F00"/>
                </a:solidFill>
                <a:latin typeface="Arial"/>
                <a:cs typeface="Arial"/>
              </a:rPr>
              <a:t>filters,</a:t>
            </a:r>
            <a:r>
              <a:rPr sz="2200" spc="-9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7F00"/>
                </a:solidFill>
                <a:latin typeface="Arial"/>
                <a:cs typeface="Arial"/>
              </a:rPr>
              <a:t>antenna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989330">
              <a:lnSpc>
                <a:spcPts val="2625"/>
              </a:lnSpc>
              <a:spcBef>
                <a:spcPts val="219"/>
              </a:spcBef>
            </a:pPr>
            <a:r>
              <a:rPr sz="2200" spc="-75" dirty="0">
                <a:latin typeface="Arial"/>
                <a:cs typeface="Arial"/>
              </a:rPr>
              <a:t>-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not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propagation</a:t>
            </a:r>
            <a:endParaRPr sz="2200">
              <a:latin typeface="Arial"/>
              <a:cs typeface="Arial"/>
            </a:endParaRPr>
          </a:p>
          <a:p>
            <a:pPr marL="909955">
              <a:lnSpc>
                <a:spcPts val="2685"/>
              </a:lnSpc>
            </a:pPr>
            <a:r>
              <a:rPr sz="2200" spc="-75" dirty="0">
                <a:latin typeface="Arial"/>
                <a:cs typeface="Arial"/>
              </a:rPr>
              <a:t>-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practically,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i="1" spc="-310" dirty="0">
                <a:latin typeface="Arial"/>
                <a:cs typeface="Arial"/>
              </a:rPr>
              <a:t>L</a:t>
            </a:r>
            <a:r>
              <a:rPr sz="2200" i="1" spc="-105" dirty="0">
                <a:latin typeface="Arial"/>
                <a:cs typeface="Arial"/>
              </a:rPr>
              <a:t> </a:t>
            </a:r>
            <a:r>
              <a:rPr sz="2250" i="1" spc="-40" dirty="0">
                <a:latin typeface="Liberation Sans"/>
                <a:cs typeface="Liberation Sans"/>
              </a:rPr>
              <a:t>≥</a:t>
            </a:r>
            <a:r>
              <a:rPr sz="2250" i="1" spc="-110" dirty="0">
                <a:latin typeface="Liberation Sans"/>
                <a:cs typeface="Liberation Sans"/>
              </a:rPr>
              <a:t> </a:t>
            </a:r>
            <a:r>
              <a:rPr sz="2200" i="1" spc="-90" dirty="0">
                <a:latin typeface="Arial"/>
                <a:cs typeface="Arial"/>
              </a:rPr>
              <a:t>1,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i="1" spc="-310" dirty="0">
                <a:latin typeface="Arial"/>
                <a:cs typeface="Arial"/>
              </a:rPr>
              <a:t>L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1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Arial"/>
                <a:cs typeface="Arial"/>
              </a:rPr>
              <a:t>ideal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system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no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losses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200">
              <a:latin typeface="Arial"/>
              <a:cs typeface="Arial"/>
            </a:endParaRPr>
          </a:p>
          <a:p>
            <a:pPr marL="251460" indent="-200660">
              <a:lnSpc>
                <a:spcPct val="100000"/>
              </a:lnSpc>
              <a:buFont typeface="Arial"/>
              <a:buChar char="•"/>
              <a:tabLst>
                <a:tab pos="251460" algn="l"/>
              </a:tabLst>
            </a:pPr>
            <a:r>
              <a:rPr sz="2200" b="1" spc="-140" dirty="0">
                <a:latin typeface="Arial"/>
                <a:cs typeface="Arial"/>
              </a:rPr>
              <a:t>power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240" dirty="0">
                <a:latin typeface="Arial"/>
                <a:cs typeface="Arial"/>
              </a:rPr>
              <a:t>decays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i="1" spc="-105" dirty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200" i="1" spc="-1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175" i="1" baseline="24904" dirty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2175" i="1" spc="157" baseline="24904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Arial"/>
                <a:cs typeface="Arial"/>
              </a:rPr>
              <a:t>decay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rate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20dB/decade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13740" y="2407413"/>
            <a:ext cx="7159625" cy="2858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5005" indent="-2006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75005" algn="l"/>
              </a:tabLst>
            </a:pPr>
            <a:r>
              <a:rPr sz="2200" i="1" spc="-120" dirty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175" i="1" spc="-179" baseline="-21072" dirty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175" i="1" spc="165" baseline="-21072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effective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area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absorption–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related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antenna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size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33FF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3333FF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3568065" algn="l"/>
              </a:tabLst>
            </a:pPr>
            <a:r>
              <a:rPr sz="2200" b="1" spc="-165" dirty="0">
                <a:latin typeface="Arial"/>
                <a:cs typeface="Arial"/>
              </a:rPr>
              <a:t>Antenna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Efficiency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dirty="0">
                <a:solidFill>
                  <a:srgbClr val="3333CC"/>
                </a:solidFill>
                <a:latin typeface="Carlito"/>
                <a:cs typeface="Carlito"/>
              </a:rPr>
              <a:t>η</a:t>
            </a:r>
            <a:r>
              <a:rPr sz="2200" spc="-3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175" i="1" spc="-30" baseline="-21072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200" i="1" spc="-20" dirty="0">
                <a:solidFill>
                  <a:srgbClr val="3333CC"/>
                </a:solidFill>
                <a:latin typeface="Arial"/>
                <a:cs typeface="Arial"/>
              </a:rPr>
              <a:t>/A</a:t>
            </a:r>
            <a:endParaRPr sz="2200">
              <a:latin typeface="Arial"/>
              <a:cs typeface="Arial"/>
            </a:endParaRPr>
          </a:p>
          <a:p>
            <a:pPr marL="1062990">
              <a:lnSpc>
                <a:spcPct val="100000"/>
              </a:lnSpc>
              <a:spcBef>
                <a:spcPts val="1560"/>
              </a:spcBef>
            </a:pPr>
            <a:r>
              <a:rPr sz="2200" i="1" spc="-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200" i="1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antenna’s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physical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area </a:t>
            </a:r>
            <a:r>
              <a:rPr sz="2200" spc="-140" dirty="0">
                <a:latin typeface="Arial"/>
                <a:cs typeface="Arial"/>
              </a:rPr>
              <a:t>(cross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sectional)</a:t>
            </a:r>
            <a:endParaRPr sz="2200">
              <a:latin typeface="Arial"/>
              <a:cs typeface="Arial"/>
            </a:endParaRPr>
          </a:p>
          <a:p>
            <a:pPr marL="1330325" lvl="1" indent="-200660">
              <a:lnSpc>
                <a:spcPct val="100000"/>
              </a:lnSpc>
              <a:spcBef>
                <a:spcPts val="1155"/>
              </a:spcBef>
              <a:buChar char="•"/>
              <a:tabLst>
                <a:tab pos="1330325" algn="l"/>
              </a:tabLst>
            </a:pP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b="1" spc="-160" dirty="0">
                <a:latin typeface="Arial"/>
                <a:cs typeface="Arial"/>
              </a:rPr>
              <a:t>parabolic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antenna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Carlito"/>
                <a:cs typeface="Carlito"/>
              </a:rPr>
              <a:t>η</a:t>
            </a:r>
            <a:r>
              <a:rPr sz="2200" spc="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200" dirty="0">
                <a:latin typeface="Symbol"/>
                <a:cs typeface="Symbol"/>
              </a:rPr>
              <a:t>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Arial"/>
                <a:cs typeface="Arial"/>
              </a:rPr>
              <a:t>45%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-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50%</a:t>
            </a:r>
            <a:endParaRPr sz="2200">
              <a:latin typeface="Arial"/>
              <a:cs typeface="Arial"/>
            </a:endParaRPr>
          </a:p>
          <a:p>
            <a:pPr marL="1330325" lvl="1" indent="-200660">
              <a:lnSpc>
                <a:spcPct val="100000"/>
              </a:lnSpc>
              <a:spcBef>
                <a:spcPts val="265"/>
              </a:spcBef>
              <a:buChar char="•"/>
              <a:tabLst>
                <a:tab pos="1330325" algn="l"/>
              </a:tabLst>
            </a:pP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b="1" spc="-155" dirty="0">
                <a:latin typeface="Arial"/>
                <a:cs typeface="Arial"/>
              </a:rPr>
              <a:t>horn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antenna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Carlito"/>
                <a:cs typeface="Carlito"/>
              </a:rPr>
              <a:t>η</a:t>
            </a:r>
            <a:r>
              <a:rPr sz="2200" spc="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200" dirty="0">
                <a:latin typeface="Symbol"/>
                <a:cs typeface="Symbol"/>
              </a:rPr>
              <a:t>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Arial"/>
                <a:cs typeface="Arial"/>
              </a:rPr>
              <a:t>50%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-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80%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599693"/>
            <a:ext cx="4032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-330" dirty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2200" i="1" spc="-1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772" y="1763521"/>
            <a:ext cx="1022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50" dirty="0">
                <a:latin typeface="Times New Roman"/>
                <a:cs typeface="Times New Roman"/>
              </a:rPr>
              <a:t>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3164" y="1660437"/>
            <a:ext cx="3149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450" i="1" spc="-37" baseline="-24154" dirty="0">
                <a:latin typeface="Liberation Sans"/>
                <a:cs typeface="Liberation Sans"/>
              </a:rPr>
              <a:t>λ</a:t>
            </a:r>
            <a:r>
              <a:rPr sz="1350" spc="-25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5732" y="1392213"/>
            <a:ext cx="64770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2300" i="1" u="sng" spc="-70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π</a:t>
            </a:r>
            <a:r>
              <a:rPr sz="2300" i="1" u="none" spc="-55" dirty="0">
                <a:latin typeface="Liberation Sans"/>
                <a:cs typeface="Liberation Sans"/>
              </a:rPr>
              <a:t> </a:t>
            </a:r>
            <a:r>
              <a:rPr sz="3375" i="1" u="none" spc="-75" baseline="-34567" dirty="0">
                <a:latin typeface="Times New Roman"/>
                <a:cs typeface="Times New Roman"/>
              </a:rPr>
              <a:t>A</a:t>
            </a:r>
            <a:endParaRPr sz="3375" baseline="-3456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2643" y="1599693"/>
            <a:ext cx="5518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75" dirty="0">
                <a:latin typeface="Arial"/>
                <a:cs typeface="Arial"/>
              </a:rPr>
              <a:t>(3.2)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500" y="670052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Arial"/>
                <a:cs typeface="Arial"/>
              </a:rPr>
              <a:t>Antenna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Gain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9979" y="2782316"/>
            <a:ext cx="236854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55" dirty="0">
                <a:solidFill>
                  <a:srgbClr val="3333CC"/>
                </a:solidFill>
                <a:latin typeface="Arial"/>
                <a:cs typeface="Arial"/>
              </a:rPr>
              <a:t>iso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580" y="2623821"/>
            <a:ext cx="59016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37175" algn="l"/>
                <a:tab pos="5748655" algn="l"/>
              </a:tabLst>
            </a:pPr>
            <a:r>
              <a:rPr sz="2200" b="1" spc="-160" dirty="0">
                <a:latin typeface="Arial"/>
                <a:cs typeface="Arial"/>
              </a:rPr>
              <a:t>Effective </a:t>
            </a:r>
            <a:r>
              <a:rPr sz="2200" b="1" spc="-80" dirty="0">
                <a:latin typeface="Arial"/>
                <a:cs typeface="Arial"/>
              </a:rPr>
              <a:t>Area</a:t>
            </a:r>
            <a:r>
              <a:rPr sz="2200" b="1" spc="20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3333CC"/>
                </a:solidFill>
                <a:latin typeface="Arial"/>
                <a:cs typeface="Arial"/>
              </a:rPr>
              <a:t>isotropic</a:t>
            </a:r>
            <a:r>
              <a:rPr sz="2200" spc="-1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3333CC"/>
                </a:solidFill>
                <a:latin typeface="Arial"/>
                <a:cs typeface="Arial"/>
              </a:rPr>
              <a:t>antennae</a:t>
            </a:r>
            <a:r>
              <a:rPr sz="2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given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i="1" spc="-5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200" i="1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2200" spc="-140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3227" y="2873882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278" y="0"/>
                </a:lnTo>
              </a:path>
            </a:pathLst>
          </a:custGeom>
          <a:ln w="10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52843" y="2214626"/>
            <a:ext cx="339090" cy="995044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390"/>
              </a:spcBef>
            </a:pPr>
            <a:r>
              <a:rPr sz="3150" i="1" spc="-37" baseline="-23809" dirty="0">
                <a:latin typeface="Liberation Sans"/>
                <a:cs typeface="Liberation Sans"/>
              </a:rPr>
              <a:t>λ</a:t>
            </a:r>
            <a:r>
              <a:rPr sz="1700" spc="-2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95"/>
              </a:spcBef>
            </a:pPr>
            <a:r>
              <a:rPr sz="2050" spc="-65" dirty="0">
                <a:latin typeface="Times New Roman"/>
                <a:cs typeface="Times New Roman"/>
              </a:rPr>
              <a:t>4</a:t>
            </a:r>
            <a:r>
              <a:rPr sz="2100" i="1" spc="-65" dirty="0">
                <a:latin typeface="Liberation Sans"/>
                <a:cs typeface="Liberation Sans"/>
              </a:rPr>
              <a:t>π</a:t>
            </a:r>
            <a:endParaRPr sz="210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139" y="6103885"/>
            <a:ext cx="8179434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8760" indent="-200660">
              <a:lnSpc>
                <a:spcPct val="100000"/>
              </a:lnSpc>
              <a:spcBef>
                <a:spcPts val="135"/>
              </a:spcBef>
              <a:buClr>
                <a:srgbClr val="000000"/>
              </a:buClr>
              <a:buFont typeface="Arial"/>
              <a:buChar char="•"/>
              <a:tabLst>
                <a:tab pos="238760" algn="l"/>
              </a:tabLst>
            </a:pPr>
            <a:r>
              <a:rPr sz="2200" i="1" spc="5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200" i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75" i="1" baseline="24904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175" i="1" spc="120" baseline="249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relationship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antenna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size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results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dependence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i="1" spc="-75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175" i="1" spc="-112" baseline="-21072" dirty="0">
                <a:solidFill>
                  <a:srgbClr val="3333CC"/>
                </a:solidFill>
                <a:latin typeface="Arial"/>
                <a:cs typeface="Arial"/>
              </a:rPr>
              <a:t>iso</a:t>
            </a:r>
            <a:r>
              <a:rPr sz="2175" i="1" spc="157" baseline="-21072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50" i="1" spc="35" dirty="0">
                <a:solidFill>
                  <a:srgbClr val="3333CC"/>
                </a:solidFill>
                <a:latin typeface="Liberation Sans"/>
                <a:cs typeface="Liberation Sans"/>
              </a:rPr>
              <a:t>λ</a:t>
            </a:r>
            <a:endParaRPr sz="225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83" y="5403597"/>
            <a:ext cx="415162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686175" algn="l"/>
              </a:tabLst>
            </a:pPr>
            <a:r>
              <a:rPr sz="2200" b="1" spc="-160" dirty="0">
                <a:latin typeface="Arial"/>
                <a:cs typeface="Arial"/>
              </a:rPr>
              <a:t>Isotropic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spc="-105" dirty="0">
                <a:latin typeface="Arial"/>
                <a:cs typeface="Arial"/>
              </a:rPr>
              <a:t>free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225" dirty="0">
                <a:latin typeface="Arial"/>
                <a:cs typeface="Arial"/>
              </a:rPr>
              <a:t>space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path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loss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i="1" spc="-185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175" i="1" spc="-277" baseline="-21072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175" i="1" spc="97" baseline="-21072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7850" y="5614796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566" y="0"/>
                </a:lnTo>
              </a:path>
            </a:pathLst>
          </a:custGeom>
          <a:ln w="11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70347" y="5150037"/>
            <a:ext cx="1325245" cy="6877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ts val="2960"/>
              </a:lnSpc>
              <a:spcBef>
                <a:spcPts val="115"/>
              </a:spcBef>
              <a:tabLst>
                <a:tab pos="601345" algn="l"/>
              </a:tabLst>
            </a:pPr>
            <a:r>
              <a:rPr sz="2100" i="1" spc="-50" dirty="0">
                <a:latin typeface="Times New Roman"/>
                <a:cs typeface="Times New Roman"/>
              </a:rPr>
              <a:t>P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750" spc="-190" dirty="0">
                <a:latin typeface="Symbol"/>
                <a:cs typeface="Symbol"/>
              </a:rPr>
              <a:t></a:t>
            </a:r>
            <a:r>
              <a:rPr sz="2100" spc="-190" dirty="0">
                <a:latin typeface="Times New Roman"/>
                <a:cs typeface="Times New Roman"/>
              </a:rPr>
              <a:t>4</a:t>
            </a:r>
            <a:r>
              <a:rPr sz="2150" i="1" spc="-190" dirty="0">
                <a:latin typeface="Liberation Sans"/>
                <a:cs typeface="Liberation Sans"/>
              </a:rPr>
              <a:t>π</a:t>
            </a:r>
            <a:r>
              <a:rPr sz="2100" i="1" spc="-190" dirty="0">
                <a:latin typeface="Times New Roman"/>
                <a:cs typeface="Times New Roman"/>
              </a:rPr>
              <a:t>d</a:t>
            </a:r>
            <a:r>
              <a:rPr sz="2100" i="1" spc="-19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Symbol"/>
                <a:cs typeface="Symbol"/>
              </a:rPr>
              <a:t></a:t>
            </a:r>
            <a:r>
              <a:rPr sz="1800" spc="-37" baseline="50925" dirty="0">
                <a:latin typeface="Times New Roman"/>
                <a:cs typeface="Times New Roman"/>
              </a:rPr>
              <a:t>2</a:t>
            </a:r>
            <a:endParaRPr sz="1800" baseline="50925">
              <a:latin typeface="Times New Roman"/>
              <a:cs typeface="Times New Roman"/>
            </a:endParaRPr>
          </a:p>
          <a:p>
            <a:pPr marL="827405">
              <a:lnSpc>
                <a:spcPts val="2240"/>
              </a:lnSpc>
            </a:pPr>
            <a:r>
              <a:rPr sz="3225" i="1" spc="-37" baseline="-24547" dirty="0">
                <a:latin typeface="Liberation Sans"/>
                <a:cs typeface="Liberation Sans"/>
              </a:rPr>
              <a:t>λ</a:t>
            </a:r>
            <a:r>
              <a:rPr sz="1200" spc="-2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3764" y="5787974"/>
            <a:ext cx="12065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i="1" spc="-5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1582" y="5302271"/>
            <a:ext cx="589915" cy="652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470"/>
              </a:lnSpc>
              <a:spcBef>
                <a:spcPts val="90"/>
              </a:spcBef>
            </a:pPr>
            <a:r>
              <a:rPr sz="1200" i="1" u="sng" spc="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200" i="1" u="sng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i="1" u="none" spc="270" dirty="0">
                <a:latin typeface="Times New Roman"/>
                <a:cs typeface="Times New Roman"/>
              </a:rPr>
              <a:t> </a:t>
            </a:r>
            <a:r>
              <a:rPr sz="3150" u="none" spc="-75" baseline="-21164" dirty="0">
                <a:latin typeface="Symbol"/>
                <a:cs typeface="Symbol"/>
              </a:rPr>
              <a:t></a:t>
            </a:r>
            <a:endParaRPr sz="3150" baseline="-21164">
              <a:latin typeface="Symbol"/>
              <a:cs typeface="Symbol"/>
            </a:endParaRPr>
          </a:p>
          <a:p>
            <a:pPr marL="63500">
              <a:lnSpc>
                <a:spcPts val="2470"/>
              </a:lnSpc>
            </a:pPr>
            <a:r>
              <a:rPr sz="2100" i="1" spc="-50" dirty="0">
                <a:latin typeface="Times New Roman"/>
                <a:cs typeface="Times New Roman"/>
              </a:rPr>
              <a:t>P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4409" y="402031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2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6021" y="4020311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59891" y="0"/>
                </a:lnTo>
              </a:path>
            </a:pathLst>
          </a:custGeom>
          <a:ln w="12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3725" y="4020311"/>
            <a:ext cx="840740" cy="0"/>
          </a:xfrm>
          <a:custGeom>
            <a:avLst/>
            <a:gdLst/>
            <a:ahLst/>
            <a:cxnLst/>
            <a:rect l="l" t="t" r="r" b="b"/>
            <a:pathLst>
              <a:path w="840740">
                <a:moveTo>
                  <a:pt x="0" y="0"/>
                </a:moveTo>
                <a:lnTo>
                  <a:pt x="840485" y="0"/>
                </a:lnTo>
              </a:path>
            </a:pathLst>
          </a:custGeom>
          <a:ln w="12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61404" y="3944892"/>
            <a:ext cx="11036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150" baseline="47619" dirty="0">
                <a:latin typeface="Symbol"/>
                <a:cs typeface="Symbol"/>
              </a:rPr>
              <a:t></a:t>
            </a:r>
            <a:r>
              <a:rPr sz="3150" spc="517" baseline="47619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Symbol"/>
                <a:cs typeface="Symbol"/>
              </a:rPr>
              <a:t></a:t>
            </a:r>
            <a:r>
              <a:rPr sz="2100" spc="-85" dirty="0">
                <a:latin typeface="Times New Roman"/>
                <a:cs typeface="Times New Roman"/>
              </a:rPr>
              <a:t>4</a:t>
            </a:r>
            <a:r>
              <a:rPr sz="2200" i="1" spc="-85" dirty="0">
                <a:latin typeface="Liberation Sans"/>
                <a:cs typeface="Liberation Sans"/>
              </a:rPr>
              <a:t>π</a:t>
            </a:r>
            <a:r>
              <a:rPr sz="2100" i="1" spc="-85" dirty="0">
                <a:latin typeface="Times New Roman"/>
                <a:cs typeface="Times New Roman"/>
              </a:rPr>
              <a:t>d</a:t>
            </a:r>
            <a:r>
              <a:rPr sz="2100" i="1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Symbol"/>
                <a:cs typeface="Symbol"/>
              </a:rPr>
              <a:t></a:t>
            </a:r>
            <a:r>
              <a:rPr sz="1875" spc="-37" baseline="48888" dirty="0">
                <a:latin typeface="Times New Roman"/>
                <a:cs typeface="Times New Roman"/>
              </a:rPr>
              <a:t>2</a:t>
            </a:r>
            <a:endParaRPr sz="1875" baseline="4888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7452" y="3803236"/>
            <a:ext cx="2990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-25" dirty="0">
                <a:latin typeface="Times New Roman"/>
                <a:cs typeface="Times New Roman"/>
              </a:rPr>
              <a:t>P</a:t>
            </a:r>
            <a:r>
              <a:rPr sz="1875" i="1" spc="-37" baseline="-24444" dirty="0">
                <a:latin typeface="Times New Roman"/>
                <a:cs typeface="Times New Roman"/>
              </a:rPr>
              <a:t>T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1252" y="3986437"/>
            <a:ext cx="113664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i="1" spc="-50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7140" y="3803236"/>
            <a:ext cx="1790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i="1" spc="-50" dirty="0">
                <a:latin typeface="Times New Roman"/>
                <a:cs typeface="Times New Roman"/>
              </a:rPr>
              <a:t>P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2611" y="3501013"/>
            <a:ext cx="32321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300" i="1" spc="127" baseline="-23989" dirty="0">
                <a:latin typeface="Liberation Sans"/>
                <a:cs typeface="Liberation Sans"/>
              </a:rPr>
              <a:t>λ</a:t>
            </a:r>
            <a:r>
              <a:rPr sz="1250" spc="8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6244" y="4007773"/>
            <a:ext cx="10477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0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3323" y="4006982"/>
            <a:ext cx="46672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25" dirty="0">
                <a:latin typeface="Times New Roman"/>
                <a:cs typeface="Times New Roman"/>
              </a:rPr>
              <a:t>4</a:t>
            </a:r>
            <a:r>
              <a:rPr sz="2200" i="1" spc="-25" dirty="0">
                <a:latin typeface="Liberation Sans"/>
                <a:cs typeface="Liberation Sans"/>
              </a:rPr>
              <a:t>π</a:t>
            </a:r>
            <a:r>
              <a:rPr sz="2100" i="1" spc="-25" dirty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4971" y="3632548"/>
            <a:ext cx="1619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12284" y="4006982"/>
            <a:ext cx="314960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105" dirty="0">
                <a:latin typeface="Times New Roman"/>
                <a:cs typeface="Times New Roman"/>
              </a:rPr>
              <a:t>4</a:t>
            </a:r>
            <a:r>
              <a:rPr sz="2200" i="1" spc="-105" dirty="0">
                <a:latin typeface="Liberation Sans"/>
                <a:cs typeface="Liberation Sans"/>
              </a:rPr>
              <a:t>π</a:t>
            </a:r>
            <a:endParaRPr sz="2200">
              <a:latin typeface="Liberation Sans"/>
              <a:cs typeface="Liberatio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3028" y="3827620"/>
            <a:ext cx="1301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3028" y="4050124"/>
            <a:ext cx="1301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93028" y="3653883"/>
            <a:ext cx="1301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Symbol"/>
                <a:cs typeface="Symbol"/>
              </a:rPr>
              <a:t>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3491" y="3827620"/>
            <a:ext cx="1301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0" dirty="0">
                <a:latin typeface="Symbol"/>
                <a:cs typeface="Symbol"/>
              </a:rPr>
              <a:t>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92267" y="4050124"/>
            <a:ext cx="2965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150" spc="52" baseline="-6613" dirty="0">
                <a:latin typeface="Symbol"/>
                <a:cs typeface="Symbol"/>
              </a:rPr>
              <a:t></a:t>
            </a:r>
            <a:r>
              <a:rPr sz="2100" spc="35" dirty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2267" y="3617308"/>
            <a:ext cx="2965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35" dirty="0">
                <a:latin typeface="Symbol"/>
                <a:cs typeface="Symbol"/>
              </a:rPr>
              <a:t></a:t>
            </a:r>
            <a:r>
              <a:rPr sz="3150" spc="52" baseline="-7936" dirty="0">
                <a:latin typeface="Symbol"/>
                <a:cs typeface="Symbol"/>
              </a:rPr>
              <a:t></a:t>
            </a:r>
            <a:endParaRPr sz="3150" baseline="-7936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32452" y="3791044"/>
            <a:ext cx="715010" cy="643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135"/>
              </a:spcBef>
              <a:tabLst>
                <a:tab pos="597535" algn="l"/>
              </a:tabLst>
            </a:pPr>
            <a:r>
              <a:rPr sz="2100" spc="-50" dirty="0">
                <a:latin typeface="Symbol"/>
                <a:cs typeface="Symbol"/>
              </a:rPr>
              <a:t>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50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ts val="2410"/>
              </a:lnSpc>
            </a:pPr>
            <a:r>
              <a:rPr sz="2100" spc="-50" dirty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07052" y="3501013"/>
            <a:ext cx="53403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150" baseline="-22486" dirty="0">
                <a:latin typeface="Symbol"/>
                <a:cs typeface="Symbol"/>
              </a:rPr>
              <a:t></a:t>
            </a:r>
            <a:r>
              <a:rPr sz="3150" spc="480" baseline="-22486" dirty="0">
                <a:latin typeface="Times New Roman"/>
                <a:cs typeface="Times New Roman"/>
              </a:rPr>
              <a:t> </a:t>
            </a:r>
            <a:r>
              <a:rPr sz="3300" i="1" spc="127" baseline="-23989" dirty="0">
                <a:latin typeface="Liberation Sans"/>
                <a:cs typeface="Liberation Sans"/>
              </a:rPr>
              <a:t>λ</a:t>
            </a:r>
            <a:r>
              <a:rPr sz="1250" spc="8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2083" y="3818637"/>
            <a:ext cx="38042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305175" algn="l"/>
              </a:tabLst>
            </a:pPr>
            <a:r>
              <a:rPr sz="2200" b="1" spc="-160" dirty="0">
                <a:latin typeface="Arial"/>
                <a:cs typeface="Arial"/>
              </a:rPr>
              <a:t>Isotropic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Received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Power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i="1" spc="-290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175" i="1" spc="-434" baseline="-21072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175" i="1" spc="112" baseline="-21072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539" y="4464813"/>
            <a:ext cx="41840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13360" algn="l"/>
              </a:tabLst>
            </a:pPr>
            <a:r>
              <a:rPr sz="2200" i="1" spc="-10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200" i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transmitter-</a:t>
            </a:r>
            <a:r>
              <a:rPr sz="2200" spc="-95" dirty="0">
                <a:latin typeface="Arial"/>
                <a:cs typeface="Arial"/>
              </a:rPr>
              <a:t>receiver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separation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9816" y="551180"/>
            <a:ext cx="735457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Arial"/>
                <a:cs typeface="Arial"/>
              </a:rPr>
              <a:t>(2)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Radiated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1614"/>
              </a:spcBef>
            </a:pPr>
            <a:r>
              <a:rPr sz="2200" b="1" spc="-160" dirty="0">
                <a:latin typeface="Arial"/>
                <a:cs typeface="Arial"/>
              </a:rPr>
              <a:t>Isotropic</a:t>
            </a:r>
            <a:r>
              <a:rPr sz="2200" b="1" spc="-145" dirty="0">
                <a:latin typeface="Arial"/>
                <a:cs typeface="Arial"/>
              </a:rPr>
              <a:t> </a:t>
            </a:r>
            <a:r>
              <a:rPr sz="2200" b="1" spc="-150" dirty="0">
                <a:latin typeface="Arial"/>
                <a:cs typeface="Arial"/>
              </a:rPr>
              <a:t>Radiator: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ideal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antenna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(</a:t>
            </a:r>
            <a:r>
              <a:rPr sz="2200" i="1" spc="-150" dirty="0">
                <a:latin typeface="Arial"/>
                <a:cs typeface="Arial"/>
              </a:rPr>
              <a:t>used</a:t>
            </a:r>
            <a:r>
              <a:rPr sz="2200" i="1" spc="-135" dirty="0">
                <a:latin typeface="Arial"/>
                <a:cs typeface="Arial"/>
              </a:rPr>
              <a:t> </a:t>
            </a:r>
            <a:r>
              <a:rPr sz="2200" i="1" spc="-175" dirty="0">
                <a:latin typeface="Arial"/>
                <a:cs typeface="Arial"/>
              </a:rPr>
              <a:t>as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105" dirty="0">
                <a:latin typeface="Arial"/>
                <a:cs typeface="Arial"/>
              </a:rPr>
              <a:t>a</a:t>
            </a:r>
            <a:r>
              <a:rPr sz="2200" i="1" spc="-110" dirty="0">
                <a:latin typeface="Arial"/>
                <a:cs typeface="Arial"/>
              </a:rPr>
              <a:t> reference</a:t>
            </a:r>
            <a:r>
              <a:rPr sz="2200" i="1" spc="-12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antenna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579120" indent="-200660">
              <a:lnSpc>
                <a:spcPts val="2570"/>
              </a:lnSpc>
              <a:spcBef>
                <a:spcPts val="310"/>
              </a:spcBef>
              <a:buChar char="•"/>
              <a:tabLst>
                <a:tab pos="579120" algn="l"/>
              </a:tabLst>
            </a:pPr>
            <a:r>
              <a:rPr sz="2200" spc="-100" dirty="0">
                <a:latin typeface="Arial"/>
                <a:cs typeface="Arial"/>
              </a:rPr>
              <a:t>radiates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power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unit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gain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uniformly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all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directions</a:t>
            </a:r>
            <a:endParaRPr sz="2200">
              <a:latin typeface="Arial"/>
              <a:cs typeface="Arial"/>
            </a:endParaRPr>
          </a:p>
          <a:p>
            <a:pPr marL="554990" indent="-200660">
              <a:lnSpc>
                <a:spcPts val="2570"/>
              </a:lnSpc>
              <a:buFont typeface="Arial"/>
              <a:buChar char="•"/>
              <a:tabLst>
                <a:tab pos="554990" algn="l"/>
              </a:tabLst>
            </a:pPr>
            <a:r>
              <a:rPr sz="2200" b="1" spc="-180" dirty="0">
                <a:latin typeface="Arial"/>
                <a:cs typeface="Arial"/>
              </a:rPr>
              <a:t>surface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spc="-125" dirty="0">
                <a:latin typeface="Arial"/>
                <a:cs typeface="Arial"/>
              </a:rPr>
              <a:t>area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sphere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i="1" spc="-75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2200" i="1" spc="-75" dirty="0">
                <a:solidFill>
                  <a:srgbClr val="0000FF"/>
                </a:solidFill>
                <a:latin typeface="Carlito"/>
                <a:cs typeface="Carlito"/>
              </a:rPr>
              <a:t>π</a:t>
            </a:r>
            <a:r>
              <a:rPr sz="2200" i="1" spc="-7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200" i="1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75" i="1" spc="-75" baseline="24904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2175" baseline="24904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229600" y="1066800"/>
            <a:ext cx="838200" cy="838200"/>
            <a:chOff x="8229600" y="1066800"/>
            <a:chExt cx="838200" cy="83820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5695" y="1070356"/>
              <a:ext cx="829055" cy="368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438656"/>
              <a:ext cx="838200" cy="1371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1791" y="1576069"/>
              <a:ext cx="816862" cy="32892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29600" y="10667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8200" y="420624"/>
                  </a:moveTo>
                  <a:lnTo>
                    <a:pt x="820610" y="411480"/>
                  </a:lnTo>
                  <a:lnTo>
                    <a:pt x="762000" y="381000"/>
                  </a:lnTo>
                  <a:lnTo>
                    <a:pt x="762000" y="411480"/>
                  </a:lnTo>
                  <a:lnTo>
                    <a:pt x="444804" y="411480"/>
                  </a:lnTo>
                  <a:lnTo>
                    <a:pt x="688314" y="206273"/>
                  </a:lnTo>
                  <a:lnTo>
                    <a:pt x="707136" y="228600"/>
                  </a:lnTo>
                  <a:lnTo>
                    <a:pt x="726478" y="182880"/>
                  </a:lnTo>
                  <a:lnTo>
                    <a:pt x="740664" y="149352"/>
                  </a:lnTo>
                  <a:lnTo>
                    <a:pt x="658368" y="170700"/>
                  </a:lnTo>
                  <a:lnTo>
                    <a:pt x="675779" y="191376"/>
                  </a:lnTo>
                  <a:lnTo>
                    <a:pt x="429768" y="400075"/>
                  </a:lnTo>
                  <a:lnTo>
                    <a:pt x="429768" y="76200"/>
                  </a:lnTo>
                  <a:lnTo>
                    <a:pt x="457200" y="76200"/>
                  </a:lnTo>
                  <a:lnTo>
                    <a:pt x="451345" y="64008"/>
                  </a:lnTo>
                  <a:lnTo>
                    <a:pt x="420624" y="0"/>
                  </a:lnTo>
                  <a:lnTo>
                    <a:pt x="381000" y="76200"/>
                  </a:lnTo>
                  <a:lnTo>
                    <a:pt x="411480" y="76200"/>
                  </a:lnTo>
                  <a:lnTo>
                    <a:pt x="411480" y="396468"/>
                  </a:lnTo>
                  <a:lnTo>
                    <a:pt x="206260" y="152933"/>
                  </a:lnTo>
                  <a:lnTo>
                    <a:pt x="217741" y="143256"/>
                  </a:lnTo>
                  <a:lnTo>
                    <a:pt x="228600" y="134112"/>
                  </a:lnTo>
                  <a:lnTo>
                    <a:pt x="149352" y="100584"/>
                  </a:lnTo>
                  <a:lnTo>
                    <a:pt x="170688" y="182880"/>
                  </a:lnTo>
                  <a:lnTo>
                    <a:pt x="191363" y="165468"/>
                  </a:lnTo>
                  <a:lnTo>
                    <a:pt x="400050" y="411480"/>
                  </a:lnTo>
                  <a:lnTo>
                    <a:pt x="76200" y="411480"/>
                  </a:lnTo>
                  <a:lnTo>
                    <a:pt x="76200" y="381000"/>
                  </a:lnTo>
                  <a:lnTo>
                    <a:pt x="0" y="420624"/>
                  </a:lnTo>
                  <a:lnTo>
                    <a:pt x="76200" y="457200"/>
                  </a:lnTo>
                  <a:lnTo>
                    <a:pt x="76200" y="429768"/>
                  </a:lnTo>
                  <a:lnTo>
                    <a:pt x="394754" y="429768"/>
                  </a:lnTo>
                  <a:lnTo>
                    <a:pt x="152882" y="634961"/>
                  </a:lnTo>
                  <a:lnTo>
                    <a:pt x="134112" y="612648"/>
                  </a:lnTo>
                  <a:lnTo>
                    <a:pt x="100584" y="691896"/>
                  </a:lnTo>
                  <a:lnTo>
                    <a:pt x="182880" y="670560"/>
                  </a:lnTo>
                  <a:lnTo>
                    <a:pt x="170040" y="655320"/>
                  </a:lnTo>
                  <a:lnTo>
                    <a:pt x="163982" y="648131"/>
                  </a:lnTo>
                  <a:lnTo>
                    <a:pt x="411480" y="439572"/>
                  </a:lnTo>
                  <a:lnTo>
                    <a:pt x="411480" y="762000"/>
                  </a:lnTo>
                  <a:lnTo>
                    <a:pt x="381000" y="762000"/>
                  </a:lnTo>
                  <a:lnTo>
                    <a:pt x="420624" y="838200"/>
                  </a:lnTo>
                  <a:lnTo>
                    <a:pt x="449884" y="777240"/>
                  </a:lnTo>
                  <a:lnTo>
                    <a:pt x="457200" y="762000"/>
                  </a:lnTo>
                  <a:lnTo>
                    <a:pt x="429768" y="762000"/>
                  </a:lnTo>
                  <a:lnTo>
                    <a:pt x="429768" y="446506"/>
                  </a:lnTo>
                  <a:lnTo>
                    <a:pt x="634949" y="688365"/>
                  </a:lnTo>
                  <a:lnTo>
                    <a:pt x="612648" y="707136"/>
                  </a:lnTo>
                  <a:lnTo>
                    <a:pt x="691896" y="740664"/>
                  </a:lnTo>
                  <a:lnTo>
                    <a:pt x="680821" y="697992"/>
                  </a:lnTo>
                  <a:lnTo>
                    <a:pt x="670560" y="658368"/>
                  </a:lnTo>
                  <a:lnTo>
                    <a:pt x="648119" y="677265"/>
                  </a:lnTo>
                  <a:lnTo>
                    <a:pt x="439547" y="429768"/>
                  </a:lnTo>
                  <a:lnTo>
                    <a:pt x="762000" y="429768"/>
                  </a:lnTo>
                  <a:lnTo>
                    <a:pt x="762000" y="457200"/>
                  </a:lnTo>
                  <a:lnTo>
                    <a:pt x="819150" y="429768"/>
                  </a:lnTo>
                  <a:lnTo>
                    <a:pt x="838200" y="420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03630"/>
            <a:ext cx="7133590" cy="7874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200" b="1" spc="-135" dirty="0">
                <a:solidFill>
                  <a:srgbClr val="000000"/>
                </a:solidFill>
                <a:latin typeface="Arial"/>
                <a:cs typeface="Arial"/>
              </a:rPr>
              <a:t>Directional</a:t>
            </a:r>
            <a:r>
              <a:rPr sz="22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000000"/>
                </a:solidFill>
                <a:latin typeface="Arial"/>
                <a:cs typeface="Arial"/>
              </a:rPr>
              <a:t>Radiation</a:t>
            </a:r>
            <a:endParaRPr sz="2200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360"/>
              </a:spcBef>
            </a:pPr>
            <a:r>
              <a:rPr sz="2200" spc="-80" dirty="0">
                <a:solidFill>
                  <a:srgbClr val="000000"/>
                </a:solidFill>
              </a:rPr>
              <a:t>practical</a:t>
            </a:r>
            <a:r>
              <a:rPr sz="2200" spc="-160" dirty="0">
                <a:solidFill>
                  <a:srgbClr val="000000"/>
                </a:solidFill>
              </a:rPr>
              <a:t> </a:t>
            </a:r>
            <a:r>
              <a:rPr sz="2200" spc="-114" dirty="0">
                <a:solidFill>
                  <a:srgbClr val="000000"/>
                </a:solidFill>
              </a:rPr>
              <a:t>antennas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45" dirty="0">
                <a:solidFill>
                  <a:srgbClr val="000000"/>
                </a:solidFill>
              </a:rPr>
              <a:t>have</a:t>
            </a:r>
            <a:r>
              <a:rPr sz="2200" spc="-120" dirty="0">
                <a:solidFill>
                  <a:srgbClr val="000000"/>
                </a:solidFill>
              </a:rPr>
              <a:t> </a:t>
            </a:r>
            <a:r>
              <a:rPr sz="2200" i="1" spc="-80" dirty="0">
                <a:solidFill>
                  <a:srgbClr val="000000"/>
                </a:solidFill>
                <a:latin typeface="Arial"/>
                <a:cs typeface="Arial"/>
              </a:rPr>
              <a:t>gain</a:t>
            </a:r>
            <a:r>
              <a:rPr sz="2200" i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0000"/>
                </a:solidFill>
              </a:rPr>
              <a:t>or</a:t>
            </a:r>
            <a:r>
              <a:rPr sz="2200" spc="-110" dirty="0">
                <a:solidFill>
                  <a:srgbClr val="000000"/>
                </a:solidFill>
              </a:rPr>
              <a:t> </a:t>
            </a:r>
            <a:r>
              <a:rPr sz="2200" i="1" spc="-45" dirty="0">
                <a:solidFill>
                  <a:srgbClr val="000000"/>
                </a:solidFill>
                <a:latin typeface="Arial"/>
                <a:cs typeface="Arial"/>
              </a:rPr>
              <a:t>directivity</a:t>
            </a:r>
            <a:r>
              <a:rPr sz="2200" i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</a:rPr>
              <a:t>that</a:t>
            </a:r>
            <a:r>
              <a:rPr sz="2200" spc="-80" dirty="0">
                <a:solidFill>
                  <a:srgbClr val="000000"/>
                </a:solidFill>
              </a:rPr>
              <a:t> </a:t>
            </a:r>
            <a:r>
              <a:rPr sz="2200" spc="-120" dirty="0">
                <a:solidFill>
                  <a:srgbClr val="000000"/>
                </a:solidFill>
              </a:rPr>
              <a:t>is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80" dirty="0">
                <a:solidFill>
                  <a:srgbClr val="000000"/>
                </a:solidFill>
              </a:rPr>
              <a:t>a</a:t>
            </a:r>
            <a:r>
              <a:rPr sz="2200" spc="-85" dirty="0">
                <a:solidFill>
                  <a:srgbClr val="000000"/>
                </a:solidFill>
              </a:rPr>
              <a:t> </a:t>
            </a:r>
            <a:r>
              <a:rPr sz="2200" spc="-45" dirty="0">
                <a:solidFill>
                  <a:srgbClr val="000000"/>
                </a:solidFill>
              </a:rPr>
              <a:t>function</a:t>
            </a:r>
            <a:r>
              <a:rPr sz="2200" spc="-135" dirty="0">
                <a:solidFill>
                  <a:srgbClr val="000000"/>
                </a:solidFill>
              </a:rPr>
              <a:t> </a:t>
            </a:r>
            <a:r>
              <a:rPr sz="2200" spc="-25" dirty="0">
                <a:solidFill>
                  <a:srgbClr val="000000"/>
                </a:solidFill>
              </a:rPr>
              <a:t>of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4323" y="4623307"/>
            <a:ext cx="1162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i="1" spc="-13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39" y="4451869"/>
            <a:ext cx="109474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33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200" i="1" spc="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i="1" spc="-55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200" i="1" spc="-55" dirty="0">
                <a:solidFill>
                  <a:srgbClr val="3333CC"/>
                </a:solidFill>
                <a:latin typeface="Carlito"/>
                <a:cs typeface="Carlito"/>
              </a:rPr>
              <a:t>θ</a:t>
            </a:r>
            <a:r>
              <a:rPr sz="2200" i="1" spc="-55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200" i="1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50" i="1" spc="-105" dirty="0">
                <a:solidFill>
                  <a:srgbClr val="3333CC"/>
                </a:solidFill>
                <a:latin typeface="Liberation Sans"/>
                <a:cs typeface="Liberation Sans"/>
              </a:rPr>
              <a:t>ϕ</a:t>
            </a:r>
            <a:r>
              <a:rPr sz="2200" i="1" spc="-105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r>
              <a:rPr sz="2200" i="1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3333CC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9244" y="4287277"/>
            <a:ext cx="3051810" cy="704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685"/>
              </a:lnSpc>
              <a:spcBef>
                <a:spcPts val="135"/>
              </a:spcBef>
            </a:pPr>
            <a:r>
              <a:rPr sz="2200" i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rlito"/>
                <a:cs typeface="Carlito"/>
              </a:rPr>
              <a:t>Φ</a:t>
            </a:r>
            <a:r>
              <a:rPr sz="2200" i="1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rlito"/>
                <a:cs typeface="Carlito"/>
              </a:rPr>
              <a:t> </a:t>
            </a:r>
            <a:r>
              <a:rPr sz="2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2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direction</a:t>
            </a:r>
            <a:r>
              <a:rPr sz="2200" u="sng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200" i="1" u="sng" spc="38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(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rlito"/>
                <a:cs typeface="Carlito"/>
              </a:rPr>
              <a:t>θ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,</a:t>
            </a:r>
            <a:r>
              <a:rPr sz="2200" i="1" u="sng" spc="-10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Liberation Sans"/>
                <a:cs typeface="Liberation Sans"/>
              </a:rPr>
              <a:t>ϕ</a:t>
            </a:r>
            <a:r>
              <a:rPr sz="2200" i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R="9525" algn="ctr">
              <a:lnSpc>
                <a:spcPts val="2625"/>
              </a:lnSpc>
            </a:pPr>
            <a:r>
              <a:rPr sz="2200" i="1" dirty="0">
                <a:solidFill>
                  <a:srgbClr val="3333CC"/>
                </a:solidFill>
                <a:latin typeface="Carlito"/>
                <a:cs typeface="Carlito"/>
              </a:rPr>
              <a:t>Φ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isotropic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antenna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5272533"/>
            <a:ext cx="37407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55" dirty="0">
                <a:latin typeface="Arial"/>
                <a:cs typeface="Arial"/>
              </a:rPr>
              <a:t>receive</a:t>
            </a:r>
            <a:r>
              <a:rPr sz="2200" b="1" spc="-145" dirty="0">
                <a:latin typeface="Arial"/>
                <a:cs typeface="Arial"/>
              </a:rPr>
              <a:t> antenna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gain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given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4323" y="6147308"/>
            <a:ext cx="126364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i="1" spc="-31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539" y="5975869"/>
            <a:ext cx="110744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33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200" i="1" spc="1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200" i="1" spc="-50" dirty="0">
                <a:solidFill>
                  <a:srgbClr val="3333CC"/>
                </a:solidFill>
                <a:latin typeface="Carlito"/>
                <a:cs typeface="Carlito"/>
              </a:rPr>
              <a:t>θ</a:t>
            </a:r>
            <a:r>
              <a:rPr sz="2200" i="1" spc="-5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200" i="1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50" i="1" spc="-105" dirty="0">
                <a:solidFill>
                  <a:srgbClr val="3333CC"/>
                </a:solidFill>
                <a:latin typeface="Liberation Sans"/>
                <a:cs typeface="Liberation Sans"/>
              </a:rPr>
              <a:t>ϕ</a:t>
            </a:r>
            <a:r>
              <a:rPr sz="2200" i="1" spc="-105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r>
              <a:rPr sz="2200" i="1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3333CC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3844" y="5811277"/>
            <a:ext cx="3139440" cy="7042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66700" marR="30480" indent="-228600">
              <a:lnSpc>
                <a:spcPts val="2620"/>
              </a:lnSpc>
              <a:spcBef>
                <a:spcPts val="290"/>
              </a:spcBef>
            </a:pPr>
            <a:r>
              <a:rPr sz="2200" i="1" u="sng" spc="-16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A</a:t>
            </a:r>
            <a:r>
              <a:rPr sz="2175" i="1" u="none" spc="-240" baseline="-21072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200" u="sng" spc="-125" dirty="0"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200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direction</a:t>
            </a:r>
            <a:r>
              <a:rPr sz="2200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200" i="1" u="sng" spc="4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(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rlito"/>
                <a:cs typeface="Carlito"/>
              </a:rPr>
              <a:t>θ</a:t>
            </a:r>
            <a:r>
              <a:rPr sz="2200" i="1" u="sng" spc="-5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,</a:t>
            </a:r>
            <a:r>
              <a:rPr sz="2200" i="1" u="sng" spc="-1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2250" i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Liberation Sans"/>
                <a:cs typeface="Liberation Sans"/>
              </a:rPr>
              <a:t>ϕ</a:t>
            </a:r>
            <a:r>
              <a:rPr sz="2200" i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)</a:t>
            </a:r>
            <a:r>
              <a:rPr sz="2200" i="1" u="none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i="1" u="none" spc="-15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175" i="1" u="none" spc="-225" baseline="-21072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175" i="1" u="none" spc="120" baseline="-21072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of</a:t>
            </a:r>
            <a:r>
              <a:rPr sz="2200" u="none" spc="-95" dirty="0">
                <a:latin typeface="Arial"/>
                <a:cs typeface="Arial"/>
              </a:rPr>
              <a:t> </a:t>
            </a:r>
            <a:r>
              <a:rPr sz="2200" u="none" spc="-60" dirty="0">
                <a:latin typeface="Arial"/>
                <a:cs typeface="Arial"/>
              </a:rPr>
              <a:t>isotropic</a:t>
            </a:r>
            <a:r>
              <a:rPr sz="2200" u="none" spc="-190" dirty="0">
                <a:latin typeface="Arial"/>
                <a:cs typeface="Arial"/>
              </a:rPr>
              <a:t> </a:t>
            </a:r>
            <a:r>
              <a:rPr sz="2200" u="none" spc="-10" dirty="0">
                <a:latin typeface="Arial"/>
                <a:cs typeface="Arial"/>
              </a:rPr>
              <a:t>antenna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24600" y="2432304"/>
            <a:ext cx="2783205" cy="1536700"/>
            <a:chOff x="6324600" y="2432304"/>
            <a:chExt cx="2783205" cy="1536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2112" y="3328416"/>
              <a:ext cx="2075688" cy="381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4600" y="2694431"/>
              <a:ext cx="2783205" cy="1274445"/>
            </a:xfrm>
            <a:custGeom>
              <a:avLst/>
              <a:gdLst/>
              <a:ahLst/>
              <a:cxnLst/>
              <a:rect l="l" t="t" r="r" b="b"/>
              <a:pathLst>
                <a:path w="2783204" h="1274445">
                  <a:moveTo>
                    <a:pt x="2782824" y="627888"/>
                  </a:moveTo>
                  <a:lnTo>
                    <a:pt x="2743200" y="627888"/>
                  </a:lnTo>
                  <a:lnTo>
                    <a:pt x="2708960" y="627888"/>
                  </a:lnTo>
                  <a:lnTo>
                    <a:pt x="2708960" y="640080"/>
                  </a:lnTo>
                  <a:lnTo>
                    <a:pt x="1673352" y="1008888"/>
                  </a:lnTo>
                  <a:lnTo>
                    <a:pt x="1331976" y="1008888"/>
                  </a:lnTo>
                  <a:lnTo>
                    <a:pt x="701738" y="1008888"/>
                  </a:lnTo>
                  <a:lnTo>
                    <a:pt x="1737360" y="640080"/>
                  </a:lnTo>
                  <a:lnTo>
                    <a:pt x="2708960" y="640080"/>
                  </a:lnTo>
                  <a:lnTo>
                    <a:pt x="2708960" y="627888"/>
                  </a:lnTo>
                  <a:lnTo>
                    <a:pt x="1734312" y="627888"/>
                  </a:lnTo>
                  <a:lnTo>
                    <a:pt x="755840" y="976579"/>
                  </a:lnTo>
                  <a:lnTo>
                    <a:pt x="2167128" y="259080"/>
                  </a:lnTo>
                  <a:lnTo>
                    <a:pt x="2161032" y="246888"/>
                  </a:lnTo>
                  <a:lnTo>
                    <a:pt x="673608" y="1005370"/>
                  </a:lnTo>
                  <a:lnTo>
                    <a:pt x="673608" y="0"/>
                  </a:lnTo>
                  <a:lnTo>
                    <a:pt x="661416" y="0"/>
                  </a:lnTo>
                  <a:lnTo>
                    <a:pt x="661416" y="1008888"/>
                  </a:lnTo>
                  <a:lnTo>
                    <a:pt x="0" y="1008888"/>
                  </a:lnTo>
                  <a:lnTo>
                    <a:pt x="0" y="1021080"/>
                  </a:lnTo>
                  <a:lnTo>
                    <a:pt x="630936" y="1021080"/>
                  </a:lnTo>
                  <a:lnTo>
                    <a:pt x="642772" y="1021080"/>
                  </a:lnTo>
                  <a:lnTo>
                    <a:pt x="164592" y="1264920"/>
                  </a:lnTo>
                  <a:lnTo>
                    <a:pt x="170688" y="1274064"/>
                  </a:lnTo>
                  <a:lnTo>
                    <a:pt x="661416" y="1024585"/>
                  </a:lnTo>
                  <a:lnTo>
                    <a:pt x="661416" y="1267968"/>
                  </a:lnTo>
                  <a:lnTo>
                    <a:pt x="673608" y="1267968"/>
                  </a:lnTo>
                  <a:lnTo>
                    <a:pt x="673608" y="1021080"/>
                  </a:lnTo>
                  <a:lnTo>
                    <a:pt x="1331976" y="1021080"/>
                  </a:lnTo>
                  <a:lnTo>
                    <a:pt x="1676400" y="1021080"/>
                  </a:lnTo>
                  <a:lnTo>
                    <a:pt x="2748508" y="640080"/>
                  </a:lnTo>
                  <a:lnTo>
                    <a:pt x="2782824" y="627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92112" y="2438400"/>
              <a:ext cx="829310" cy="1271270"/>
            </a:xfrm>
            <a:custGeom>
              <a:avLst/>
              <a:gdLst/>
              <a:ahLst/>
              <a:cxnLst/>
              <a:rect l="l" t="t" r="r" b="b"/>
              <a:pathLst>
                <a:path w="829309" h="1271270">
                  <a:moveTo>
                    <a:pt x="829056" y="0"/>
                  </a:moveTo>
                  <a:lnTo>
                    <a:pt x="0" y="268224"/>
                  </a:lnTo>
                  <a:lnTo>
                    <a:pt x="0" y="1271015"/>
                  </a:lnTo>
                  <a:lnTo>
                    <a:pt x="829056" y="1005839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6016" y="2432303"/>
              <a:ext cx="1289685" cy="1286510"/>
            </a:xfrm>
            <a:custGeom>
              <a:avLst/>
              <a:gdLst/>
              <a:ahLst/>
              <a:cxnLst/>
              <a:rect l="l" t="t" r="r" b="b"/>
              <a:pathLst>
                <a:path w="1289684" h="1286510">
                  <a:moveTo>
                    <a:pt x="173736" y="1252728"/>
                  </a:moveTo>
                  <a:lnTo>
                    <a:pt x="170688" y="1234440"/>
                  </a:lnTo>
                  <a:lnTo>
                    <a:pt x="152400" y="1237488"/>
                  </a:lnTo>
                  <a:lnTo>
                    <a:pt x="155448" y="1255776"/>
                  </a:lnTo>
                  <a:lnTo>
                    <a:pt x="173736" y="1252728"/>
                  </a:lnTo>
                  <a:close/>
                </a:path>
                <a:path w="1289684" h="1286510">
                  <a:moveTo>
                    <a:pt x="213360" y="1243584"/>
                  </a:moveTo>
                  <a:lnTo>
                    <a:pt x="207264" y="1225296"/>
                  </a:lnTo>
                  <a:lnTo>
                    <a:pt x="188976" y="1231392"/>
                  </a:lnTo>
                  <a:lnTo>
                    <a:pt x="195072" y="1249680"/>
                  </a:lnTo>
                  <a:lnTo>
                    <a:pt x="213360" y="1243584"/>
                  </a:lnTo>
                  <a:close/>
                </a:path>
                <a:path w="1289684" h="1286510">
                  <a:moveTo>
                    <a:pt x="249936" y="1237488"/>
                  </a:moveTo>
                  <a:lnTo>
                    <a:pt x="246888" y="1219200"/>
                  </a:lnTo>
                  <a:lnTo>
                    <a:pt x="228600" y="1222248"/>
                  </a:lnTo>
                  <a:lnTo>
                    <a:pt x="231648" y="1240536"/>
                  </a:lnTo>
                  <a:lnTo>
                    <a:pt x="249936" y="1237488"/>
                  </a:lnTo>
                  <a:close/>
                </a:path>
                <a:path w="1289684" h="1286510">
                  <a:moveTo>
                    <a:pt x="286512" y="1228344"/>
                  </a:moveTo>
                  <a:lnTo>
                    <a:pt x="283464" y="1210056"/>
                  </a:lnTo>
                  <a:lnTo>
                    <a:pt x="265176" y="1216152"/>
                  </a:lnTo>
                  <a:lnTo>
                    <a:pt x="268224" y="1234440"/>
                  </a:lnTo>
                  <a:lnTo>
                    <a:pt x="286512" y="1228344"/>
                  </a:lnTo>
                  <a:close/>
                </a:path>
                <a:path w="1289684" h="1286510">
                  <a:moveTo>
                    <a:pt x="323088" y="1222248"/>
                  </a:moveTo>
                  <a:lnTo>
                    <a:pt x="320040" y="1203960"/>
                  </a:lnTo>
                  <a:lnTo>
                    <a:pt x="301752" y="1207008"/>
                  </a:lnTo>
                  <a:lnTo>
                    <a:pt x="304800" y="1225296"/>
                  </a:lnTo>
                  <a:lnTo>
                    <a:pt x="323088" y="1222248"/>
                  </a:lnTo>
                  <a:close/>
                </a:path>
                <a:path w="1289684" h="1286510">
                  <a:moveTo>
                    <a:pt x="362712" y="1213104"/>
                  </a:moveTo>
                  <a:lnTo>
                    <a:pt x="356616" y="1194816"/>
                  </a:lnTo>
                  <a:lnTo>
                    <a:pt x="338328" y="1200912"/>
                  </a:lnTo>
                  <a:lnTo>
                    <a:pt x="344424" y="1219200"/>
                  </a:lnTo>
                  <a:lnTo>
                    <a:pt x="362712" y="1213104"/>
                  </a:lnTo>
                  <a:close/>
                </a:path>
                <a:path w="1289684" h="1286510">
                  <a:moveTo>
                    <a:pt x="399288" y="1207008"/>
                  </a:moveTo>
                  <a:lnTo>
                    <a:pt x="396240" y="1188720"/>
                  </a:lnTo>
                  <a:lnTo>
                    <a:pt x="377952" y="1191768"/>
                  </a:lnTo>
                  <a:lnTo>
                    <a:pt x="381000" y="1210056"/>
                  </a:lnTo>
                  <a:lnTo>
                    <a:pt x="399288" y="1207008"/>
                  </a:lnTo>
                  <a:close/>
                </a:path>
                <a:path w="1289684" h="1286510">
                  <a:moveTo>
                    <a:pt x="435864" y="1200912"/>
                  </a:moveTo>
                  <a:lnTo>
                    <a:pt x="432816" y="1179576"/>
                  </a:lnTo>
                  <a:lnTo>
                    <a:pt x="414528" y="1185672"/>
                  </a:lnTo>
                  <a:lnTo>
                    <a:pt x="417576" y="1203960"/>
                  </a:lnTo>
                  <a:lnTo>
                    <a:pt x="435864" y="1200912"/>
                  </a:lnTo>
                  <a:close/>
                </a:path>
                <a:path w="1289684" h="1286510">
                  <a:moveTo>
                    <a:pt x="472440" y="1191768"/>
                  </a:moveTo>
                  <a:lnTo>
                    <a:pt x="469392" y="1173480"/>
                  </a:lnTo>
                  <a:lnTo>
                    <a:pt x="451104" y="1176528"/>
                  </a:lnTo>
                  <a:lnTo>
                    <a:pt x="454152" y="1194816"/>
                  </a:lnTo>
                  <a:lnTo>
                    <a:pt x="472440" y="1191768"/>
                  </a:lnTo>
                  <a:close/>
                </a:path>
                <a:path w="1289684" h="1286510">
                  <a:moveTo>
                    <a:pt x="512064" y="1185672"/>
                  </a:moveTo>
                  <a:lnTo>
                    <a:pt x="505968" y="1164336"/>
                  </a:lnTo>
                  <a:lnTo>
                    <a:pt x="487680" y="1170432"/>
                  </a:lnTo>
                  <a:lnTo>
                    <a:pt x="493776" y="1188720"/>
                  </a:lnTo>
                  <a:lnTo>
                    <a:pt x="512064" y="1185672"/>
                  </a:lnTo>
                  <a:close/>
                </a:path>
                <a:path w="1289684" h="1286510">
                  <a:moveTo>
                    <a:pt x="548640" y="1176528"/>
                  </a:moveTo>
                  <a:lnTo>
                    <a:pt x="545592" y="1158240"/>
                  </a:lnTo>
                  <a:lnTo>
                    <a:pt x="527304" y="1161288"/>
                  </a:lnTo>
                  <a:lnTo>
                    <a:pt x="530352" y="1179576"/>
                  </a:lnTo>
                  <a:lnTo>
                    <a:pt x="548640" y="1176528"/>
                  </a:lnTo>
                  <a:close/>
                </a:path>
                <a:path w="1289684" h="1286510">
                  <a:moveTo>
                    <a:pt x="585216" y="1170432"/>
                  </a:moveTo>
                  <a:lnTo>
                    <a:pt x="582168" y="1149096"/>
                  </a:lnTo>
                  <a:lnTo>
                    <a:pt x="563880" y="1155192"/>
                  </a:lnTo>
                  <a:lnTo>
                    <a:pt x="566928" y="1173480"/>
                  </a:lnTo>
                  <a:lnTo>
                    <a:pt x="585216" y="1170432"/>
                  </a:lnTo>
                  <a:close/>
                </a:path>
                <a:path w="1289684" h="1286510">
                  <a:moveTo>
                    <a:pt x="621792" y="1161288"/>
                  </a:moveTo>
                  <a:lnTo>
                    <a:pt x="618744" y="1143000"/>
                  </a:lnTo>
                  <a:lnTo>
                    <a:pt x="600456" y="1146048"/>
                  </a:lnTo>
                  <a:lnTo>
                    <a:pt x="603504" y="1164336"/>
                  </a:lnTo>
                  <a:lnTo>
                    <a:pt x="621792" y="1161288"/>
                  </a:lnTo>
                  <a:close/>
                </a:path>
                <a:path w="1289684" h="1286510">
                  <a:moveTo>
                    <a:pt x="661416" y="1155192"/>
                  </a:moveTo>
                  <a:lnTo>
                    <a:pt x="655320" y="1133856"/>
                  </a:lnTo>
                  <a:lnTo>
                    <a:pt x="637032" y="1139952"/>
                  </a:lnTo>
                  <a:lnTo>
                    <a:pt x="640080" y="1158240"/>
                  </a:lnTo>
                  <a:lnTo>
                    <a:pt x="661416" y="1155192"/>
                  </a:lnTo>
                  <a:close/>
                </a:path>
                <a:path w="1289684" h="1286510">
                  <a:moveTo>
                    <a:pt x="697992" y="1146048"/>
                  </a:moveTo>
                  <a:lnTo>
                    <a:pt x="694944" y="1127760"/>
                  </a:lnTo>
                  <a:lnTo>
                    <a:pt x="673608" y="1130808"/>
                  </a:lnTo>
                  <a:lnTo>
                    <a:pt x="679704" y="1149096"/>
                  </a:lnTo>
                  <a:lnTo>
                    <a:pt x="697992" y="1146048"/>
                  </a:lnTo>
                  <a:close/>
                </a:path>
                <a:path w="1289684" h="1286510">
                  <a:moveTo>
                    <a:pt x="734568" y="1139952"/>
                  </a:moveTo>
                  <a:lnTo>
                    <a:pt x="731520" y="1118616"/>
                  </a:lnTo>
                  <a:lnTo>
                    <a:pt x="713232" y="1124712"/>
                  </a:lnTo>
                  <a:lnTo>
                    <a:pt x="716280" y="1143000"/>
                  </a:lnTo>
                  <a:lnTo>
                    <a:pt x="734568" y="1139952"/>
                  </a:lnTo>
                  <a:close/>
                </a:path>
                <a:path w="1289684" h="1286510">
                  <a:moveTo>
                    <a:pt x="771144" y="1130808"/>
                  </a:moveTo>
                  <a:lnTo>
                    <a:pt x="768096" y="1112520"/>
                  </a:lnTo>
                  <a:lnTo>
                    <a:pt x="749808" y="1115568"/>
                  </a:lnTo>
                  <a:lnTo>
                    <a:pt x="752856" y="1133856"/>
                  </a:lnTo>
                  <a:lnTo>
                    <a:pt x="771144" y="1130808"/>
                  </a:lnTo>
                  <a:close/>
                </a:path>
                <a:path w="1289684" h="1286510">
                  <a:moveTo>
                    <a:pt x="780288" y="1274064"/>
                  </a:moveTo>
                  <a:lnTo>
                    <a:pt x="771144" y="1255776"/>
                  </a:lnTo>
                  <a:lnTo>
                    <a:pt x="755904" y="1264920"/>
                  </a:lnTo>
                  <a:lnTo>
                    <a:pt x="765048" y="1283208"/>
                  </a:lnTo>
                  <a:lnTo>
                    <a:pt x="780288" y="1274064"/>
                  </a:lnTo>
                  <a:close/>
                </a:path>
                <a:path w="1289684" h="1286510">
                  <a:moveTo>
                    <a:pt x="810768" y="1124712"/>
                  </a:moveTo>
                  <a:lnTo>
                    <a:pt x="804672" y="1103376"/>
                  </a:lnTo>
                  <a:lnTo>
                    <a:pt x="786384" y="1109472"/>
                  </a:lnTo>
                  <a:lnTo>
                    <a:pt x="789432" y="1127760"/>
                  </a:lnTo>
                  <a:lnTo>
                    <a:pt x="810768" y="1124712"/>
                  </a:lnTo>
                  <a:close/>
                </a:path>
                <a:path w="1289684" h="1286510">
                  <a:moveTo>
                    <a:pt x="813816" y="1255776"/>
                  </a:moveTo>
                  <a:lnTo>
                    <a:pt x="807720" y="1240536"/>
                  </a:lnTo>
                  <a:lnTo>
                    <a:pt x="789432" y="1249680"/>
                  </a:lnTo>
                  <a:lnTo>
                    <a:pt x="798576" y="1264920"/>
                  </a:lnTo>
                  <a:lnTo>
                    <a:pt x="813816" y="1255776"/>
                  </a:lnTo>
                  <a:close/>
                </a:path>
                <a:path w="1289684" h="1286510">
                  <a:moveTo>
                    <a:pt x="841248" y="0"/>
                  </a:moveTo>
                  <a:lnTo>
                    <a:pt x="829056" y="3898"/>
                  </a:lnTo>
                  <a:lnTo>
                    <a:pt x="829056" y="15151"/>
                  </a:lnTo>
                  <a:lnTo>
                    <a:pt x="829056" y="1007783"/>
                  </a:lnTo>
                  <a:lnTo>
                    <a:pt x="21374" y="1265186"/>
                  </a:lnTo>
                  <a:lnTo>
                    <a:pt x="21336" y="1264920"/>
                  </a:lnTo>
                  <a:lnTo>
                    <a:pt x="12192" y="1266444"/>
                  </a:lnTo>
                  <a:lnTo>
                    <a:pt x="12192" y="280416"/>
                  </a:lnTo>
                  <a:lnTo>
                    <a:pt x="12192" y="278460"/>
                  </a:lnTo>
                  <a:lnTo>
                    <a:pt x="25006" y="274320"/>
                  </a:lnTo>
                  <a:lnTo>
                    <a:pt x="829056" y="15151"/>
                  </a:lnTo>
                  <a:lnTo>
                    <a:pt x="829056" y="3898"/>
                  </a:lnTo>
                  <a:lnTo>
                    <a:pt x="0" y="268224"/>
                  </a:lnTo>
                  <a:lnTo>
                    <a:pt x="0" y="1286256"/>
                  </a:lnTo>
                  <a:lnTo>
                    <a:pt x="5778" y="1284401"/>
                  </a:lnTo>
                  <a:lnTo>
                    <a:pt x="6096" y="1286256"/>
                  </a:lnTo>
                  <a:lnTo>
                    <a:pt x="24384" y="1283208"/>
                  </a:lnTo>
                  <a:lnTo>
                    <a:pt x="23622" y="1278636"/>
                  </a:lnTo>
                  <a:lnTo>
                    <a:pt x="28346" y="1277112"/>
                  </a:lnTo>
                  <a:lnTo>
                    <a:pt x="43103" y="1272349"/>
                  </a:lnTo>
                  <a:lnTo>
                    <a:pt x="45720" y="1280160"/>
                  </a:lnTo>
                  <a:lnTo>
                    <a:pt x="64008" y="1274064"/>
                  </a:lnTo>
                  <a:lnTo>
                    <a:pt x="61455" y="1266444"/>
                  </a:lnTo>
                  <a:lnTo>
                    <a:pt x="80505" y="1260297"/>
                  </a:lnTo>
                  <a:lnTo>
                    <a:pt x="82296" y="1271016"/>
                  </a:lnTo>
                  <a:lnTo>
                    <a:pt x="100584" y="1267968"/>
                  </a:lnTo>
                  <a:lnTo>
                    <a:pt x="98336" y="1254544"/>
                  </a:lnTo>
                  <a:lnTo>
                    <a:pt x="116179" y="1248791"/>
                  </a:lnTo>
                  <a:lnTo>
                    <a:pt x="118872" y="1264920"/>
                  </a:lnTo>
                  <a:lnTo>
                    <a:pt x="137160" y="1258824"/>
                  </a:lnTo>
                  <a:lnTo>
                    <a:pt x="134493" y="1242885"/>
                  </a:lnTo>
                  <a:lnTo>
                    <a:pt x="841248" y="1014984"/>
                  </a:lnTo>
                  <a:lnTo>
                    <a:pt x="841248" y="1011936"/>
                  </a:lnTo>
                  <a:lnTo>
                    <a:pt x="841248" y="1005840"/>
                  </a:lnTo>
                  <a:lnTo>
                    <a:pt x="841248" y="6096"/>
                  </a:lnTo>
                  <a:lnTo>
                    <a:pt x="841248" y="0"/>
                  </a:lnTo>
                  <a:close/>
                </a:path>
                <a:path w="1289684" h="1286510">
                  <a:moveTo>
                    <a:pt x="847344" y="1240536"/>
                  </a:moveTo>
                  <a:lnTo>
                    <a:pt x="841248" y="1222248"/>
                  </a:lnTo>
                  <a:lnTo>
                    <a:pt x="822960" y="1231392"/>
                  </a:lnTo>
                  <a:lnTo>
                    <a:pt x="832104" y="1246632"/>
                  </a:lnTo>
                  <a:lnTo>
                    <a:pt x="847344" y="1240536"/>
                  </a:lnTo>
                  <a:close/>
                </a:path>
                <a:path w="1289684" h="1286510">
                  <a:moveTo>
                    <a:pt x="847344" y="1115568"/>
                  </a:moveTo>
                  <a:lnTo>
                    <a:pt x="844296" y="1097280"/>
                  </a:lnTo>
                  <a:lnTo>
                    <a:pt x="822960" y="1100328"/>
                  </a:lnTo>
                  <a:lnTo>
                    <a:pt x="829056" y="1118616"/>
                  </a:lnTo>
                  <a:lnTo>
                    <a:pt x="847344" y="1115568"/>
                  </a:lnTo>
                  <a:close/>
                </a:path>
                <a:path w="1289684" h="1286510">
                  <a:moveTo>
                    <a:pt x="883920" y="1222248"/>
                  </a:moveTo>
                  <a:lnTo>
                    <a:pt x="874776" y="1203960"/>
                  </a:lnTo>
                  <a:lnTo>
                    <a:pt x="856488" y="1213104"/>
                  </a:lnTo>
                  <a:lnTo>
                    <a:pt x="865632" y="1231392"/>
                  </a:lnTo>
                  <a:lnTo>
                    <a:pt x="883920" y="1222248"/>
                  </a:lnTo>
                  <a:close/>
                </a:path>
                <a:path w="1289684" h="1286510">
                  <a:moveTo>
                    <a:pt x="883920" y="1109472"/>
                  </a:moveTo>
                  <a:lnTo>
                    <a:pt x="880872" y="1088136"/>
                  </a:lnTo>
                  <a:lnTo>
                    <a:pt x="862584" y="1094232"/>
                  </a:lnTo>
                  <a:lnTo>
                    <a:pt x="865632" y="1112520"/>
                  </a:lnTo>
                  <a:lnTo>
                    <a:pt x="883920" y="1109472"/>
                  </a:lnTo>
                  <a:close/>
                </a:path>
                <a:path w="1289684" h="1286510">
                  <a:moveTo>
                    <a:pt x="917448" y="1203960"/>
                  </a:moveTo>
                  <a:lnTo>
                    <a:pt x="908304" y="1188720"/>
                  </a:lnTo>
                  <a:lnTo>
                    <a:pt x="890016" y="1197864"/>
                  </a:lnTo>
                  <a:lnTo>
                    <a:pt x="899160" y="1213104"/>
                  </a:lnTo>
                  <a:lnTo>
                    <a:pt x="917448" y="1203960"/>
                  </a:lnTo>
                  <a:close/>
                </a:path>
                <a:path w="1289684" h="1286510">
                  <a:moveTo>
                    <a:pt x="920496" y="1100328"/>
                  </a:moveTo>
                  <a:lnTo>
                    <a:pt x="917448" y="1082040"/>
                  </a:lnTo>
                  <a:lnTo>
                    <a:pt x="899160" y="1085088"/>
                  </a:lnTo>
                  <a:lnTo>
                    <a:pt x="902208" y="1103376"/>
                  </a:lnTo>
                  <a:lnTo>
                    <a:pt x="920496" y="1100328"/>
                  </a:lnTo>
                  <a:close/>
                </a:path>
                <a:path w="1289684" h="1286510">
                  <a:moveTo>
                    <a:pt x="950976" y="1188720"/>
                  </a:moveTo>
                  <a:lnTo>
                    <a:pt x="941832" y="1170432"/>
                  </a:lnTo>
                  <a:lnTo>
                    <a:pt x="926592" y="1179576"/>
                  </a:lnTo>
                  <a:lnTo>
                    <a:pt x="932688" y="1194816"/>
                  </a:lnTo>
                  <a:lnTo>
                    <a:pt x="950976" y="1188720"/>
                  </a:lnTo>
                  <a:close/>
                </a:path>
                <a:path w="1289684" h="1286510">
                  <a:moveTo>
                    <a:pt x="960120" y="1094232"/>
                  </a:moveTo>
                  <a:lnTo>
                    <a:pt x="954024" y="1072896"/>
                  </a:lnTo>
                  <a:lnTo>
                    <a:pt x="935736" y="1078992"/>
                  </a:lnTo>
                  <a:lnTo>
                    <a:pt x="938784" y="1097280"/>
                  </a:lnTo>
                  <a:lnTo>
                    <a:pt x="960120" y="1094232"/>
                  </a:lnTo>
                  <a:close/>
                </a:path>
                <a:path w="1289684" h="1286510">
                  <a:moveTo>
                    <a:pt x="984504" y="1170432"/>
                  </a:moveTo>
                  <a:lnTo>
                    <a:pt x="975360" y="1152144"/>
                  </a:lnTo>
                  <a:lnTo>
                    <a:pt x="960120" y="1161288"/>
                  </a:lnTo>
                  <a:lnTo>
                    <a:pt x="966216" y="1179576"/>
                  </a:lnTo>
                  <a:lnTo>
                    <a:pt x="984504" y="1170432"/>
                  </a:lnTo>
                  <a:close/>
                </a:path>
                <a:path w="1289684" h="1286510">
                  <a:moveTo>
                    <a:pt x="996696" y="1085088"/>
                  </a:moveTo>
                  <a:lnTo>
                    <a:pt x="993648" y="1066800"/>
                  </a:lnTo>
                  <a:lnTo>
                    <a:pt x="972312" y="1069848"/>
                  </a:lnTo>
                  <a:lnTo>
                    <a:pt x="978408" y="1088136"/>
                  </a:lnTo>
                  <a:lnTo>
                    <a:pt x="996696" y="1085088"/>
                  </a:lnTo>
                  <a:close/>
                </a:path>
                <a:path w="1289684" h="1286510">
                  <a:moveTo>
                    <a:pt x="1018032" y="1152144"/>
                  </a:moveTo>
                  <a:lnTo>
                    <a:pt x="1008888" y="1136904"/>
                  </a:lnTo>
                  <a:lnTo>
                    <a:pt x="993648" y="1146048"/>
                  </a:lnTo>
                  <a:lnTo>
                    <a:pt x="1002792" y="1161288"/>
                  </a:lnTo>
                  <a:lnTo>
                    <a:pt x="1018032" y="1152144"/>
                  </a:lnTo>
                  <a:close/>
                </a:path>
                <a:path w="1289684" h="1286510">
                  <a:moveTo>
                    <a:pt x="1033272" y="1078992"/>
                  </a:moveTo>
                  <a:lnTo>
                    <a:pt x="1030224" y="1057656"/>
                  </a:lnTo>
                  <a:lnTo>
                    <a:pt x="1011936" y="1063752"/>
                  </a:lnTo>
                  <a:lnTo>
                    <a:pt x="1014984" y="1082040"/>
                  </a:lnTo>
                  <a:lnTo>
                    <a:pt x="1033272" y="1078992"/>
                  </a:lnTo>
                  <a:close/>
                </a:path>
                <a:path w="1289684" h="1286510">
                  <a:moveTo>
                    <a:pt x="1051560" y="1136904"/>
                  </a:moveTo>
                  <a:lnTo>
                    <a:pt x="1042416" y="1118616"/>
                  </a:lnTo>
                  <a:lnTo>
                    <a:pt x="1027176" y="1127760"/>
                  </a:lnTo>
                  <a:lnTo>
                    <a:pt x="1036320" y="1143000"/>
                  </a:lnTo>
                  <a:lnTo>
                    <a:pt x="1051560" y="1136904"/>
                  </a:lnTo>
                  <a:close/>
                </a:path>
                <a:path w="1289684" h="1286510">
                  <a:moveTo>
                    <a:pt x="1069848" y="1069848"/>
                  </a:moveTo>
                  <a:lnTo>
                    <a:pt x="1066800" y="1051560"/>
                  </a:lnTo>
                  <a:lnTo>
                    <a:pt x="1048512" y="1054608"/>
                  </a:lnTo>
                  <a:lnTo>
                    <a:pt x="1051560" y="1072896"/>
                  </a:lnTo>
                  <a:lnTo>
                    <a:pt x="1069848" y="1069848"/>
                  </a:lnTo>
                  <a:close/>
                </a:path>
                <a:path w="1289684" h="1286510">
                  <a:moveTo>
                    <a:pt x="1085088" y="1118616"/>
                  </a:moveTo>
                  <a:lnTo>
                    <a:pt x="1078992" y="1100328"/>
                  </a:lnTo>
                  <a:lnTo>
                    <a:pt x="1060704" y="1109472"/>
                  </a:lnTo>
                  <a:lnTo>
                    <a:pt x="1069848" y="1127760"/>
                  </a:lnTo>
                  <a:lnTo>
                    <a:pt x="1085088" y="1118616"/>
                  </a:lnTo>
                  <a:close/>
                </a:path>
                <a:path w="1289684" h="1286510">
                  <a:moveTo>
                    <a:pt x="1109472" y="1063752"/>
                  </a:moveTo>
                  <a:lnTo>
                    <a:pt x="1103376" y="1042416"/>
                  </a:lnTo>
                  <a:lnTo>
                    <a:pt x="1085088" y="1048512"/>
                  </a:lnTo>
                  <a:lnTo>
                    <a:pt x="1088136" y="1066800"/>
                  </a:lnTo>
                  <a:lnTo>
                    <a:pt x="1109472" y="1063752"/>
                  </a:lnTo>
                  <a:close/>
                </a:path>
                <a:path w="1289684" h="1286510">
                  <a:moveTo>
                    <a:pt x="1121664" y="1100328"/>
                  </a:moveTo>
                  <a:lnTo>
                    <a:pt x="1112520" y="1085088"/>
                  </a:lnTo>
                  <a:lnTo>
                    <a:pt x="1094232" y="1094232"/>
                  </a:lnTo>
                  <a:lnTo>
                    <a:pt x="1103376" y="1109472"/>
                  </a:lnTo>
                  <a:lnTo>
                    <a:pt x="1121664" y="1100328"/>
                  </a:lnTo>
                  <a:close/>
                </a:path>
                <a:path w="1289684" h="1286510">
                  <a:moveTo>
                    <a:pt x="1146048" y="1054608"/>
                  </a:moveTo>
                  <a:lnTo>
                    <a:pt x="1143000" y="1036320"/>
                  </a:lnTo>
                  <a:lnTo>
                    <a:pt x="1121664" y="1039368"/>
                  </a:lnTo>
                  <a:lnTo>
                    <a:pt x="1127760" y="1057656"/>
                  </a:lnTo>
                  <a:lnTo>
                    <a:pt x="1146048" y="1054608"/>
                  </a:lnTo>
                  <a:close/>
                </a:path>
                <a:path w="1289684" h="1286510">
                  <a:moveTo>
                    <a:pt x="1155192" y="1085088"/>
                  </a:moveTo>
                  <a:lnTo>
                    <a:pt x="1146048" y="1066800"/>
                  </a:lnTo>
                  <a:lnTo>
                    <a:pt x="1127760" y="1075944"/>
                  </a:lnTo>
                  <a:lnTo>
                    <a:pt x="1136904" y="1091184"/>
                  </a:lnTo>
                  <a:lnTo>
                    <a:pt x="1155192" y="1085088"/>
                  </a:lnTo>
                  <a:close/>
                </a:path>
                <a:path w="1289684" h="1286510">
                  <a:moveTo>
                    <a:pt x="1261872" y="996696"/>
                  </a:moveTo>
                  <a:lnTo>
                    <a:pt x="1243584" y="996696"/>
                  </a:lnTo>
                  <a:lnTo>
                    <a:pt x="1243584" y="1016812"/>
                  </a:lnTo>
                  <a:lnTo>
                    <a:pt x="1237818" y="1020267"/>
                  </a:lnTo>
                  <a:lnTo>
                    <a:pt x="1180223" y="1005332"/>
                  </a:lnTo>
                  <a:lnTo>
                    <a:pt x="1180223" y="1049820"/>
                  </a:lnTo>
                  <a:lnTo>
                    <a:pt x="1179804" y="1048994"/>
                  </a:lnTo>
                  <a:lnTo>
                    <a:pt x="1180045" y="1048943"/>
                  </a:lnTo>
                  <a:lnTo>
                    <a:pt x="1180223" y="1049820"/>
                  </a:lnTo>
                  <a:lnTo>
                    <a:pt x="1180223" y="1005332"/>
                  </a:lnTo>
                  <a:lnTo>
                    <a:pt x="1170432" y="1002792"/>
                  </a:lnTo>
                  <a:lnTo>
                    <a:pt x="1175766" y="1028446"/>
                  </a:lnTo>
                  <a:lnTo>
                    <a:pt x="1161288" y="1033272"/>
                  </a:lnTo>
                  <a:lnTo>
                    <a:pt x="1164336" y="1051560"/>
                  </a:lnTo>
                  <a:lnTo>
                    <a:pt x="1178039" y="1049286"/>
                  </a:lnTo>
                  <a:lnTo>
                    <a:pt x="1161288" y="1057656"/>
                  </a:lnTo>
                  <a:lnTo>
                    <a:pt x="1170432" y="1075944"/>
                  </a:lnTo>
                  <a:lnTo>
                    <a:pt x="1184224" y="1069047"/>
                  </a:lnTo>
                  <a:lnTo>
                    <a:pt x="1185672" y="1075944"/>
                  </a:lnTo>
                  <a:lnTo>
                    <a:pt x="1219187" y="1050048"/>
                  </a:lnTo>
                  <a:lnTo>
                    <a:pt x="1222248" y="1048512"/>
                  </a:lnTo>
                  <a:lnTo>
                    <a:pt x="1221905" y="1047953"/>
                  </a:lnTo>
                  <a:lnTo>
                    <a:pt x="1238148" y="1035392"/>
                  </a:lnTo>
                  <a:lnTo>
                    <a:pt x="1240536" y="1039368"/>
                  </a:lnTo>
                  <a:lnTo>
                    <a:pt x="1255776" y="1033272"/>
                  </a:lnTo>
                  <a:lnTo>
                    <a:pt x="1251623" y="1024978"/>
                  </a:lnTo>
                  <a:lnTo>
                    <a:pt x="1252728" y="1024128"/>
                  </a:lnTo>
                  <a:lnTo>
                    <a:pt x="1250975" y="1023683"/>
                  </a:lnTo>
                  <a:lnTo>
                    <a:pt x="1248156" y="1018032"/>
                  </a:lnTo>
                  <a:lnTo>
                    <a:pt x="1261872" y="1018032"/>
                  </a:lnTo>
                  <a:lnTo>
                    <a:pt x="1261872" y="996696"/>
                  </a:lnTo>
                  <a:close/>
                </a:path>
                <a:path w="1289684" h="1286510">
                  <a:moveTo>
                    <a:pt x="1261872" y="960120"/>
                  </a:moveTo>
                  <a:lnTo>
                    <a:pt x="1243584" y="960120"/>
                  </a:lnTo>
                  <a:lnTo>
                    <a:pt x="1243584" y="978408"/>
                  </a:lnTo>
                  <a:lnTo>
                    <a:pt x="1261872" y="978408"/>
                  </a:lnTo>
                  <a:lnTo>
                    <a:pt x="1261872" y="960120"/>
                  </a:lnTo>
                  <a:close/>
                </a:path>
                <a:path w="1289684" h="1286510">
                  <a:moveTo>
                    <a:pt x="1261872" y="920496"/>
                  </a:moveTo>
                  <a:lnTo>
                    <a:pt x="1243584" y="920496"/>
                  </a:lnTo>
                  <a:lnTo>
                    <a:pt x="1243584" y="941832"/>
                  </a:lnTo>
                  <a:lnTo>
                    <a:pt x="1261872" y="941832"/>
                  </a:lnTo>
                  <a:lnTo>
                    <a:pt x="1261872" y="920496"/>
                  </a:lnTo>
                  <a:close/>
                </a:path>
                <a:path w="1289684" h="1286510">
                  <a:moveTo>
                    <a:pt x="1261872" y="883920"/>
                  </a:moveTo>
                  <a:lnTo>
                    <a:pt x="1243584" y="883920"/>
                  </a:lnTo>
                  <a:lnTo>
                    <a:pt x="1243584" y="902208"/>
                  </a:lnTo>
                  <a:lnTo>
                    <a:pt x="1261872" y="902208"/>
                  </a:lnTo>
                  <a:lnTo>
                    <a:pt x="1261872" y="883920"/>
                  </a:lnTo>
                  <a:close/>
                </a:path>
                <a:path w="1289684" h="1286510">
                  <a:moveTo>
                    <a:pt x="1261872" y="844296"/>
                  </a:moveTo>
                  <a:lnTo>
                    <a:pt x="1243584" y="844296"/>
                  </a:lnTo>
                  <a:lnTo>
                    <a:pt x="1243584" y="865632"/>
                  </a:lnTo>
                  <a:lnTo>
                    <a:pt x="1261872" y="865632"/>
                  </a:lnTo>
                  <a:lnTo>
                    <a:pt x="1261872" y="844296"/>
                  </a:lnTo>
                  <a:close/>
                </a:path>
                <a:path w="1289684" h="1286510">
                  <a:moveTo>
                    <a:pt x="1261872" y="807720"/>
                  </a:moveTo>
                  <a:lnTo>
                    <a:pt x="1243584" y="807720"/>
                  </a:lnTo>
                  <a:lnTo>
                    <a:pt x="1243584" y="826008"/>
                  </a:lnTo>
                  <a:lnTo>
                    <a:pt x="1261872" y="826008"/>
                  </a:lnTo>
                  <a:lnTo>
                    <a:pt x="1261872" y="807720"/>
                  </a:lnTo>
                  <a:close/>
                </a:path>
                <a:path w="1289684" h="1286510">
                  <a:moveTo>
                    <a:pt x="1261872" y="768096"/>
                  </a:moveTo>
                  <a:lnTo>
                    <a:pt x="1243584" y="768096"/>
                  </a:lnTo>
                  <a:lnTo>
                    <a:pt x="1243584" y="789432"/>
                  </a:lnTo>
                  <a:lnTo>
                    <a:pt x="1261872" y="789432"/>
                  </a:lnTo>
                  <a:lnTo>
                    <a:pt x="1261872" y="768096"/>
                  </a:lnTo>
                  <a:close/>
                </a:path>
                <a:path w="1289684" h="1286510">
                  <a:moveTo>
                    <a:pt x="1261872" y="731520"/>
                  </a:moveTo>
                  <a:lnTo>
                    <a:pt x="1243584" y="731520"/>
                  </a:lnTo>
                  <a:lnTo>
                    <a:pt x="1243584" y="749808"/>
                  </a:lnTo>
                  <a:lnTo>
                    <a:pt x="1261872" y="749808"/>
                  </a:lnTo>
                  <a:lnTo>
                    <a:pt x="1261872" y="731520"/>
                  </a:lnTo>
                  <a:close/>
                </a:path>
                <a:path w="1289684" h="1286510">
                  <a:moveTo>
                    <a:pt x="1261872" y="691896"/>
                  </a:moveTo>
                  <a:lnTo>
                    <a:pt x="1243584" y="691896"/>
                  </a:lnTo>
                  <a:lnTo>
                    <a:pt x="1243584" y="713232"/>
                  </a:lnTo>
                  <a:lnTo>
                    <a:pt x="1261872" y="713232"/>
                  </a:lnTo>
                  <a:lnTo>
                    <a:pt x="1261872" y="691896"/>
                  </a:lnTo>
                  <a:close/>
                </a:path>
                <a:path w="1289684" h="1286510">
                  <a:moveTo>
                    <a:pt x="1261872" y="655320"/>
                  </a:moveTo>
                  <a:lnTo>
                    <a:pt x="1243584" y="655320"/>
                  </a:lnTo>
                  <a:lnTo>
                    <a:pt x="1243584" y="673608"/>
                  </a:lnTo>
                  <a:lnTo>
                    <a:pt x="1261872" y="673608"/>
                  </a:lnTo>
                  <a:lnTo>
                    <a:pt x="1261872" y="655320"/>
                  </a:lnTo>
                  <a:close/>
                </a:path>
                <a:path w="1289684" h="1286510">
                  <a:moveTo>
                    <a:pt x="1261872" y="615696"/>
                  </a:moveTo>
                  <a:lnTo>
                    <a:pt x="1243584" y="615696"/>
                  </a:lnTo>
                  <a:lnTo>
                    <a:pt x="1243584" y="637032"/>
                  </a:lnTo>
                  <a:lnTo>
                    <a:pt x="1261872" y="637032"/>
                  </a:lnTo>
                  <a:lnTo>
                    <a:pt x="1261872" y="615696"/>
                  </a:lnTo>
                  <a:close/>
                </a:path>
                <a:path w="1289684" h="1286510">
                  <a:moveTo>
                    <a:pt x="1261872" y="579120"/>
                  </a:moveTo>
                  <a:lnTo>
                    <a:pt x="1243584" y="579120"/>
                  </a:lnTo>
                  <a:lnTo>
                    <a:pt x="1243584" y="597408"/>
                  </a:lnTo>
                  <a:lnTo>
                    <a:pt x="1261872" y="597408"/>
                  </a:lnTo>
                  <a:lnTo>
                    <a:pt x="1261872" y="579120"/>
                  </a:lnTo>
                  <a:close/>
                </a:path>
                <a:path w="1289684" h="1286510">
                  <a:moveTo>
                    <a:pt x="1261872" y="539496"/>
                  </a:moveTo>
                  <a:lnTo>
                    <a:pt x="1243584" y="539496"/>
                  </a:lnTo>
                  <a:lnTo>
                    <a:pt x="1243584" y="560832"/>
                  </a:lnTo>
                  <a:lnTo>
                    <a:pt x="1261872" y="560832"/>
                  </a:lnTo>
                  <a:lnTo>
                    <a:pt x="1261872" y="539496"/>
                  </a:lnTo>
                  <a:close/>
                </a:path>
                <a:path w="1289684" h="1286510">
                  <a:moveTo>
                    <a:pt x="1261872" y="502920"/>
                  </a:moveTo>
                  <a:lnTo>
                    <a:pt x="1243584" y="502920"/>
                  </a:lnTo>
                  <a:lnTo>
                    <a:pt x="1243584" y="521208"/>
                  </a:lnTo>
                  <a:lnTo>
                    <a:pt x="1261872" y="521208"/>
                  </a:lnTo>
                  <a:lnTo>
                    <a:pt x="1261872" y="502920"/>
                  </a:lnTo>
                  <a:close/>
                </a:path>
                <a:path w="1289684" h="1286510">
                  <a:moveTo>
                    <a:pt x="1261872" y="463296"/>
                  </a:moveTo>
                  <a:lnTo>
                    <a:pt x="1243584" y="463296"/>
                  </a:lnTo>
                  <a:lnTo>
                    <a:pt x="1243584" y="484632"/>
                  </a:lnTo>
                  <a:lnTo>
                    <a:pt x="1261872" y="484632"/>
                  </a:lnTo>
                  <a:lnTo>
                    <a:pt x="1261872" y="463296"/>
                  </a:lnTo>
                  <a:close/>
                </a:path>
                <a:path w="1289684" h="1286510">
                  <a:moveTo>
                    <a:pt x="1261872" y="426720"/>
                  </a:moveTo>
                  <a:lnTo>
                    <a:pt x="1243584" y="426720"/>
                  </a:lnTo>
                  <a:lnTo>
                    <a:pt x="1243584" y="445008"/>
                  </a:lnTo>
                  <a:lnTo>
                    <a:pt x="1261872" y="445008"/>
                  </a:lnTo>
                  <a:lnTo>
                    <a:pt x="1261872" y="426720"/>
                  </a:lnTo>
                  <a:close/>
                </a:path>
                <a:path w="1289684" h="1286510">
                  <a:moveTo>
                    <a:pt x="1261872" y="387096"/>
                  </a:moveTo>
                  <a:lnTo>
                    <a:pt x="1243584" y="387096"/>
                  </a:lnTo>
                  <a:lnTo>
                    <a:pt x="1243584" y="408432"/>
                  </a:lnTo>
                  <a:lnTo>
                    <a:pt x="1261872" y="408432"/>
                  </a:lnTo>
                  <a:lnTo>
                    <a:pt x="1261872" y="387096"/>
                  </a:lnTo>
                  <a:close/>
                </a:path>
                <a:path w="1289684" h="1286510">
                  <a:moveTo>
                    <a:pt x="1261872" y="350520"/>
                  </a:moveTo>
                  <a:lnTo>
                    <a:pt x="1243584" y="350520"/>
                  </a:lnTo>
                  <a:lnTo>
                    <a:pt x="1243584" y="368808"/>
                  </a:lnTo>
                  <a:lnTo>
                    <a:pt x="1261872" y="368808"/>
                  </a:lnTo>
                  <a:lnTo>
                    <a:pt x="1261872" y="350520"/>
                  </a:lnTo>
                  <a:close/>
                </a:path>
                <a:path w="1289684" h="1286510">
                  <a:moveTo>
                    <a:pt x="1261872" y="310896"/>
                  </a:moveTo>
                  <a:lnTo>
                    <a:pt x="1243584" y="310896"/>
                  </a:lnTo>
                  <a:lnTo>
                    <a:pt x="1243584" y="332232"/>
                  </a:lnTo>
                  <a:lnTo>
                    <a:pt x="1261872" y="332232"/>
                  </a:lnTo>
                  <a:lnTo>
                    <a:pt x="1261872" y="310896"/>
                  </a:lnTo>
                  <a:close/>
                </a:path>
                <a:path w="1289684" h="1286510">
                  <a:moveTo>
                    <a:pt x="1261872" y="274320"/>
                  </a:moveTo>
                  <a:lnTo>
                    <a:pt x="1243584" y="274320"/>
                  </a:lnTo>
                  <a:lnTo>
                    <a:pt x="1243584" y="292608"/>
                  </a:lnTo>
                  <a:lnTo>
                    <a:pt x="1261872" y="292608"/>
                  </a:lnTo>
                  <a:lnTo>
                    <a:pt x="1261872" y="274320"/>
                  </a:lnTo>
                  <a:close/>
                </a:path>
                <a:path w="1289684" h="1286510">
                  <a:moveTo>
                    <a:pt x="1261872" y="234696"/>
                  </a:moveTo>
                  <a:lnTo>
                    <a:pt x="1243584" y="234696"/>
                  </a:lnTo>
                  <a:lnTo>
                    <a:pt x="1243584" y="256032"/>
                  </a:lnTo>
                  <a:lnTo>
                    <a:pt x="1261872" y="256032"/>
                  </a:lnTo>
                  <a:lnTo>
                    <a:pt x="1261872" y="234696"/>
                  </a:lnTo>
                  <a:close/>
                </a:path>
                <a:path w="1289684" h="1286510">
                  <a:moveTo>
                    <a:pt x="1289304" y="210312"/>
                  </a:moveTo>
                  <a:lnTo>
                    <a:pt x="1283449" y="198120"/>
                  </a:lnTo>
                  <a:lnTo>
                    <a:pt x="1252728" y="134112"/>
                  </a:lnTo>
                  <a:lnTo>
                    <a:pt x="1213104" y="210312"/>
                  </a:lnTo>
                  <a:lnTo>
                    <a:pt x="1243584" y="210312"/>
                  </a:lnTo>
                  <a:lnTo>
                    <a:pt x="1243584" y="216408"/>
                  </a:lnTo>
                  <a:lnTo>
                    <a:pt x="1261872" y="216408"/>
                  </a:lnTo>
                  <a:lnTo>
                    <a:pt x="1261872" y="210312"/>
                  </a:lnTo>
                  <a:lnTo>
                    <a:pt x="1289304" y="210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74280" y="3456432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>
                  <a:moveTo>
                    <a:pt x="0" y="0"/>
                  </a:moveTo>
                  <a:lnTo>
                    <a:pt x="664464" y="0"/>
                  </a:lnTo>
                </a:path>
              </a:pathLst>
            </a:custGeom>
            <a:ln w="1828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79919" y="2566416"/>
              <a:ext cx="1259205" cy="1155700"/>
            </a:xfrm>
            <a:custGeom>
              <a:avLst/>
              <a:gdLst/>
              <a:ahLst/>
              <a:cxnLst/>
              <a:rect l="l" t="t" r="r" b="b"/>
              <a:pathLst>
                <a:path w="1259204" h="1155700">
                  <a:moveTo>
                    <a:pt x="1185846" y="47838"/>
                  </a:moveTo>
                  <a:lnTo>
                    <a:pt x="0" y="1133856"/>
                  </a:lnTo>
                  <a:lnTo>
                    <a:pt x="21335" y="1155192"/>
                  </a:lnTo>
                  <a:lnTo>
                    <a:pt x="1204578" y="68541"/>
                  </a:lnTo>
                  <a:lnTo>
                    <a:pt x="1185846" y="47838"/>
                  </a:lnTo>
                  <a:close/>
                </a:path>
                <a:path w="1259204" h="1155700">
                  <a:moveTo>
                    <a:pt x="1244295" y="39624"/>
                  </a:moveTo>
                  <a:lnTo>
                    <a:pt x="1194815" y="39624"/>
                  </a:lnTo>
                  <a:lnTo>
                    <a:pt x="1216152" y="57912"/>
                  </a:lnTo>
                  <a:lnTo>
                    <a:pt x="1204578" y="68541"/>
                  </a:lnTo>
                  <a:lnTo>
                    <a:pt x="1225296" y="91439"/>
                  </a:lnTo>
                  <a:lnTo>
                    <a:pt x="1244295" y="39624"/>
                  </a:lnTo>
                  <a:close/>
                </a:path>
                <a:path w="1259204" h="1155700">
                  <a:moveTo>
                    <a:pt x="1194815" y="39624"/>
                  </a:moveTo>
                  <a:lnTo>
                    <a:pt x="1185846" y="47838"/>
                  </a:lnTo>
                  <a:lnTo>
                    <a:pt x="1204578" y="68541"/>
                  </a:lnTo>
                  <a:lnTo>
                    <a:pt x="1216152" y="57912"/>
                  </a:lnTo>
                  <a:lnTo>
                    <a:pt x="1194815" y="39624"/>
                  </a:lnTo>
                  <a:close/>
                </a:path>
                <a:path w="1259204" h="1155700">
                  <a:moveTo>
                    <a:pt x="1258824" y="0"/>
                  </a:moveTo>
                  <a:lnTo>
                    <a:pt x="1167383" y="27432"/>
                  </a:lnTo>
                  <a:lnTo>
                    <a:pt x="1185846" y="47838"/>
                  </a:lnTo>
                  <a:lnTo>
                    <a:pt x="1194815" y="39624"/>
                  </a:lnTo>
                  <a:lnTo>
                    <a:pt x="1244295" y="39624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39455" y="2941320"/>
              <a:ext cx="143510" cy="521334"/>
            </a:xfrm>
            <a:custGeom>
              <a:avLst/>
              <a:gdLst/>
              <a:ahLst/>
              <a:cxnLst/>
              <a:rect l="l" t="t" r="r" b="b"/>
              <a:pathLst>
                <a:path w="143509" h="521335">
                  <a:moveTo>
                    <a:pt x="140208" y="499871"/>
                  </a:moveTo>
                  <a:lnTo>
                    <a:pt x="121920" y="499871"/>
                  </a:lnTo>
                  <a:lnTo>
                    <a:pt x="121920" y="518159"/>
                  </a:lnTo>
                  <a:lnTo>
                    <a:pt x="140208" y="521207"/>
                  </a:lnTo>
                  <a:lnTo>
                    <a:pt x="140208" y="499871"/>
                  </a:lnTo>
                  <a:close/>
                </a:path>
                <a:path w="143509" h="521335">
                  <a:moveTo>
                    <a:pt x="140208" y="463295"/>
                  </a:moveTo>
                  <a:lnTo>
                    <a:pt x="121920" y="463295"/>
                  </a:lnTo>
                  <a:lnTo>
                    <a:pt x="121920" y="481583"/>
                  </a:lnTo>
                  <a:lnTo>
                    <a:pt x="140208" y="481583"/>
                  </a:lnTo>
                  <a:lnTo>
                    <a:pt x="140208" y="463295"/>
                  </a:lnTo>
                  <a:close/>
                </a:path>
                <a:path w="143509" h="521335">
                  <a:moveTo>
                    <a:pt x="143255" y="423671"/>
                  </a:moveTo>
                  <a:lnTo>
                    <a:pt x="121920" y="423671"/>
                  </a:lnTo>
                  <a:lnTo>
                    <a:pt x="121920" y="441959"/>
                  </a:lnTo>
                  <a:lnTo>
                    <a:pt x="143255" y="445007"/>
                  </a:lnTo>
                  <a:lnTo>
                    <a:pt x="143255" y="423671"/>
                  </a:lnTo>
                  <a:close/>
                </a:path>
                <a:path w="143509" h="521335">
                  <a:moveTo>
                    <a:pt x="143255" y="387095"/>
                  </a:moveTo>
                  <a:lnTo>
                    <a:pt x="121920" y="387095"/>
                  </a:lnTo>
                  <a:lnTo>
                    <a:pt x="121920" y="405383"/>
                  </a:lnTo>
                  <a:lnTo>
                    <a:pt x="143255" y="405383"/>
                  </a:lnTo>
                  <a:lnTo>
                    <a:pt x="143255" y="387095"/>
                  </a:lnTo>
                  <a:close/>
                </a:path>
                <a:path w="143509" h="521335">
                  <a:moveTo>
                    <a:pt x="140208" y="347471"/>
                  </a:moveTo>
                  <a:lnTo>
                    <a:pt x="121920" y="347471"/>
                  </a:lnTo>
                  <a:lnTo>
                    <a:pt x="121920" y="368807"/>
                  </a:lnTo>
                  <a:lnTo>
                    <a:pt x="140208" y="365759"/>
                  </a:lnTo>
                  <a:lnTo>
                    <a:pt x="140208" y="347471"/>
                  </a:lnTo>
                  <a:close/>
                </a:path>
                <a:path w="143509" h="521335">
                  <a:moveTo>
                    <a:pt x="140208" y="310895"/>
                  </a:moveTo>
                  <a:lnTo>
                    <a:pt x="121920" y="310895"/>
                  </a:lnTo>
                  <a:lnTo>
                    <a:pt x="121920" y="329183"/>
                  </a:lnTo>
                  <a:lnTo>
                    <a:pt x="140208" y="329183"/>
                  </a:lnTo>
                  <a:lnTo>
                    <a:pt x="140208" y="310895"/>
                  </a:lnTo>
                  <a:close/>
                </a:path>
                <a:path w="143509" h="521335">
                  <a:moveTo>
                    <a:pt x="137160" y="271271"/>
                  </a:moveTo>
                  <a:lnTo>
                    <a:pt x="118872" y="274319"/>
                  </a:lnTo>
                  <a:lnTo>
                    <a:pt x="118872" y="292607"/>
                  </a:lnTo>
                  <a:lnTo>
                    <a:pt x="137160" y="289559"/>
                  </a:lnTo>
                  <a:lnTo>
                    <a:pt x="137160" y="271271"/>
                  </a:lnTo>
                  <a:close/>
                </a:path>
                <a:path w="143509" h="521335">
                  <a:moveTo>
                    <a:pt x="134112" y="231647"/>
                  </a:moveTo>
                  <a:lnTo>
                    <a:pt x="112775" y="234695"/>
                  </a:lnTo>
                  <a:lnTo>
                    <a:pt x="115824" y="252983"/>
                  </a:lnTo>
                  <a:lnTo>
                    <a:pt x="134112" y="252983"/>
                  </a:lnTo>
                  <a:lnTo>
                    <a:pt x="134112" y="231647"/>
                  </a:lnTo>
                  <a:close/>
                </a:path>
                <a:path w="143509" h="521335">
                  <a:moveTo>
                    <a:pt x="124968" y="195071"/>
                  </a:moveTo>
                  <a:lnTo>
                    <a:pt x="106679" y="198119"/>
                  </a:lnTo>
                  <a:lnTo>
                    <a:pt x="109727" y="213359"/>
                  </a:lnTo>
                  <a:lnTo>
                    <a:pt x="112775" y="216407"/>
                  </a:lnTo>
                  <a:lnTo>
                    <a:pt x="131064" y="213359"/>
                  </a:lnTo>
                  <a:lnTo>
                    <a:pt x="124968" y="195071"/>
                  </a:lnTo>
                  <a:close/>
                </a:path>
                <a:path w="143509" h="521335">
                  <a:moveTo>
                    <a:pt x="115824" y="158495"/>
                  </a:moveTo>
                  <a:lnTo>
                    <a:pt x="97536" y="161543"/>
                  </a:lnTo>
                  <a:lnTo>
                    <a:pt x="103632" y="179831"/>
                  </a:lnTo>
                  <a:lnTo>
                    <a:pt x="121920" y="176783"/>
                  </a:lnTo>
                  <a:lnTo>
                    <a:pt x="115824" y="158495"/>
                  </a:lnTo>
                  <a:close/>
                </a:path>
                <a:path w="143509" h="521335">
                  <a:moveTo>
                    <a:pt x="103632" y="121919"/>
                  </a:moveTo>
                  <a:lnTo>
                    <a:pt x="85344" y="128015"/>
                  </a:lnTo>
                  <a:lnTo>
                    <a:pt x="91440" y="146303"/>
                  </a:lnTo>
                  <a:lnTo>
                    <a:pt x="109727" y="137159"/>
                  </a:lnTo>
                  <a:lnTo>
                    <a:pt x="103632" y="121919"/>
                  </a:lnTo>
                  <a:close/>
                </a:path>
                <a:path w="143509" h="521335">
                  <a:moveTo>
                    <a:pt x="85344" y="85343"/>
                  </a:moveTo>
                  <a:lnTo>
                    <a:pt x="67055" y="94487"/>
                  </a:lnTo>
                  <a:lnTo>
                    <a:pt x="73151" y="100583"/>
                  </a:lnTo>
                  <a:lnTo>
                    <a:pt x="76200" y="112775"/>
                  </a:lnTo>
                  <a:lnTo>
                    <a:pt x="94488" y="103631"/>
                  </a:lnTo>
                  <a:lnTo>
                    <a:pt x="85344" y="85343"/>
                  </a:lnTo>
                  <a:close/>
                </a:path>
                <a:path w="143509" h="521335">
                  <a:moveTo>
                    <a:pt x="0" y="0"/>
                  </a:moveTo>
                  <a:lnTo>
                    <a:pt x="24384" y="82295"/>
                  </a:lnTo>
                  <a:lnTo>
                    <a:pt x="79248" y="30479"/>
                  </a:lnTo>
                  <a:lnTo>
                    <a:pt x="0" y="0"/>
                  </a:lnTo>
                  <a:close/>
                </a:path>
                <a:path w="143509" h="521335">
                  <a:moveTo>
                    <a:pt x="60960" y="54863"/>
                  </a:moveTo>
                  <a:lnTo>
                    <a:pt x="45720" y="67055"/>
                  </a:lnTo>
                  <a:lnTo>
                    <a:pt x="57912" y="82295"/>
                  </a:lnTo>
                  <a:lnTo>
                    <a:pt x="73151" y="70103"/>
                  </a:lnTo>
                  <a:lnTo>
                    <a:pt x="60960" y="548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540" y="1250001"/>
            <a:ext cx="8004809" cy="28606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35609" indent="-20066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5609" algn="l"/>
              </a:tabLst>
            </a:pPr>
            <a:r>
              <a:rPr sz="2200" i="1" dirty="0">
                <a:solidFill>
                  <a:srgbClr val="3333CC"/>
                </a:solidFill>
                <a:latin typeface="Carlito"/>
                <a:cs typeface="Carlito"/>
              </a:rPr>
              <a:t>θ</a:t>
            </a:r>
            <a:r>
              <a:rPr sz="2200" i="1" spc="25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azimuth</a:t>
            </a:r>
            <a:r>
              <a:rPr sz="2200" spc="-130" dirty="0">
                <a:latin typeface="Arial"/>
                <a:cs typeface="Arial"/>
              </a:rPr>
              <a:t>: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look</a:t>
            </a:r>
            <a:r>
              <a:rPr sz="2200" spc="-125" dirty="0">
                <a:latin typeface="Arial"/>
                <a:cs typeface="Arial"/>
              </a:rPr>
              <a:t> angle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antenna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horizontal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plane</a:t>
            </a:r>
            <a:endParaRPr sz="2200">
              <a:latin typeface="Arial"/>
              <a:cs typeface="Arial"/>
            </a:endParaRPr>
          </a:p>
          <a:p>
            <a:pPr marL="374015" indent="-139065">
              <a:lnSpc>
                <a:spcPct val="100000"/>
              </a:lnSpc>
              <a:spcBef>
                <a:spcPts val="480"/>
              </a:spcBef>
              <a:buSzPct val="97777"/>
              <a:buFont typeface="Arial"/>
              <a:buChar char="•"/>
              <a:tabLst>
                <a:tab pos="374015" algn="l"/>
              </a:tabLst>
            </a:pPr>
            <a:r>
              <a:rPr sz="2250" i="1" spc="-100" dirty="0">
                <a:solidFill>
                  <a:srgbClr val="3333CC"/>
                </a:solidFill>
                <a:latin typeface="Liberation Sans"/>
                <a:cs typeface="Liberation Sans"/>
              </a:rPr>
              <a:t>ϕ</a:t>
            </a:r>
            <a:r>
              <a:rPr sz="2250" i="1" spc="-125" dirty="0">
                <a:solidFill>
                  <a:srgbClr val="3333CC"/>
                </a:solidFill>
                <a:latin typeface="Liberation Sans"/>
                <a:cs typeface="Liberation Sans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b="1" spc="-120" dirty="0">
                <a:latin typeface="Arial"/>
                <a:cs typeface="Arial"/>
              </a:rPr>
              <a:t>elevation</a:t>
            </a:r>
            <a:r>
              <a:rPr sz="2200" spc="-120" dirty="0">
                <a:latin typeface="Arial"/>
                <a:cs typeface="Arial"/>
              </a:rPr>
              <a:t>: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look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angle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antenna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above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horizontal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plane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35"/>
              </a:spcBef>
            </a:pPr>
            <a:endParaRPr sz="2200">
              <a:latin typeface="Arial"/>
              <a:cs typeface="Arial"/>
            </a:endParaRPr>
          </a:p>
          <a:p>
            <a:pPr marL="7190740">
              <a:lnSpc>
                <a:spcPts val="2330"/>
              </a:lnSpc>
              <a:spcBef>
                <a:spcPts val="5"/>
              </a:spcBef>
            </a:pPr>
            <a:r>
              <a:rPr sz="2050" i="1" spc="-50" dirty="0">
                <a:solidFill>
                  <a:srgbClr val="FF0000"/>
                </a:solidFill>
                <a:latin typeface="Liberation Sans"/>
                <a:cs typeface="Liberation Sans"/>
              </a:rPr>
              <a:t>ϕ</a:t>
            </a:r>
            <a:endParaRPr sz="2050">
              <a:latin typeface="Liberation Sans"/>
              <a:cs typeface="Liberation Sans"/>
            </a:endParaRPr>
          </a:p>
          <a:p>
            <a:pPr marL="12700">
              <a:lnSpc>
                <a:spcPts val="2510"/>
              </a:lnSpc>
            </a:pPr>
            <a:r>
              <a:rPr sz="2200" spc="-120" dirty="0">
                <a:latin typeface="Arial"/>
                <a:cs typeface="Arial"/>
              </a:rPr>
              <a:t>Let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3333CC"/>
                </a:solidFill>
                <a:latin typeface="Carlito"/>
                <a:cs typeface="Carlito"/>
              </a:rPr>
              <a:t>Φ</a:t>
            </a:r>
            <a:r>
              <a:rPr sz="2200" i="1" spc="20" dirty="0">
                <a:solidFill>
                  <a:srgbClr val="3333CC"/>
                </a:solidFill>
                <a:latin typeface="Carlito"/>
                <a:cs typeface="Carlito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power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flux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desnity</a:t>
            </a:r>
            <a:endParaRPr sz="2200">
              <a:latin typeface="Arial"/>
              <a:cs typeface="Arial"/>
            </a:endParaRPr>
          </a:p>
          <a:p>
            <a:pPr marL="7284720">
              <a:lnSpc>
                <a:spcPts val="2395"/>
              </a:lnSpc>
              <a:spcBef>
                <a:spcPts val="1325"/>
              </a:spcBef>
            </a:pPr>
            <a:r>
              <a:rPr sz="2000" i="1" spc="-50" dirty="0">
                <a:solidFill>
                  <a:srgbClr val="007F00"/>
                </a:solidFill>
                <a:latin typeface="Carlito"/>
                <a:cs typeface="Carlito"/>
              </a:rPr>
              <a:t>θ</a:t>
            </a:r>
            <a:endParaRPr sz="2000">
              <a:latin typeface="Carlito"/>
              <a:cs typeface="Carlito"/>
            </a:endParaRPr>
          </a:p>
          <a:p>
            <a:pPr marL="393700">
              <a:lnSpc>
                <a:spcPts val="2635"/>
              </a:lnSpc>
            </a:pPr>
            <a:r>
              <a:rPr sz="2200" b="1" spc="-130" dirty="0">
                <a:latin typeface="Arial"/>
                <a:cs typeface="Arial"/>
              </a:rPr>
              <a:t>transmit</a:t>
            </a:r>
            <a:r>
              <a:rPr sz="2200" b="1" spc="-155" dirty="0">
                <a:latin typeface="Arial"/>
                <a:cs typeface="Arial"/>
              </a:rPr>
              <a:t> </a:t>
            </a:r>
            <a:r>
              <a:rPr sz="2200" b="1" spc="-145" dirty="0">
                <a:latin typeface="Arial"/>
                <a:cs typeface="Arial"/>
              </a:rPr>
              <a:t>antenna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90" dirty="0">
                <a:latin typeface="Arial"/>
                <a:cs typeface="Arial"/>
              </a:rPr>
              <a:t>gain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given </a:t>
            </a:r>
            <a:r>
              <a:rPr sz="2200" spc="-25" dirty="0">
                <a:latin typeface="Arial"/>
                <a:cs typeface="Arial"/>
              </a:rPr>
              <a:t>by: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59495" y="3441191"/>
            <a:ext cx="76200" cy="271780"/>
          </a:xfrm>
          <a:custGeom>
            <a:avLst/>
            <a:gdLst/>
            <a:ahLst/>
            <a:cxnLst/>
            <a:rect l="l" t="t" r="r" b="b"/>
            <a:pathLst>
              <a:path w="76200" h="271779">
                <a:moveTo>
                  <a:pt x="76200" y="252984"/>
                </a:moveTo>
                <a:lnTo>
                  <a:pt x="57911" y="252984"/>
                </a:lnTo>
                <a:lnTo>
                  <a:pt x="57911" y="271272"/>
                </a:lnTo>
                <a:lnTo>
                  <a:pt x="76200" y="271272"/>
                </a:lnTo>
                <a:lnTo>
                  <a:pt x="76200" y="252984"/>
                </a:lnTo>
                <a:close/>
              </a:path>
              <a:path w="76200" h="271779">
                <a:moveTo>
                  <a:pt x="76200" y="213360"/>
                </a:moveTo>
                <a:lnTo>
                  <a:pt x="57911" y="213360"/>
                </a:lnTo>
                <a:lnTo>
                  <a:pt x="57911" y="231648"/>
                </a:lnTo>
                <a:lnTo>
                  <a:pt x="76200" y="234696"/>
                </a:lnTo>
                <a:lnTo>
                  <a:pt x="76200" y="213360"/>
                </a:lnTo>
                <a:close/>
              </a:path>
              <a:path w="76200" h="271779">
                <a:moveTo>
                  <a:pt x="76200" y="176784"/>
                </a:moveTo>
                <a:lnTo>
                  <a:pt x="57911" y="176784"/>
                </a:lnTo>
                <a:lnTo>
                  <a:pt x="57911" y="195072"/>
                </a:lnTo>
                <a:lnTo>
                  <a:pt x="76200" y="195072"/>
                </a:lnTo>
                <a:lnTo>
                  <a:pt x="76200" y="176784"/>
                </a:lnTo>
                <a:close/>
              </a:path>
              <a:path w="76200" h="271779">
                <a:moveTo>
                  <a:pt x="76200" y="137160"/>
                </a:moveTo>
                <a:lnTo>
                  <a:pt x="54863" y="140208"/>
                </a:lnTo>
                <a:lnTo>
                  <a:pt x="57911" y="152400"/>
                </a:lnTo>
                <a:lnTo>
                  <a:pt x="57911" y="158496"/>
                </a:lnTo>
                <a:lnTo>
                  <a:pt x="76200" y="155448"/>
                </a:lnTo>
                <a:lnTo>
                  <a:pt x="76200" y="137160"/>
                </a:lnTo>
                <a:close/>
              </a:path>
              <a:path w="76200" h="271779">
                <a:moveTo>
                  <a:pt x="70103" y="97536"/>
                </a:moveTo>
                <a:lnTo>
                  <a:pt x="51815" y="103632"/>
                </a:lnTo>
                <a:lnTo>
                  <a:pt x="51815" y="112775"/>
                </a:lnTo>
                <a:lnTo>
                  <a:pt x="54863" y="121920"/>
                </a:lnTo>
                <a:lnTo>
                  <a:pt x="73151" y="118872"/>
                </a:lnTo>
                <a:lnTo>
                  <a:pt x="73151" y="109728"/>
                </a:lnTo>
                <a:lnTo>
                  <a:pt x="70103" y="97536"/>
                </a:lnTo>
                <a:close/>
              </a:path>
              <a:path w="76200" h="271779">
                <a:moveTo>
                  <a:pt x="57911" y="60960"/>
                </a:moveTo>
                <a:lnTo>
                  <a:pt x="39624" y="67056"/>
                </a:lnTo>
                <a:lnTo>
                  <a:pt x="45720" y="79248"/>
                </a:lnTo>
                <a:lnTo>
                  <a:pt x="45720" y="85344"/>
                </a:lnTo>
                <a:lnTo>
                  <a:pt x="64007" y="79248"/>
                </a:lnTo>
                <a:lnTo>
                  <a:pt x="64007" y="73152"/>
                </a:lnTo>
                <a:lnTo>
                  <a:pt x="57911" y="60960"/>
                </a:lnTo>
                <a:close/>
              </a:path>
              <a:path w="76200" h="271779">
                <a:moveTo>
                  <a:pt x="0" y="0"/>
                </a:moveTo>
                <a:lnTo>
                  <a:pt x="18287" y="82296"/>
                </a:lnTo>
                <a:lnTo>
                  <a:pt x="76200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48133"/>
            <a:ext cx="28155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60" dirty="0">
                <a:solidFill>
                  <a:srgbClr val="000000"/>
                </a:solidFill>
                <a:latin typeface="Arial"/>
                <a:cs typeface="Arial"/>
              </a:rPr>
              <a:t>Principal</a:t>
            </a:r>
            <a:r>
              <a:rPr sz="2200"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14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155" dirty="0">
                <a:solidFill>
                  <a:srgbClr val="000000"/>
                </a:solidFill>
                <a:latin typeface="Arial"/>
                <a:cs typeface="Arial"/>
              </a:rPr>
              <a:t>Reciprocity: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841959"/>
            <a:ext cx="8119745" cy="334517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38760" indent="-200660">
              <a:lnSpc>
                <a:spcPct val="100000"/>
              </a:lnSpc>
              <a:spcBef>
                <a:spcPts val="1155"/>
              </a:spcBef>
              <a:buChar char="•"/>
              <a:tabLst>
                <a:tab pos="238760" algn="l"/>
              </a:tabLst>
            </a:pPr>
            <a:r>
              <a:rPr sz="2200" spc="-114" dirty="0">
                <a:latin typeface="Arial"/>
                <a:cs typeface="Arial"/>
              </a:rPr>
              <a:t>signal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transmission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over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radio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path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reciprocal</a:t>
            </a:r>
            <a:endParaRPr sz="2200">
              <a:latin typeface="Arial"/>
              <a:cs typeface="Arial"/>
            </a:endParaRPr>
          </a:p>
          <a:p>
            <a:pPr marL="162560" marR="694690" indent="-125095">
              <a:lnSpc>
                <a:spcPct val="112700"/>
              </a:lnSpc>
              <a:spcBef>
                <a:spcPts val="720"/>
              </a:spcBef>
              <a:buChar char="•"/>
              <a:tabLst>
                <a:tab pos="162560" algn="l"/>
                <a:tab pos="238125" algn="l"/>
              </a:tabLst>
            </a:pPr>
            <a:r>
              <a:rPr sz="2200" dirty="0">
                <a:latin typeface="Arial"/>
                <a:cs typeface="Arial"/>
              </a:rPr>
              <a:t>	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locations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5" dirty="0">
                <a:latin typeface="Arial"/>
                <a:cs typeface="Arial"/>
              </a:rPr>
              <a:t>TX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&amp;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60" dirty="0">
                <a:latin typeface="Arial"/>
                <a:cs typeface="Arial"/>
              </a:rPr>
              <a:t>RX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can</a:t>
            </a:r>
            <a:r>
              <a:rPr sz="2200" spc="-114" dirty="0">
                <a:latin typeface="Arial"/>
                <a:cs typeface="Arial"/>
              </a:rPr>
              <a:t> be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interchanged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without</a:t>
            </a:r>
            <a:r>
              <a:rPr sz="2200" spc="40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changing </a:t>
            </a:r>
            <a:r>
              <a:rPr sz="2200" spc="-95" dirty="0">
                <a:latin typeface="Arial"/>
                <a:cs typeface="Arial"/>
              </a:rPr>
              <a:t>transmission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characteristics</a:t>
            </a:r>
            <a:endParaRPr sz="2200">
              <a:latin typeface="Arial"/>
              <a:cs typeface="Arial"/>
            </a:endParaRPr>
          </a:p>
          <a:p>
            <a:pPr marL="419100" marR="55880">
              <a:lnSpc>
                <a:spcPct val="118100"/>
              </a:lnSpc>
              <a:spcBef>
                <a:spcPts val="2160"/>
              </a:spcBef>
            </a:pPr>
            <a:r>
              <a:rPr sz="2200" spc="-140" dirty="0">
                <a:latin typeface="Arial"/>
                <a:cs typeface="Arial"/>
              </a:rPr>
              <a:t>signals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suffers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exact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same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effects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over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path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either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direction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consistent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order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Arial"/>
                <a:cs typeface="Arial"/>
              </a:rPr>
              <a:t>implies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i="1" spc="-135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175" i="1" spc="-202" baseline="-21072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200" i="1" spc="-135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200" i="1" spc="-135" dirty="0">
                <a:solidFill>
                  <a:srgbClr val="3333CC"/>
                </a:solidFill>
                <a:latin typeface="Carlito"/>
                <a:cs typeface="Carlito"/>
              </a:rPr>
              <a:t>θ</a:t>
            </a:r>
            <a:r>
              <a:rPr sz="2200" i="1" spc="-135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200" i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50" i="1" spc="-105" dirty="0">
                <a:solidFill>
                  <a:srgbClr val="3333CC"/>
                </a:solidFill>
                <a:latin typeface="Liberation Sans"/>
                <a:cs typeface="Liberation Sans"/>
              </a:rPr>
              <a:t>ϕ</a:t>
            </a:r>
            <a:r>
              <a:rPr sz="2200" i="1" spc="-105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r>
              <a:rPr sz="2200" i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i="1" spc="-155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175" i="1" spc="-232" baseline="-21072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200" i="1" spc="-155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200" i="1" spc="-155" dirty="0">
                <a:solidFill>
                  <a:srgbClr val="3333CC"/>
                </a:solidFill>
                <a:latin typeface="Carlito"/>
                <a:cs typeface="Carlito"/>
              </a:rPr>
              <a:t>θ</a:t>
            </a:r>
            <a:r>
              <a:rPr sz="2200" i="1" spc="-155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200" i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50" i="1" spc="-25" dirty="0">
                <a:solidFill>
                  <a:srgbClr val="3333CC"/>
                </a:solidFill>
                <a:latin typeface="Liberation Sans"/>
                <a:cs typeface="Liberation Sans"/>
              </a:rPr>
              <a:t>ϕ</a:t>
            </a:r>
            <a:r>
              <a:rPr sz="2200" i="1" spc="-25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22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</a:pPr>
            <a:r>
              <a:rPr sz="2200" spc="-80" dirty="0">
                <a:latin typeface="Arial"/>
                <a:cs typeface="Arial"/>
              </a:rPr>
              <a:t>thus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b="1" spc="-165" dirty="0">
                <a:latin typeface="Arial"/>
                <a:cs typeface="Arial"/>
              </a:rPr>
              <a:t>maximum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145" dirty="0">
                <a:latin typeface="Arial"/>
                <a:cs typeface="Arial"/>
              </a:rPr>
              <a:t>antenna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90" dirty="0">
                <a:latin typeface="Arial"/>
                <a:cs typeface="Arial"/>
              </a:rPr>
              <a:t>gain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either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direction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is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given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179" y="4598925"/>
            <a:ext cx="4032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-33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200" i="1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4322" y="4775263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0" y="0"/>
                </a:moveTo>
                <a:lnTo>
                  <a:pt x="476630" y="0"/>
                </a:lnTo>
              </a:path>
            </a:pathLst>
          </a:custGeom>
          <a:ln w="11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4132" y="4838103"/>
            <a:ext cx="4718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i="1" spc="-30" baseline="14550" dirty="0">
                <a:latin typeface="Times New Roman"/>
                <a:cs typeface="Times New Roman"/>
              </a:rPr>
              <a:t>A</a:t>
            </a:r>
            <a:r>
              <a:rPr sz="1750" i="1" spc="-20" dirty="0">
                <a:latin typeface="Times New Roman"/>
                <a:cs typeface="Times New Roman"/>
              </a:rPr>
              <a:t>iso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856988" y="4691493"/>
            <a:ext cx="3282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225" i="1" spc="-37" baseline="-24547" dirty="0">
                <a:latin typeface="Liberation Sans"/>
                <a:cs typeface="Liberation Sans"/>
              </a:rPr>
              <a:t>λ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6428" y="4383645"/>
            <a:ext cx="135826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64184" algn="l"/>
              </a:tabLst>
            </a:pPr>
            <a:r>
              <a:rPr sz="2100" i="1" spc="-25" dirty="0">
                <a:latin typeface="Times New Roman"/>
                <a:cs typeface="Times New Roman"/>
              </a:rPr>
              <a:t>A</a:t>
            </a:r>
            <a:r>
              <a:rPr sz="2625" i="1" spc="-37" baseline="-17460" dirty="0">
                <a:latin typeface="Times New Roman"/>
                <a:cs typeface="Times New Roman"/>
              </a:rPr>
              <a:t>e</a:t>
            </a:r>
            <a:r>
              <a:rPr sz="2625" i="1" baseline="-17460" dirty="0">
                <a:latin typeface="Times New Roman"/>
                <a:cs typeface="Times New Roman"/>
              </a:rPr>
              <a:t>	</a:t>
            </a:r>
            <a:r>
              <a:rPr sz="3150" baseline="-35714" dirty="0">
                <a:latin typeface="Symbol"/>
                <a:cs typeface="Symbol"/>
              </a:rPr>
              <a:t></a:t>
            </a:r>
            <a:r>
              <a:rPr sz="3150" spc="-7" baseline="-35714" dirty="0">
                <a:latin typeface="Times New Roman"/>
                <a:cs typeface="Times New Roman"/>
              </a:rPr>
              <a:t> </a:t>
            </a:r>
            <a:r>
              <a:rPr sz="2100" u="sng" spc="-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2150" i="1" u="sng" spc="-210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π</a:t>
            </a:r>
            <a:r>
              <a:rPr sz="2150" i="1" u="sng" spc="-195" dirty="0">
                <a:uFill>
                  <a:solidFill>
                    <a:srgbClr val="000000"/>
                  </a:solidFill>
                </a:uFill>
                <a:latin typeface="Liberation Sans"/>
                <a:cs typeface="Liberation Sans"/>
              </a:rPr>
              <a:t> </a:t>
            </a:r>
            <a:r>
              <a:rPr sz="2150" i="1" u="none" spc="-65" dirty="0">
                <a:latin typeface="Liberation Sans"/>
                <a:cs typeface="Liberation Sans"/>
              </a:rPr>
              <a:t> </a:t>
            </a:r>
            <a:r>
              <a:rPr sz="3150" i="1" u="none" spc="-37" baseline="-35714" dirty="0">
                <a:latin typeface="Times New Roman"/>
                <a:cs typeface="Times New Roman"/>
              </a:rPr>
              <a:t>A</a:t>
            </a:r>
            <a:r>
              <a:rPr sz="2625" i="1" u="none" spc="-37" baseline="-58730" dirty="0">
                <a:latin typeface="Times New Roman"/>
                <a:cs typeface="Times New Roman"/>
              </a:rPr>
              <a:t>e</a:t>
            </a:r>
            <a:endParaRPr sz="2625" baseline="-5873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37540" y="954735"/>
            <a:ext cx="8091805" cy="54330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55"/>
              </a:spcBef>
            </a:pPr>
            <a:r>
              <a:rPr sz="2200" b="1" u="sng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EIRP</a:t>
            </a:r>
            <a:r>
              <a:rPr sz="2200" b="1" u="none" spc="-245" dirty="0">
                <a:latin typeface="Arial"/>
                <a:cs typeface="Arial"/>
              </a:rPr>
              <a:t>:</a:t>
            </a:r>
            <a:r>
              <a:rPr sz="2200" b="1" u="none" spc="-130" dirty="0">
                <a:latin typeface="Arial"/>
                <a:cs typeface="Arial"/>
              </a:rPr>
              <a:t> </a:t>
            </a:r>
            <a:r>
              <a:rPr sz="2200" b="1" u="none" spc="-125" dirty="0">
                <a:latin typeface="Arial"/>
                <a:cs typeface="Arial"/>
              </a:rPr>
              <a:t>effective</a:t>
            </a:r>
            <a:r>
              <a:rPr sz="2200" b="1" u="none" spc="-80" dirty="0">
                <a:latin typeface="Arial"/>
                <a:cs typeface="Arial"/>
              </a:rPr>
              <a:t> </a:t>
            </a:r>
            <a:r>
              <a:rPr sz="2200" b="1" u="none" spc="-165" dirty="0">
                <a:latin typeface="Arial"/>
                <a:cs typeface="Arial"/>
              </a:rPr>
              <a:t>isotropic</a:t>
            </a:r>
            <a:r>
              <a:rPr sz="2200" b="1" u="none" spc="-105" dirty="0">
                <a:latin typeface="Arial"/>
                <a:cs typeface="Arial"/>
              </a:rPr>
              <a:t> </a:t>
            </a:r>
            <a:r>
              <a:rPr sz="2200" b="1" u="none" spc="-125" dirty="0">
                <a:latin typeface="Arial"/>
                <a:cs typeface="Arial"/>
              </a:rPr>
              <a:t>radiated</a:t>
            </a:r>
            <a:r>
              <a:rPr sz="2200" b="1" u="none" spc="-80" dirty="0">
                <a:latin typeface="Arial"/>
                <a:cs typeface="Arial"/>
              </a:rPr>
              <a:t> </a:t>
            </a:r>
            <a:r>
              <a:rPr sz="2200" b="1" u="none" spc="-10" dirty="0">
                <a:latin typeface="Arial"/>
                <a:cs typeface="Arial"/>
              </a:rPr>
              <a:t>power</a:t>
            </a:r>
            <a:endParaRPr sz="2200">
              <a:latin typeface="Arial"/>
              <a:cs typeface="Arial"/>
            </a:endParaRPr>
          </a:p>
          <a:p>
            <a:pPr marL="264160" indent="-200660">
              <a:lnSpc>
                <a:spcPct val="100000"/>
              </a:lnSpc>
              <a:spcBef>
                <a:spcPts val="455"/>
              </a:spcBef>
              <a:buChar char="•"/>
              <a:tabLst>
                <a:tab pos="264160" algn="l"/>
              </a:tabLst>
            </a:pPr>
            <a:r>
              <a:rPr sz="2200" spc="-105" dirty="0">
                <a:latin typeface="Arial"/>
                <a:cs typeface="Arial"/>
              </a:rPr>
              <a:t>represents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maximum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radiated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power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available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transmitter</a:t>
            </a:r>
            <a:endParaRPr sz="2200">
              <a:latin typeface="Arial"/>
              <a:cs typeface="Arial"/>
            </a:endParaRPr>
          </a:p>
          <a:p>
            <a:pPr marL="187960" marR="55880" indent="-125095">
              <a:lnSpc>
                <a:spcPct val="110000"/>
              </a:lnSpc>
              <a:buChar char="•"/>
              <a:tabLst>
                <a:tab pos="187960" algn="l"/>
                <a:tab pos="263525" algn="l"/>
              </a:tabLst>
            </a:pPr>
            <a:r>
              <a:rPr sz="2200" dirty="0">
                <a:latin typeface="Arial"/>
                <a:cs typeface="Arial"/>
              </a:rPr>
              <a:t>	</a:t>
            </a:r>
            <a:r>
              <a:rPr sz="2200" spc="-120" dirty="0">
                <a:latin typeface="Arial"/>
                <a:cs typeface="Arial"/>
              </a:rPr>
              <a:t>measured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direction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maximum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antenna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gain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15" dirty="0">
                <a:latin typeface="Arial"/>
                <a:cs typeface="Arial"/>
              </a:rPr>
              <a:t>as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compared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r>
              <a:rPr sz="2200" spc="-60" dirty="0">
                <a:latin typeface="Arial"/>
                <a:cs typeface="Arial"/>
              </a:rPr>
              <a:t>isotropic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radiator</a:t>
            </a:r>
            <a:endParaRPr sz="2200">
              <a:latin typeface="Arial"/>
              <a:cs typeface="Arial"/>
            </a:endParaRPr>
          </a:p>
          <a:p>
            <a:pPr marL="2410460">
              <a:lnSpc>
                <a:spcPct val="100000"/>
              </a:lnSpc>
              <a:spcBef>
                <a:spcPts val="1245"/>
              </a:spcBef>
              <a:tabLst>
                <a:tab pos="6866255" algn="l"/>
              </a:tabLst>
            </a:pPr>
            <a:r>
              <a:rPr sz="2200" spc="-295" dirty="0">
                <a:solidFill>
                  <a:srgbClr val="3333FF"/>
                </a:solidFill>
                <a:latin typeface="Arial"/>
                <a:cs typeface="Arial"/>
              </a:rPr>
              <a:t>EIRP</a:t>
            </a:r>
            <a:r>
              <a:rPr sz="2200" spc="-1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P</a:t>
            </a:r>
            <a:r>
              <a:rPr sz="2175" i="1" spc="-15" baseline="-21072" dirty="0">
                <a:latin typeface="Arial"/>
                <a:cs typeface="Arial"/>
              </a:rPr>
              <a:t>t</a:t>
            </a:r>
            <a:r>
              <a:rPr sz="2200" i="1" spc="-10" dirty="0">
                <a:latin typeface="Arial"/>
                <a:cs typeface="Arial"/>
              </a:rPr>
              <a:t>G</a:t>
            </a:r>
            <a:r>
              <a:rPr sz="2175" i="1" spc="-15" baseline="-21072" dirty="0">
                <a:latin typeface="Arial"/>
                <a:cs typeface="Arial"/>
              </a:rPr>
              <a:t>iso</a:t>
            </a:r>
            <a:r>
              <a:rPr sz="2175" i="1" baseline="-21072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(3.4)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22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</a:pPr>
            <a:r>
              <a:rPr sz="2200" b="1" u="sng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ERP</a:t>
            </a:r>
            <a:r>
              <a:rPr sz="2200" b="1" u="none" spc="-295" dirty="0">
                <a:latin typeface="Arial"/>
                <a:cs typeface="Arial"/>
              </a:rPr>
              <a:t>:</a:t>
            </a:r>
            <a:r>
              <a:rPr sz="2200" b="1" u="none" spc="-120" dirty="0">
                <a:latin typeface="Arial"/>
                <a:cs typeface="Arial"/>
              </a:rPr>
              <a:t> </a:t>
            </a:r>
            <a:r>
              <a:rPr sz="2200" b="1" u="none" spc="-125" dirty="0">
                <a:latin typeface="Arial"/>
                <a:cs typeface="Arial"/>
              </a:rPr>
              <a:t>effective</a:t>
            </a:r>
            <a:r>
              <a:rPr sz="2200" b="1" u="none" spc="-90" dirty="0">
                <a:latin typeface="Arial"/>
                <a:cs typeface="Arial"/>
              </a:rPr>
              <a:t> </a:t>
            </a:r>
            <a:r>
              <a:rPr sz="2200" b="1" u="none" spc="-130" dirty="0">
                <a:latin typeface="Arial"/>
                <a:cs typeface="Arial"/>
              </a:rPr>
              <a:t>radiated</a:t>
            </a:r>
            <a:r>
              <a:rPr sz="2200" b="1" u="none" spc="-114" dirty="0">
                <a:latin typeface="Arial"/>
                <a:cs typeface="Arial"/>
              </a:rPr>
              <a:t> </a:t>
            </a:r>
            <a:r>
              <a:rPr sz="2200" b="1" u="none" spc="-140" dirty="0">
                <a:latin typeface="Arial"/>
                <a:cs typeface="Arial"/>
              </a:rPr>
              <a:t>power</a:t>
            </a:r>
            <a:r>
              <a:rPr sz="2200" b="1" u="none" spc="-85" dirty="0">
                <a:latin typeface="Arial"/>
                <a:cs typeface="Arial"/>
              </a:rPr>
              <a:t> </a:t>
            </a:r>
            <a:r>
              <a:rPr sz="2200" u="none" spc="-75" dirty="0">
                <a:latin typeface="Arial"/>
                <a:cs typeface="Arial"/>
              </a:rPr>
              <a:t>-</a:t>
            </a:r>
            <a:r>
              <a:rPr sz="2200" u="none" spc="-90" dirty="0">
                <a:latin typeface="Arial"/>
                <a:cs typeface="Arial"/>
              </a:rPr>
              <a:t> </a:t>
            </a:r>
            <a:r>
              <a:rPr sz="2200" u="none" spc="-30" dirty="0">
                <a:latin typeface="Arial"/>
                <a:cs typeface="Arial"/>
              </a:rPr>
              <a:t>often</a:t>
            </a:r>
            <a:r>
              <a:rPr sz="2200" u="none" spc="-114" dirty="0">
                <a:latin typeface="Arial"/>
                <a:cs typeface="Arial"/>
              </a:rPr>
              <a:t> </a:t>
            </a:r>
            <a:r>
              <a:rPr sz="2200" u="none" spc="-140" dirty="0">
                <a:latin typeface="Arial"/>
                <a:cs typeface="Arial"/>
              </a:rPr>
              <a:t>used</a:t>
            </a:r>
            <a:r>
              <a:rPr sz="2200" u="none" spc="-110" dirty="0">
                <a:latin typeface="Arial"/>
                <a:cs typeface="Arial"/>
              </a:rPr>
              <a:t> </a:t>
            </a:r>
            <a:r>
              <a:rPr sz="2200" u="none" spc="-30" dirty="0">
                <a:latin typeface="Arial"/>
                <a:cs typeface="Arial"/>
              </a:rPr>
              <a:t>in</a:t>
            </a:r>
            <a:r>
              <a:rPr sz="2200" u="none" spc="-90" dirty="0">
                <a:latin typeface="Arial"/>
                <a:cs typeface="Arial"/>
              </a:rPr>
              <a:t> </a:t>
            </a:r>
            <a:r>
              <a:rPr sz="2200" u="none" spc="-10" dirty="0">
                <a:latin typeface="Arial"/>
                <a:cs typeface="Arial"/>
              </a:rPr>
              <a:t>practice</a:t>
            </a:r>
            <a:endParaRPr sz="2200">
              <a:latin typeface="Arial"/>
              <a:cs typeface="Arial"/>
            </a:endParaRPr>
          </a:p>
          <a:p>
            <a:pPr marL="578485" marR="333375" lvl="1" indent="-125095">
              <a:lnSpc>
                <a:spcPts val="2380"/>
              </a:lnSpc>
              <a:spcBef>
                <a:spcPts val="610"/>
              </a:spcBef>
              <a:buChar char="•"/>
              <a:tabLst>
                <a:tab pos="578485" algn="l"/>
                <a:tab pos="654050" algn="l"/>
              </a:tabLst>
            </a:pPr>
            <a:r>
              <a:rPr sz="2200" dirty="0">
                <a:latin typeface="Arial"/>
                <a:cs typeface="Arial"/>
              </a:rPr>
              <a:t>	</a:t>
            </a:r>
            <a:r>
              <a:rPr sz="2200" spc="-100" dirty="0">
                <a:latin typeface="Arial"/>
                <a:cs typeface="Arial"/>
              </a:rPr>
              <a:t>denotes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maximum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radiated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power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compared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70" dirty="0">
                <a:solidFill>
                  <a:srgbClr val="3333FF"/>
                </a:solidFill>
                <a:latin typeface="Arial"/>
                <a:cs typeface="Arial"/>
              </a:rPr>
              <a:t>½</a:t>
            </a:r>
            <a:r>
              <a:rPr sz="2200" spc="-9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3333FF"/>
                </a:solidFill>
                <a:latin typeface="Arial"/>
                <a:cs typeface="Arial"/>
              </a:rPr>
              <a:t>wave</a:t>
            </a:r>
            <a:r>
              <a:rPr sz="2200" spc="-9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dipole antenna</a:t>
            </a:r>
            <a:endParaRPr sz="2200">
              <a:latin typeface="Arial"/>
              <a:cs typeface="Arial"/>
            </a:endParaRPr>
          </a:p>
          <a:p>
            <a:pPr marL="654050" lvl="1" indent="-200660">
              <a:lnSpc>
                <a:spcPct val="100000"/>
              </a:lnSpc>
              <a:spcBef>
                <a:spcPts val="225"/>
              </a:spcBef>
              <a:buChar char="•"/>
              <a:tabLst>
                <a:tab pos="654050" algn="l"/>
              </a:tabLst>
            </a:pPr>
            <a:r>
              <a:rPr sz="2200" spc="-65" dirty="0">
                <a:latin typeface="Arial"/>
                <a:cs typeface="Arial"/>
              </a:rPr>
              <a:t>dipole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antenna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gain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=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1.64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(2.15dB)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&gt;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isotropic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antenna</a:t>
            </a:r>
            <a:endParaRPr sz="2200">
              <a:latin typeface="Arial"/>
              <a:cs typeface="Arial"/>
            </a:endParaRPr>
          </a:p>
          <a:p>
            <a:pPr marL="654050" lvl="1" indent="-200660">
              <a:lnSpc>
                <a:spcPct val="100000"/>
              </a:lnSpc>
              <a:spcBef>
                <a:spcPts val="525"/>
              </a:spcBef>
              <a:buChar char="•"/>
              <a:tabLst>
                <a:tab pos="654050" algn="l"/>
              </a:tabLst>
            </a:pPr>
            <a:r>
              <a:rPr sz="2200" spc="-75" dirty="0">
                <a:latin typeface="Arial"/>
                <a:cs typeface="Arial"/>
              </a:rPr>
              <a:t>thus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95" dirty="0">
                <a:latin typeface="Arial"/>
                <a:cs typeface="Arial"/>
              </a:rPr>
              <a:t>EIRP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be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2.15dB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smaller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than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75" dirty="0">
                <a:latin typeface="Arial"/>
                <a:cs typeface="Arial"/>
              </a:rPr>
              <a:t>ERP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same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2200">
              <a:latin typeface="Arial"/>
              <a:cs typeface="Arial"/>
            </a:endParaRPr>
          </a:p>
          <a:p>
            <a:pPr marR="927100" algn="ctr">
              <a:lnSpc>
                <a:spcPct val="100000"/>
              </a:lnSpc>
            </a:pPr>
            <a:r>
              <a:rPr sz="3300" spc="-562" baseline="13888" dirty="0">
                <a:solidFill>
                  <a:srgbClr val="3333FF"/>
                </a:solidFill>
                <a:latin typeface="Arial"/>
                <a:cs typeface="Arial"/>
              </a:rPr>
              <a:t>ERP</a:t>
            </a:r>
            <a:r>
              <a:rPr sz="3300" spc="-209" baseline="13888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3300" spc="-300" baseline="13888" dirty="0">
                <a:latin typeface="Arial"/>
                <a:cs typeface="Arial"/>
              </a:rPr>
              <a:t>=</a:t>
            </a:r>
            <a:r>
              <a:rPr sz="3300" spc="-142" baseline="13888" dirty="0">
                <a:latin typeface="Arial"/>
                <a:cs typeface="Arial"/>
              </a:rPr>
              <a:t> </a:t>
            </a:r>
            <a:r>
              <a:rPr sz="3300" i="1" spc="-15" baseline="13888" dirty="0">
                <a:latin typeface="Arial"/>
                <a:cs typeface="Arial"/>
              </a:rPr>
              <a:t>P</a:t>
            </a:r>
            <a:r>
              <a:rPr sz="1450" i="1" spc="-10" dirty="0">
                <a:latin typeface="Arial"/>
                <a:cs typeface="Arial"/>
              </a:rPr>
              <a:t>t</a:t>
            </a:r>
            <a:r>
              <a:rPr sz="3300" i="1" spc="-15" baseline="13888" dirty="0">
                <a:latin typeface="Arial"/>
                <a:cs typeface="Arial"/>
              </a:rPr>
              <a:t>G</a:t>
            </a:r>
            <a:r>
              <a:rPr sz="1450" i="1" spc="-10" dirty="0">
                <a:latin typeface="Arial"/>
                <a:cs typeface="Arial"/>
              </a:rPr>
              <a:t>dipole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221739" y="755542"/>
            <a:ext cx="4932045" cy="27444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25"/>
              </a:spcBef>
              <a:buChar char="•"/>
              <a:tabLst>
                <a:tab pos="356870" algn="l"/>
              </a:tabLst>
            </a:pPr>
            <a:r>
              <a:rPr sz="2800" spc="-120" dirty="0">
                <a:latin typeface="Arial"/>
                <a:cs typeface="Arial"/>
              </a:rPr>
              <a:t>1.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Outdoor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Propagation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Models</a:t>
            </a:r>
            <a:endParaRPr sz="28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615"/>
              </a:spcBef>
              <a:buChar char="–"/>
              <a:tabLst>
                <a:tab pos="754380" algn="l"/>
              </a:tabLst>
            </a:pPr>
            <a:r>
              <a:rPr sz="2400" spc="-114" dirty="0">
                <a:latin typeface="Arial"/>
                <a:cs typeface="Arial"/>
              </a:rPr>
              <a:t>1.1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Longley-</a:t>
            </a:r>
            <a:r>
              <a:rPr sz="2400" spc="-200" dirty="0">
                <a:latin typeface="Arial"/>
                <a:cs typeface="Arial"/>
              </a:rPr>
              <a:t>Rice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sz="2400" spc="-114" dirty="0">
                <a:latin typeface="Arial"/>
                <a:cs typeface="Arial"/>
              </a:rPr>
              <a:t>1.2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Okumura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4380" algn="l"/>
              </a:tabLst>
            </a:pPr>
            <a:r>
              <a:rPr sz="2400" spc="-105" dirty="0">
                <a:latin typeface="Arial"/>
                <a:cs typeface="Arial"/>
              </a:rPr>
              <a:t>1.3.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Hata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sz="2400" spc="-105" dirty="0">
                <a:latin typeface="Arial"/>
                <a:cs typeface="Arial"/>
              </a:rPr>
              <a:t>1.4.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455" dirty="0">
                <a:latin typeface="Arial"/>
                <a:cs typeface="Arial"/>
              </a:rPr>
              <a:t>PCS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Extension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Hata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4380" algn="l"/>
              </a:tabLst>
            </a:pPr>
            <a:r>
              <a:rPr sz="2400" spc="-105" dirty="0">
                <a:latin typeface="Arial"/>
                <a:cs typeface="Arial"/>
              </a:rPr>
              <a:t>1.5.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Walfisch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and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Bertoni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69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659130">
              <a:lnSpc>
                <a:spcPct val="100000"/>
              </a:lnSpc>
              <a:spcBef>
                <a:spcPts val="90"/>
              </a:spcBef>
            </a:pPr>
            <a:r>
              <a:rPr b="1" spc="-295" dirty="0">
                <a:solidFill>
                  <a:srgbClr val="000000"/>
                </a:solidFill>
                <a:latin typeface="Arial"/>
                <a:cs typeface="Arial"/>
              </a:rPr>
              <a:t>Outdoor</a:t>
            </a:r>
            <a:r>
              <a:rPr b="1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335" dirty="0">
                <a:solidFill>
                  <a:srgbClr val="000000"/>
                </a:solidFill>
                <a:latin typeface="Arial"/>
                <a:cs typeface="Arial"/>
              </a:rPr>
              <a:t>Propagation</a:t>
            </a:r>
            <a:r>
              <a:rPr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290" dirty="0">
                <a:solidFill>
                  <a:srgbClr val="000000"/>
                </a:solidFill>
                <a:latin typeface="Arial"/>
                <a:cs typeface="Arial"/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67281"/>
            <a:ext cx="8074025" cy="21717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235" indent="-343535" algn="just">
              <a:lnSpc>
                <a:spcPct val="100000"/>
              </a:lnSpc>
              <a:spcBef>
                <a:spcPts val="870"/>
              </a:spcBef>
              <a:buChar char="•"/>
              <a:tabLst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Propagation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over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irregular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terrain.</a:t>
            </a:r>
            <a:endParaRPr sz="32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530" dirty="0">
                <a:latin typeface="Arial"/>
                <a:cs typeface="Arial"/>
              </a:rPr>
              <a:t>  </a:t>
            </a:r>
            <a:r>
              <a:rPr sz="3200" dirty="0">
                <a:latin typeface="Arial"/>
                <a:cs typeface="Arial"/>
              </a:rPr>
              <a:t>propagation</a:t>
            </a:r>
            <a:r>
              <a:rPr sz="3200" spc="535" dirty="0">
                <a:latin typeface="Arial"/>
                <a:cs typeface="Arial"/>
              </a:rPr>
              <a:t>  </a:t>
            </a:r>
            <a:r>
              <a:rPr sz="3200" dirty="0">
                <a:latin typeface="Arial"/>
                <a:cs typeface="Arial"/>
              </a:rPr>
              <a:t>models</a:t>
            </a:r>
            <a:r>
              <a:rPr sz="3200" spc="535" dirty="0">
                <a:latin typeface="Arial"/>
                <a:cs typeface="Arial"/>
              </a:rPr>
              <a:t>  </a:t>
            </a:r>
            <a:r>
              <a:rPr sz="3200" dirty="0">
                <a:latin typeface="Arial"/>
                <a:cs typeface="Arial"/>
              </a:rPr>
              <a:t>available</a:t>
            </a:r>
            <a:r>
              <a:rPr sz="3200" spc="535" dirty="0">
                <a:latin typeface="Arial"/>
                <a:cs typeface="Arial"/>
              </a:rPr>
              <a:t>  </a:t>
            </a:r>
            <a:r>
              <a:rPr sz="3200" spc="-25" dirty="0">
                <a:latin typeface="Arial"/>
                <a:cs typeface="Arial"/>
              </a:rPr>
              <a:t>for 	</a:t>
            </a:r>
            <a:r>
              <a:rPr sz="3200" spc="-40" dirty="0">
                <a:latin typeface="Arial"/>
                <a:cs typeface="Arial"/>
              </a:rPr>
              <a:t>predicting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signal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strength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vary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very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widely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in 	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capacity,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approach,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accuracy.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420" y="1090675"/>
            <a:ext cx="28282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90" dirty="0">
                <a:solidFill>
                  <a:srgbClr val="1E487C"/>
                </a:solidFill>
              </a:rPr>
              <a:t>Frequency</a:t>
            </a:r>
            <a:r>
              <a:rPr sz="3200" spc="-75" dirty="0">
                <a:solidFill>
                  <a:srgbClr val="1E487C"/>
                </a:solidFill>
              </a:rPr>
              <a:t> </a:t>
            </a:r>
            <a:r>
              <a:rPr sz="3200" spc="-325" dirty="0">
                <a:solidFill>
                  <a:srgbClr val="1E487C"/>
                </a:solidFill>
              </a:rPr>
              <a:t>Reuse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32916"/>
            <a:ext cx="1001027" cy="922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739" y="1846580"/>
            <a:ext cx="7560309" cy="4414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000" spc="-204" dirty="0">
                <a:latin typeface="Arial"/>
                <a:cs typeface="Arial"/>
              </a:rPr>
              <a:t>Each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cellular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base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station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allocated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group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radio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channels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within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small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geographic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area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called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Arial"/>
                <a:cs typeface="Arial"/>
              </a:rPr>
              <a:t>cell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85" dirty="0">
                <a:latin typeface="Arial"/>
                <a:cs typeface="Arial"/>
              </a:rPr>
              <a:t>Neighboring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cells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assigned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different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channel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groups.</a:t>
            </a:r>
            <a:endParaRPr sz="2000">
              <a:latin typeface="Arial"/>
              <a:cs typeface="Arial"/>
            </a:endParaRPr>
          </a:p>
          <a:p>
            <a:pPr marL="356870" marR="231775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200" dirty="0">
                <a:latin typeface="Arial"/>
                <a:cs typeface="Arial"/>
              </a:rPr>
              <a:t>By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limiting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coverage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area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boundary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groups </a:t>
            </a:r>
            <a:r>
              <a:rPr sz="2000" spc="-135" dirty="0">
                <a:latin typeface="Arial"/>
                <a:cs typeface="Arial"/>
              </a:rPr>
              <a:t>may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be </a:t>
            </a:r>
            <a:r>
              <a:rPr sz="2000" spc="-110" dirty="0">
                <a:latin typeface="Arial"/>
                <a:cs typeface="Arial"/>
              </a:rPr>
              <a:t>reused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cover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different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cells.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80" dirty="0">
                <a:latin typeface="Arial"/>
                <a:cs typeface="Arial"/>
              </a:rPr>
              <a:t>Keep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interference </a:t>
            </a:r>
            <a:r>
              <a:rPr sz="2000" spc="-110" dirty="0">
                <a:latin typeface="Arial"/>
                <a:cs typeface="Arial"/>
              </a:rPr>
              <a:t>levels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tolerable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limits.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000" spc="-114" dirty="0">
                <a:latin typeface="Arial"/>
                <a:cs typeface="Arial"/>
              </a:rPr>
              <a:t>Frequency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reuse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frequency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planning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584835" lvl="1" indent="-115570">
              <a:lnSpc>
                <a:spcPct val="100000"/>
              </a:lnSpc>
              <a:buSzPct val="94444"/>
              <a:buChar char="•"/>
              <a:tabLst>
                <a:tab pos="584835" algn="l"/>
              </a:tabLst>
            </a:pPr>
            <a:r>
              <a:rPr sz="1800" spc="-130" dirty="0">
                <a:latin typeface="Arial"/>
                <a:cs typeface="Arial"/>
              </a:rPr>
              <a:t>seven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groups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from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2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469265" marR="4099560" lvl="1" indent="115570">
              <a:lnSpc>
                <a:spcPct val="100000"/>
              </a:lnSpc>
              <a:spcBef>
                <a:spcPts val="1080"/>
              </a:spcBef>
              <a:buSzPct val="94444"/>
              <a:buChar char="•"/>
              <a:tabLst>
                <a:tab pos="584835" algn="l"/>
              </a:tabLst>
            </a:pPr>
            <a:r>
              <a:rPr sz="1800" spc="-10" dirty="0">
                <a:latin typeface="Arial"/>
                <a:cs typeface="Arial"/>
              </a:rPr>
              <a:t>footprint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actual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radio </a:t>
            </a:r>
            <a:r>
              <a:rPr sz="1800" spc="-10" dirty="0"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  <a:p>
            <a:pPr marL="469265" marR="4269105" lvl="1" indent="115570">
              <a:lnSpc>
                <a:spcPct val="100000"/>
              </a:lnSpc>
              <a:spcBef>
                <a:spcPts val="1080"/>
              </a:spcBef>
              <a:buSzPct val="94444"/>
              <a:buChar char="•"/>
              <a:tabLst>
                <a:tab pos="584835" algn="l"/>
              </a:tabLst>
            </a:pPr>
            <a:r>
              <a:rPr sz="1800" spc="-55" dirty="0">
                <a:latin typeface="Arial"/>
                <a:cs typeface="Arial"/>
              </a:rPr>
              <a:t>omni-</a:t>
            </a:r>
            <a:r>
              <a:rPr sz="1800" spc="-45" dirty="0">
                <a:latin typeface="Arial"/>
                <a:cs typeface="Arial"/>
              </a:rPr>
              <a:t>directional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antenna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v.s. </a:t>
            </a:r>
            <a:r>
              <a:rPr sz="1800" spc="-45" dirty="0">
                <a:latin typeface="Arial"/>
                <a:cs typeface="Arial"/>
              </a:rPr>
              <a:t>directional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antenna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114800"/>
            <a:ext cx="3410711" cy="29016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739" y="953516"/>
            <a:ext cx="45675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95" dirty="0">
                <a:solidFill>
                  <a:srgbClr val="000000"/>
                </a:solidFill>
                <a:latin typeface="Arial"/>
                <a:cs typeface="Arial"/>
              </a:rPr>
              <a:t>Longley-</a:t>
            </a:r>
            <a:r>
              <a:rPr b="1" spc="-440" dirty="0">
                <a:solidFill>
                  <a:srgbClr val="000000"/>
                </a:solidFill>
                <a:latin typeface="Arial"/>
                <a:cs typeface="Arial"/>
              </a:rPr>
              <a:t>Rice</a:t>
            </a:r>
            <a:r>
              <a:rPr b="1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989836"/>
            <a:ext cx="7317105" cy="382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170" dirty="0">
                <a:latin typeface="Arial"/>
                <a:cs typeface="Arial"/>
              </a:rPr>
              <a:t>also </a:t>
            </a:r>
            <a:r>
              <a:rPr sz="3200" spc="-95" dirty="0">
                <a:latin typeface="Arial"/>
                <a:cs typeface="Arial"/>
              </a:rPr>
              <a:t>referred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as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b="1" spc="-360" dirty="0">
                <a:latin typeface="Arial"/>
                <a:cs typeface="Arial"/>
              </a:rPr>
              <a:t>ITS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i="1" spc="-70" dirty="0">
                <a:latin typeface="Arial"/>
                <a:cs typeface="Arial"/>
              </a:rPr>
              <a:t>irregular</a:t>
            </a:r>
            <a:r>
              <a:rPr sz="3200" i="1" spc="-114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terrain model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20" dirty="0">
                <a:latin typeface="Arial"/>
                <a:cs typeface="Arial"/>
              </a:rPr>
              <a:t>frequency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range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from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40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MHz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100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425" dirty="0">
                <a:latin typeface="Arial"/>
                <a:cs typeface="Arial"/>
              </a:rPr>
              <a:t>GHz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870" algn="l"/>
              </a:tabLst>
            </a:pPr>
            <a:r>
              <a:rPr sz="3200" i="1" spc="-254" dirty="0">
                <a:latin typeface="Arial"/>
                <a:cs typeface="Arial"/>
              </a:rPr>
              <a:t>Two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version: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5134" algn="l"/>
              </a:tabLst>
            </a:pPr>
            <a:r>
              <a:rPr sz="3200" i="1" spc="-60" dirty="0">
                <a:latin typeface="Arial"/>
                <a:cs typeface="Arial"/>
              </a:rPr>
              <a:t>point-</a:t>
            </a:r>
            <a:r>
              <a:rPr sz="3200" i="1" spc="-45" dirty="0">
                <a:latin typeface="Arial"/>
                <a:cs typeface="Arial"/>
              </a:rPr>
              <a:t>to-</a:t>
            </a:r>
            <a:r>
              <a:rPr sz="3200" i="1" spc="-50" dirty="0">
                <a:latin typeface="Arial"/>
                <a:cs typeface="Arial"/>
              </a:rPr>
              <a:t>point</a:t>
            </a:r>
            <a:r>
              <a:rPr sz="3200" i="1" spc="-10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using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terrain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profile.</a:t>
            </a:r>
            <a:endParaRPr sz="3200">
              <a:latin typeface="Arial"/>
              <a:cs typeface="Arial"/>
            </a:endParaRPr>
          </a:p>
          <a:p>
            <a:pPr marL="356870" marR="799465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</a:tabLst>
            </a:pPr>
            <a:r>
              <a:rPr sz="3200" i="1" spc="-135" dirty="0">
                <a:latin typeface="Arial"/>
                <a:cs typeface="Arial"/>
              </a:rPr>
              <a:t>area</a:t>
            </a:r>
            <a:r>
              <a:rPr sz="3200" i="1" spc="-170" dirty="0">
                <a:latin typeface="Arial"/>
                <a:cs typeface="Arial"/>
              </a:rPr>
              <a:t> </a:t>
            </a:r>
            <a:r>
              <a:rPr sz="3200" i="1" spc="-190" dirty="0">
                <a:latin typeface="Arial"/>
                <a:cs typeface="Arial"/>
              </a:rPr>
              <a:t>mode</a:t>
            </a:r>
            <a:r>
              <a:rPr sz="3200" i="1" spc="-11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estimate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path-</a:t>
            </a:r>
            <a:r>
              <a:rPr sz="3200" spc="-100" dirty="0">
                <a:latin typeface="Arial"/>
                <a:cs typeface="Arial"/>
              </a:rPr>
              <a:t>specific </a:t>
            </a:r>
            <a:r>
              <a:rPr sz="3200" spc="-45" dirty="0">
                <a:latin typeface="Arial"/>
                <a:cs typeface="Arial"/>
              </a:rPr>
              <a:t>parameters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92" y="953516"/>
            <a:ext cx="38093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55" dirty="0">
                <a:solidFill>
                  <a:srgbClr val="000000"/>
                </a:solidFill>
                <a:latin typeface="Arial"/>
                <a:cs typeface="Arial"/>
              </a:rPr>
              <a:t>Okumura</a:t>
            </a:r>
            <a:r>
              <a:rPr b="1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6139" y="1905711"/>
            <a:ext cx="8214359" cy="45662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076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407670" algn="l"/>
              </a:tabLst>
            </a:pPr>
            <a:r>
              <a:rPr sz="2800" spc="-170" dirty="0">
                <a:latin typeface="Arial"/>
                <a:cs typeface="Arial"/>
              </a:rPr>
              <a:t>Frequency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range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from150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MHz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1920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MHz</a:t>
            </a:r>
            <a:endParaRPr sz="28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670"/>
              </a:spcBef>
              <a:buChar char="•"/>
              <a:tabLst>
                <a:tab pos="407670" algn="l"/>
              </a:tabLst>
            </a:pPr>
            <a:r>
              <a:rPr sz="2800" spc="-330" dirty="0">
                <a:latin typeface="Arial"/>
                <a:cs typeface="Arial"/>
              </a:rPr>
              <a:t>BS-</a:t>
            </a:r>
            <a:r>
              <a:rPr sz="2800" spc="-270" dirty="0">
                <a:latin typeface="Arial"/>
                <a:cs typeface="Arial"/>
              </a:rPr>
              <a:t>MS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distance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1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km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100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km.</a:t>
            </a:r>
            <a:endParaRPr sz="28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407670" algn="l"/>
              </a:tabLst>
            </a:pPr>
            <a:r>
              <a:rPr sz="2800" spc="-455" dirty="0">
                <a:latin typeface="Arial"/>
                <a:cs typeface="Arial"/>
              </a:rPr>
              <a:t>BS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antenna</a:t>
            </a:r>
            <a:r>
              <a:rPr sz="2800" spc="-114" dirty="0">
                <a:latin typeface="Arial"/>
                <a:cs typeface="Arial"/>
              </a:rPr>
              <a:t> heights</a:t>
            </a:r>
            <a:r>
              <a:rPr sz="2800" spc="-135" dirty="0">
                <a:latin typeface="Arial"/>
                <a:cs typeface="Arial"/>
              </a:rPr>
              <a:t> ranging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from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30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m </a:t>
            </a:r>
            <a:r>
              <a:rPr sz="2800" spc="-155" dirty="0">
                <a:latin typeface="Arial"/>
                <a:cs typeface="Arial"/>
              </a:rPr>
              <a:t>1000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 marL="270510">
              <a:lnSpc>
                <a:spcPct val="100000"/>
              </a:lnSpc>
              <a:spcBef>
                <a:spcPts val="1380"/>
              </a:spcBef>
              <a:tabLst>
                <a:tab pos="2437765" algn="l"/>
              </a:tabLst>
            </a:pPr>
            <a:r>
              <a:rPr sz="3000" i="1" spc="105" dirty="0">
                <a:latin typeface="Times New Roman"/>
                <a:cs typeface="Times New Roman"/>
              </a:rPr>
              <a:t>L</a:t>
            </a:r>
            <a:r>
              <a:rPr sz="2625" spc="157" baseline="-23809" dirty="0">
                <a:latin typeface="Times New Roman"/>
                <a:cs typeface="Times New Roman"/>
              </a:rPr>
              <a:t>50</a:t>
            </a:r>
            <a:r>
              <a:rPr sz="2625" spc="-157" baseline="-23809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(</a:t>
            </a:r>
            <a:r>
              <a:rPr sz="3000" i="1" spc="55" dirty="0">
                <a:latin typeface="Times New Roman"/>
                <a:cs typeface="Times New Roman"/>
              </a:rPr>
              <a:t>dB</a:t>
            </a:r>
            <a:r>
              <a:rPr sz="3000" spc="55" dirty="0">
                <a:latin typeface="Times New Roman"/>
                <a:cs typeface="Times New Roman"/>
              </a:rPr>
              <a:t>)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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L</a:t>
            </a:r>
            <a:r>
              <a:rPr sz="3000" i="1" spc="-385" dirty="0">
                <a:latin typeface="Times New Roman"/>
                <a:cs typeface="Times New Roman"/>
              </a:rPr>
              <a:t> </a:t>
            </a:r>
            <a:r>
              <a:rPr sz="2625" i="1" spc="-75" baseline="-23809" dirty="0">
                <a:latin typeface="Times New Roman"/>
                <a:cs typeface="Times New Roman"/>
              </a:rPr>
              <a:t>f</a:t>
            </a:r>
            <a:r>
              <a:rPr sz="2625" i="1" baseline="-23809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Symbol"/>
                <a:cs typeface="Symbol"/>
              </a:rPr>
              <a:t>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A</a:t>
            </a:r>
            <a:r>
              <a:rPr sz="2625" i="1" baseline="-23809" dirty="0">
                <a:latin typeface="Times New Roman"/>
                <a:cs typeface="Times New Roman"/>
              </a:rPr>
              <a:t>mu</a:t>
            </a:r>
            <a:r>
              <a:rPr sz="2625" i="1" spc="44" baseline="-23809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f</a:t>
            </a:r>
            <a:r>
              <a:rPr sz="3000" i="1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,</a:t>
            </a:r>
            <a:r>
              <a:rPr sz="3000" spc="-38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d</a:t>
            </a:r>
            <a:r>
              <a:rPr sz="3000" i="1" spc="-3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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i="1" spc="55" dirty="0">
                <a:latin typeface="Times New Roman"/>
                <a:cs typeface="Times New Roman"/>
              </a:rPr>
              <a:t>G</a:t>
            </a:r>
            <a:r>
              <a:rPr sz="3000" spc="55" dirty="0">
                <a:latin typeface="Times New Roman"/>
                <a:cs typeface="Times New Roman"/>
              </a:rPr>
              <a:t>(</a:t>
            </a:r>
            <a:r>
              <a:rPr sz="3000" i="1" spc="55" dirty="0">
                <a:latin typeface="Times New Roman"/>
                <a:cs typeface="Times New Roman"/>
              </a:rPr>
              <a:t>h</a:t>
            </a:r>
            <a:r>
              <a:rPr sz="2625" i="1" spc="82" baseline="-23809" dirty="0">
                <a:latin typeface="Times New Roman"/>
                <a:cs typeface="Times New Roman"/>
              </a:rPr>
              <a:t>te</a:t>
            </a:r>
            <a:r>
              <a:rPr sz="2625" i="1" spc="-60" baseline="-23809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-1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</a:t>
            </a:r>
            <a:r>
              <a:rPr sz="3000" spc="-220" dirty="0">
                <a:latin typeface="Times New Roman"/>
                <a:cs typeface="Times New Roman"/>
              </a:rPr>
              <a:t> </a:t>
            </a:r>
            <a:r>
              <a:rPr sz="3000" i="1" spc="70" dirty="0">
                <a:latin typeface="Times New Roman"/>
                <a:cs typeface="Times New Roman"/>
              </a:rPr>
              <a:t>G</a:t>
            </a:r>
            <a:r>
              <a:rPr sz="3000" spc="70" dirty="0">
                <a:latin typeface="Times New Roman"/>
                <a:cs typeface="Times New Roman"/>
              </a:rPr>
              <a:t>(</a:t>
            </a:r>
            <a:r>
              <a:rPr sz="3000" i="1" spc="70" dirty="0">
                <a:latin typeface="Times New Roman"/>
                <a:cs typeface="Times New Roman"/>
              </a:rPr>
              <a:t>h</a:t>
            </a:r>
            <a:r>
              <a:rPr sz="2625" i="1" spc="104" baseline="-23809" dirty="0">
                <a:latin typeface="Times New Roman"/>
                <a:cs typeface="Times New Roman"/>
              </a:rPr>
              <a:t>re</a:t>
            </a:r>
            <a:r>
              <a:rPr sz="2625" i="1" spc="-67" baseline="-23809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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i="1" spc="60" dirty="0">
                <a:latin typeface="Times New Roman"/>
                <a:cs typeface="Times New Roman"/>
              </a:rPr>
              <a:t>G</a:t>
            </a:r>
            <a:r>
              <a:rPr sz="2625" i="1" spc="89" baseline="-23809" dirty="0">
                <a:latin typeface="Times New Roman"/>
                <a:cs typeface="Times New Roman"/>
              </a:rPr>
              <a:t>AREA</a:t>
            </a:r>
            <a:endParaRPr sz="2625" baseline="-23809">
              <a:latin typeface="Times New Roman"/>
              <a:cs typeface="Times New Roman"/>
            </a:endParaRPr>
          </a:p>
          <a:p>
            <a:pPr marL="407670" indent="-344170">
              <a:lnSpc>
                <a:spcPct val="100000"/>
              </a:lnSpc>
              <a:spcBef>
                <a:spcPts val="2545"/>
              </a:spcBef>
              <a:buChar char="•"/>
              <a:tabLst>
                <a:tab pos="407670" algn="l"/>
              </a:tabLst>
            </a:pPr>
            <a:r>
              <a:rPr sz="2400" spc="-150" dirty="0">
                <a:latin typeface="Arial"/>
                <a:cs typeface="Arial"/>
              </a:rPr>
              <a:t>L</a:t>
            </a:r>
            <a:r>
              <a:rPr sz="2400" spc="-225" baseline="-20833" dirty="0">
                <a:latin typeface="Arial"/>
                <a:cs typeface="Arial"/>
              </a:rPr>
              <a:t>f</a:t>
            </a:r>
            <a:r>
              <a:rPr sz="2400" spc="120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free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space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propagation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loss,</a:t>
            </a:r>
            <a:endParaRPr sz="24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07670" algn="l"/>
              </a:tabLst>
            </a:pP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142" baseline="-20833" dirty="0">
                <a:latin typeface="Arial"/>
                <a:cs typeface="Arial"/>
              </a:rPr>
              <a:t>mu</a:t>
            </a:r>
            <a:r>
              <a:rPr sz="2400" spc="75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median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attenuation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relative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free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space,</a:t>
            </a:r>
            <a:endParaRPr sz="2400">
              <a:latin typeface="Arial"/>
              <a:cs typeface="Arial"/>
            </a:endParaRPr>
          </a:p>
          <a:p>
            <a:pPr marL="407670" marR="308610" indent="-344805">
              <a:lnSpc>
                <a:spcPct val="100000"/>
              </a:lnSpc>
              <a:spcBef>
                <a:spcPts val="580"/>
              </a:spcBef>
              <a:buChar char="•"/>
              <a:tabLst>
                <a:tab pos="407670" algn="l"/>
                <a:tab pos="1252220" algn="l"/>
              </a:tabLst>
            </a:pPr>
            <a:r>
              <a:rPr sz="2400" spc="-45" dirty="0">
                <a:latin typeface="Arial"/>
                <a:cs typeface="Arial"/>
              </a:rPr>
              <a:t>G(t</a:t>
            </a:r>
            <a:r>
              <a:rPr sz="2400" spc="-67" baseline="-20833" dirty="0">
                <a:latin typeface="Arial"/>
                <a:cs typeface="Arial"/>
              </a:rPr>
              <a:t>te</a:t>
            </a:r>
            <a:r>
              <a:rPr sz="2400" spc="-97" baseline="-20833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)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3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base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station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gain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factor,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G(t</a:t>
            </a:r>
            <a:r>
              <a:rPr sz="2400" spc="-75" baseline="-20833" dirty="0">
                <a:latin typeface="Arial"/>
                <a:cs typeface="Arial"/>
              </a:rPr>
              <a:t>re</a:t>
            </a:r>
            <a:r>
              <a:rPr sz="2400" spc="150" baseline="-20833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mobile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gain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factor,</a:t>
            </a:r>
            <a:endParaRPr sz="24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07670" algn="l"/>
              </a:tabLst>
            </a:pPr>
            <a:r>
              <a:rPr sz="2400" spc="-254" dirty="0">
                <a:latin typeface="Arial"/>
                <a:cs typeface="Arial"/>
              </a:rPr>
              <a:t>G</a:t>
            </a:r>
            <a:r>
              <a:rPr sz="2400" spc="-382" baseline="-20833" dirty="0">
                <a:latin typeface="Arial"/>
                <a:cs typeface="Arial"/>
              </a:rPr>
              <a:t>AREA</a:t>
            </a:r>
            <a:r>
              <a:rPr sz="2400" spc="104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gain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due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type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808" y="3569208"/>
            <a:ext cx="8486140" cy="866140"/>
          </a:xfrm>
          <a:custGeom>
            <a:avLst/>
            <a:gdLst/>
            <a:ahLst/>
            <a:cxnLst/>
            <a:rect l="l" t="t" r="r" b="b"/>
            <a:pathLst>
              <a:path w="8486140" h="866139">
                <a:moveTo>
                  <a:pt x="8485632" y="0"/>
                </a:moveTo>
                <a:lnTo>
                  <a:pt x="0" y="0"/>
                </a:lnTo>
                <a:lnTo>
                  <a:pt x="0" y="865631"/>
                </a:lnTo>
                <a:lnTo>
                  <a:pt x="8485632" y="865631"/>
                </a:lnTo>
                <a:lnTo>
                  <a:pt x="8485632" y="850391"/>
                </a:lnTo>
                <a:lnTo>
                  <a:pt x="27432" y="850391"/>
                </a:lnTo>
                <a:lnTo>
                  <a:pt x="12192" y="838200"/>
                </a:lnTo>
                <a:lnTo>
                  <a:pt x="27432" y="838200"/>
                </a:lnTo>
                <a:lnTo>
                  <a:pt x="27432" y="27431"/>
                </a:lnTo>
                <a:lnTo>
                  <a:pt x="12192" y="27431"/>
                </a:lnTo>
                <a:lnTo>
                  <a:pt x="27432" y="12191"/>
                </a:lnTo>
                <a:lnTo>
                  <a:pt x="8485632" y="12191"/>
                </a:lnTo>
                <a:lnTo>
                  <a:pt x="8485632" y="0"/>
                </a:lnTo>
                <a:close/>
              </a:path>
              <a:path w="8486140" h="866139">
                <a:moveTo>
                  <a:pt x="27432" y="838200"/>
                </a:moveTo>
                <a:lnTo>
                  <a:pt x="12192" y="838200"/>
                </a:lnTo>
                <a:lnTo>
                  <a:pt x="27432" y="850391"/>
                </a:lnTo>
                <a:lnTo>
                  <a:pt x="27432" y="838200"/>
                </a:lnTo>
                <a:close/>
              </a:path>
              <a:path w="8486140" h="866139">
                <a:moveTo>
                  <a:pt x="8458200" y="838200"/>
                </a:moveTo>
                <a:lnTo>
                  <a:pt x="27432" y="838200"/>
                </a:lnTo>
                <a:lnTo>
                  <a:pt x="27432" y="850391"/>
                </a:lnTo>
                <a:lnTo>
                  <a:pt x="8458200" y="850391"/>
                </a:lnTo>
                <a:lnTo>
                  <a:pt x="8458200" y="838200"/>
                </a:lnTo>
                <a:close/>
              </a:path>
              <a:path w="8486140" h="866139">
                <a:moveTo>
                  <a:pt x="8458200" y="12191"/>
                </a:moveTo>
                <a:lnTo>
                  <a:pt x="8458200" y="850391"/>
                </a:lnTo>
                <a:lnTo>
                  <a:pt x="8470392" y="838200"/>
                </a:lnTo>
                <a:lnTo>
                  <a:pt x="8485632" y="838200"/>
                </a:lnTo>
                <a:lnTo>
                  <a:pt x="8485632" y="27431"/>
                </a:lnTo>
                <a:lnTo>
                  <a:pt x="8470392" y="27431"/>
                </a:lnTo>
                <a:lnTo>
                  <a:pt x="8458200" y="12191"/>
                </a:lnTo>
                <a:close/>
              </a:path>
              <a:path w="8486140" h="866139">
                <a:moveTo>
                  <a:pt x="8485632" y="838200"/>
                </a:moveTo>
                <a:lnTo>
                  <a:pt x="8470392" y="838200"/>
                </a:lnTo>
                <a:lnTo>
                  <a:pt x="8458200" y="850391"/>
                </a:lnTo>
                <a:lnTo>
                  <a:pt x="8485632" y="850391"/>
                </a:lnTo>
                <a:lnTo>
                  <a:pt x="8485632" y="838200"/>
                </a:lnTo>
                <a:close/>
              </a:path>
              <a:path w="8486140" h="866139">
                <a:moveTo>
                  <a:pt x="27432" y="12191"/>
                </a:moveTo>
                <a:lnTo>
                  <a:pt x="12192" y="27431"/>
                </a:lnTo>
                <a:lnTo>
                  <a:pt x="27432" y="27431"/>
                </a:lnTo>
                <a:lnTo>
                  <a:pt x="27432" y="12191"/>
                </a:lnTo>
                <a:close/>
              </a:path>
              <a:path w="8486140" h="866139">
                <a:moveTo>
                  <a:pt x="8458200" y="12191"/>
                </a:moveTo>
                <a:lnTo>
                  <a:pt x="27432" y="12191"/>
                </a:lnTo>
                <a:lnTo>
                  <a:pt x="27432" y="27431"/>
                </a:lnTo>
                <a:lnTo>
                  <a:pt x="8458200" y="27431"/>
                </a:lnTo>
                <a:lnTo>
                  <a:pt x="8458200" y="12191"/>
                </a:lnTo>
                <a:close/>
              </a:path>
              <a:path w="8486140" h="866139">
                <a:moveTo>
                  <a:pt x="8485632" y="12191"/>
                </a:moveTo>
                <a:lnTo>
                  <a:pt x="8458200" y="12191"/>
                </a:lnTo>
                <a:lnTo>
                  <a:pt x="8470392" y="27431"/>
                </a:lnTo>
                <a:lnTo>
                  <a:pt x="8485632" y="27431"/>
                </a:lnTo>
                <a:lnTo>
                  <a:pt x="8485632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71</a:t>
            </a:fld>
            <a:endParaRPr spc="-2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981" rIns="0" bIns="0" rtlCol="0">
            <a:spAutoFit/>
          </a:bodyPr>
          <a:lstStyle/>
          <a:p>
            <a:pPr marL="2680335">
              <a:lnSpc>
                <a:spcPct val="100000"/>
              </a:lnSpc>
              <a:spcBef>
                <a:spcPts val="90"/>
              </a:spcBef>
            </a:pPr>
            <a:r>
              <a:rPr b="1" spc="-270" dirty="0">
                <a:solidFill>
                  <a:srgbClr val="000000"/>
                </a:solidFill>
                <a:latin typeface="Arial"/>
                <a:cs typeface="Arial"/>
              </a:rPr>
              <a:t>Hata</a:t>
            </a:r>
            <a:r>
              <a:rPr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65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644" y="1913636"/>
            <a:ext cx="8907780" cy="4820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785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565785" algn="l"/>
              </a:tabLst>
            </a:pPr>
            <a:r>
              <a:rPr sz="2800" spc="-170" dirty="0">
                <a:latin typeface="Arial"/>
                <a:cs typeface="Arial"/>
              </a:rPr>
              <a:t>Frequency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range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from150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MHz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1500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MHz</a:t>
            </a:r>
            <a:endParaRPr sz="2800">
              <a:latin typeface="Arial"/>
              <a:cs typeface="Arial"/>
            </a:endParaRPr>
          </a:p>
          <a:p>
            <a:pPr marL="565785" indent="-344170">
              <a:lnSpc>
                <a:spcPct val="100000"/>
              </a:lnSpc>
              <a:buChar char="•"/>
              <a:tabLst>
                <a:tab pos="565785" algn="l"/>
              </a:tabLst>
            </a:pPr>
            <a:r>
              <a:rPr sz="2800" spc="-330" dirty="0">
                <a:latin typeface="Arial"/>
                <a:cs typeface="Arial"/>
              </a:rPr>
              <a:t>BS-</a:t>
            </a:r>
            <a:r>
              <a:rPr sz="2800" spc="-270" dirty="0">
                <a:latin typeface="Arial"/>
                <a:cs typeface="Arial"/>
              </a:rPr>
              <a:t>MS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distance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1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km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100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km.</a:t>
            </a:r>
            <a:endParaRPr sz="2800">
              <a:latin typeface="Arial"/>
              <a:cs typeface="Arial"/>
            </a:endParaRPr>
          </a:p>
          <a:p>
            <a:pPr marL="565785" indent="-344170">
              <a:lnSpc>
                <a:spcPct val="100000"/>
              </a:lnSpc>
              <a:buChar char="•"/>
              <a:tabLst>
                <a:tab pos="565785" algn="l"/>
              </a:tabLst>
            </a:pPr>
            <a:r>
              <a:rPr sz="2800" spc="-455" dirty="0">
                <a:latin typeface="Arial"/>
                <a:cs typeface="Arial"/>
              </a:rPr>
              <a:t>BS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antenna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heights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ranging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from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30</a:t>
            </a:r>
            <a:r>
              <a:rPr sz="2800" spc="-125" dirty="0">
                <a:latin typeface="Arial"/>
                <a:cs typeface="Arial"/>
              </a:rPr>
              <a:t> m </a:t>
            </a:r>
            <a:r>
              <a:rPr sz="2800" spc="-155" dirty="0">
                <a:latin typeface="Arial"/>
                <a:cs typeface="Arial"/>
              </a:rPr>
              <a:t>200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950" i="1" spc="70" dirty="0">
                <a:latin typeface="Times New Roman"/>
                <a:cs typeface="Times New Roman"/>
              </a:rPr>
              <a:t>L</a:t>
            </a:r>
            <a:r>
              <a:rPr sz="1725" spc="104" baseline="-24154" dirty="0">
                <a:latin typeface="Times New Roman"/>
                <a:cs typeface="Times New Roman"/>
              </a:rPr>
              <a:t>50</a:t>
            </a:r>
            <a:r>
              <a:rPr sz="1725" spc="-104" baseline="-24154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i="1" spc="-20" dirty="0">
                <a:latin typeface="Times New Roman"/>
                <a:cs typeface="Times New Roman"/>
              </a:rPr>
              <a:t>urban</a:t>
            </a:r>
            <a:r>
              <a:rPr sz="1950" spc="-20" dirty="0">
                <a:latin typeface="Times New Roman"/>
                <a:cs typeface="Times New Roman"/>
              </a:rPr>
              <a:t>)</a:t>
            </a:r>
            <a:r>
              <a:rPr sz="2600" spc="-20" dirty="0">
                <a:latin typeface="Symbol"/>
                <a:cs typeface="Symbol"/>
              </a:rPr>
              <a:t></a:t>
            </a:r>
            <a:r>
              <a:rPr sz="1950" i="1" spc="-20" dirty="0">
                <a:latin typeface="Times New Roman"/>
                <a:cs typeface="Times New Roman"/>
              </a:rPr>
              <a:t>dB</a:t>
            </a:r>
            <a:r>
              <a:rPr sz="2600" spc="-20" dirty="0">
                <a:latin typeface="Symbol"/>
                <a:cs typeface="Symbol"/>
              </a:rPr>
              <a:t>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69.55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26.16</a:t>
            </a:r>
            <a:r>
              <a:rPr sz="1950" spc="-2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log</a:t>
            </a:r>
            <a:r>
              <a:rPr sz="1950" spc="395" dirty="0">
                <a:latin typeface="Times New Roman"/>
                <a:cs typeface="Times New Roman"/>
              </a:rPr>
              <a:t> </a:t>
            </a:r>
            <a:r>
              <a:rPr sz="1950" i="1" spc="90" dirty="0">
                <a:latin typeface="Times New Roman"/>
                <a:cs typeface="Times New Roman"/>
              </a:rPr>
              <a:t>f</a:t>
            </a:r>
            <a:r>
              <a:rPr sz="1725" i="1" spc="135" baseline="-24154" dirty="0">
                <a:latin typeface="Times New Roman"/>
                <a:cs typeface="Times New Roman"/>
              </a:rPr>
              <a:t>c</a:t>
            </a:r>
            <a:r>
              <a:rPr sz="1725" i="1" spc="675" baseline="-241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dirty="0">
                <a:latin typeface="Times New Roman"/>
                <a:cs typeface="Times New Roman"/>
              </a:rPr>
              <a:t>13.82</a:t>
            </a:r>
            <a:r>
              <a:rPr sz="1950" spc="-25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log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h</a:t>
            </a:r>
            <a:r>
              <a:rPr sz="1725" i="1" baseline="-24154" dirty="0">
                <a:latin typeface="Times New Roman"/>
                <a:cs typeface="Times New Roman"/>
              </a:rPr>
              <a:t>te</a:t>
            </a:r>
            <a:r>
              <a:rPr sz="1725" i="1" spc="525" baseline="-241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spc="-50" dirty="0">
                <a:latin typeface="Times New Roman"/>
                <a:cs typeface="Times New Roman"/>
              </a:rPr>
              <a:t> </a:t>
            </a:r>
            <a:r>
              <a:rPr sz="1950" i="1" spc="-1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Symbol"/>
                <a:cs typeface="Symbol"/>
              </a:rPr>
              <a:t></a:t>
            </a:r>
            <a:r>
              <a:rPr sz="1950" i="1" spc="-10" dirty="0">
                <a:latin typeface="Times New Roman"/>
                <a:cs typeface="Times New Roman"/>
              </a:rPr>
              <a:t>h</a:t>
            </a:r>
            <a:r>
              <a:rPr sz="1725" i="1" spc="-15" baseline="-24154" dirty="0">
                <a:latin typeface="Times New Roman"/>
                <a:cs typeface="Times New Roman"/>
              </a:rPr>
              <a:t>re</a:t>
            </a:r>
            <a:r>
              <a:rPr sz="1725" i="1" spc="67" baseline="-24154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Symbol"/>
                <a:cs typeface="Symbol"/>
              </a:rPr>
              <a:t>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5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Symbol"/>
                <a:cs typeface="Symbol"/>
              </a:rPr>
              <a:t></a:t>
            </a:r>
            <a:r>
              <a:rPr sz="1950" spc="-45" dirty="0">
                <a:latin typeface="Times New Roman"/>
                <a:cs typeface="Times New Roman"/>
              </a:rPr>
              <a:t>44.9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6.55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log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h</a:t>
            </a:r>
            <a:r>
              <a:rPr sz="1725" i="1" baseline="-24154" dirty="0">
                <a:latin typeface="Times New Roman"/>
                <a:cs typeface="Times New Roman"/>
              </a:rPr>
              <a:t>te</a:t>
            </a:r>
            <a:r>
              <a:rPr sz="1725" i="1" spc="82" baseline="-24154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Symbol"/>
                <a:cs typeface="Symbol"/>
              </a:rPr>
              <a:t></a:t>
            </a:r>
            <a:r>
              <a:rPr sz="1950" spc="-60" dirty="0">
                <a:latin typeface="Times New Roman"/>
                <a:cs typeface="Times New Roman"/>
              </a:rPr>
              <a:t>log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spc="-50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  <a:p>
            <a:pPr marL="565785" indent="-344170">
              <a:lnSpc>
                <a:spcPct val="100000"/>
              </a:lnSpc>
              <a:spcBef>
                <a:spcPts val="2050"/>
              </a:spcBef>
              <a:buChar char="•"/>
              <a:tabLst>
                <a:tab pos="565785" algn="l"/>
              </a:tabLst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baseline="-20833" dirty="0">
                <a:latin typeface="Arial"/>
                <a:cs typeface="Arial"/>
              </a:rPr>
              <a:t>c</a:t>
            </a:r>
            <a:r>
              <a:rPr sz="2400" spc="89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frequency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MHz)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150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MHz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1500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MHz,</a:t>
            </a:r>
            <a:endParaRPr sz="2400">
              <a:latin typeface="Arial"/>
              <a:cs typeface="Arial"/>
            </a:endParaRPr>
          </a:p>
          <a:p>
            <a:pPr marL="565785" indent="-344170">
              <a:lnSpc>
                <a:spcPct val="100000"/>
              </a:lnSpc>
              <a:buChar char="•"/>
              <a:tabLst>
                <a:tab pos="56578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baseline="-20833" dirty="0">
                <a:latin typeface="Arial"/>
                <a:cs typeface="Arial"/>
              </a:rPr>
              <a:t>te</a:t>
            </a:r>
            <a:r>
              <a:rPr sz="2400" spc="127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transmitter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meters)</a:t>
            </a:r>
            <a:endParaRPr sz="2400">
              <a:latin typeface="Arial"/>
              <a:cs typeface="Arial"/>
            </a:endParaRPr>
          </a:p>
          <a:p>
            <a:pPr marL="565785" indent="-344170">
              <a:lnSpc>
                <a:spcPct val="100000"/>
              </a:lnSpc>
              <a:buChar char="•"/>
              <a:tabLst>
                <a:tab pos="56578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baseline="-20833" dirty="0">
                <a:latin typeface="Arial"/>
                <a:cs typeface="Arial"/>
              </a:rPr>
              <a:t>re</a:t>
            </a:r>
            <a:r>
              <a:rPr sz="2400" spc="112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receiver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(mobile)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(1..10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m)</a:t>
            </a:r>
            <a:endParaRPr sz="2400">
              <a:latin typeface="Arial"/>
              <a:cs typeface="Arial"/>
            </a:endParaRPr>
          </a:p>
          <a:p>
            <a:pPr marL="565785" indent="-344170">
              <a:lnSpc>
                <a:spcPct val="100000"/>
              </a:lnSpc>
              <a:buChar char="•"/>
              <a:tabLst>
                <a:tab pos="565785" algn="l"/>
              </a:tabLst>
            </a:pPr>
            <a:r>
              <a:rPr sz="2400" spc="-90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T-</a:t>
            </a:r>
            <a:r>
              <a:rPr sz="2400" b="1" spc="-400" dirty="0">
                <a:latin typeface="Arial"/>
                <a:cs typeface="Arial"/>
              </a:rPr>
              <a:t>R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separation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distance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km),</a:t>
            </a:r>
            <a:endParaRPr sz="2400">
              <a:latin typeface="Arial"/>
              <a:cs typeface="Arial"/>
            </a:endParaRPr>
          </a:p>
          <a:p>
            <a:pPr marL="565785" marR="974090" indent="-344805">
              <a:lnSpc>
                <a:spcPct val="80000"/>
              </a:lnSpc>
              <a:spcBef>
                <a:spcPts val="575"/>
              </a:spcBef>
              <a:buChar char="•"/>
              <a:tabLst>
                <a:tab pos="565785" algn="l"/>
              </a:tabLst>
            </a:pPr>
            <a:r>
              <a:rPr sz="2400" spc="-95" dirty="0">
                <a:latin typeface="Arial"/>
                <a:cs typeface="Arial"/>
              </a:rPr>
              <a:t>a(h</a:t>
            </a:r>
            <a:r>
              <a:rPr sz="2400" spc="-142" baseline="-20833" dirty="0">
                <a:latin typeface="Arial"/>
                <a:cs typeface="Arial"/>
              </a:rPr>
              <a:t>re</a:t>
            </a:r>
            <a:r>
              <a:rPr sz="2400" spc="-127" baseline="-20833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)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correction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factor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mobile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antenna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(large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city,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small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medium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size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city,</a:t>
            </a:r>
            <a:r>
              <a:rPr sz="2400" spc="-105" dirty="0">
                <a:latin typeface="Arial"/>
                <a:cs typeface="Arial"/>
              </a:rPr>
              <a:t> suburban,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open </a:t>
            </a:r>
            <a:r>
              <a:rPr sz="2400" spc="-10" dirty="0">
                <a:latin typeface="Arial"/>
                <a:cs typeface="Arial"/>
              </a:rPr>
              <a:t>rural)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532632"/>
            <a:ext cx="9144000" cy="710565"/>
          </a:xfrm>
          <a:custGeom>
            <a:avLst/>
            <a:gdLst/>
            <a:ahLst/>
            <a:cxnLst/>
            <a:rect l="l" t="t" r="r" b="b"/>
            <a:pathLst>
              <a:path w="9144000" h="710564">
                <a:moveTo>
                  <a:pt x="0" y="685800"/>
                </a:moveTo>
                <a:lnTo>
                  <a:pt x="0" y="710183"/>
                </a:lnTo>
                <a:lnTo>
                  <a:pt x="9144000" y="710183"/>
                </a:lnTo>
                <a:lnTo>
                  <a:pt x="9144000" y="697991"/>
                </a:lnTo>
                <a:lnTo>
                  <a:pt x="15240" y="697991"/>
                </a:lnTo>
                <a:lnTo>
                  <a:pt x="0" y="685800"/>
                </a:lnTo>
                <a:close/>
              </a:path>
              <a:path w="9144000" h="710564">
                <a:moveTo>
                  <a:pt x="15240" y="12191"/>
                </a:moveTo>
                <a:lnTo>
                  <a:pt x="0" y="24383"/>
                </a:lnTo>
                <a:lnTo>
                  <a:pt x="0" y="685800"/>
                </a:lnTo>
                <a:lnTo>
                  <a:pt x="15240" y="697991"/>
                </a:lnTo>
                <a:lnTo>
                  <a:pt x="15240" y="12191"/>
                </a:lnTo>
                <a:close/>
              </a:path>
              <a:path w="9144000" h="710564">
                <a:moveTo>
                  <a:pt x="9131808" y="685800"/>
                </a:moveTo>
                <a:lnTo>
                  <a:pt x="15240" y="685800"/>
                </a:lnTo>
                <a:lnTo>
                  <a:pt x="15240" y="697991"/>
                </a:lnTo>
                <a:lnTo>
                  <a:pt x="9131808" y="697991"/>
                </a:lnTo>
                <a:lnTo>
                  <a:pt x="9131808" y="685800"/>
                </a:lnTo>
                <a:close/>
              </a:path>
              <a:path w="9144000" h="710564">
                <a:moveTo>
                  <a:pt x="9131808" y="12191"/>
                </a:moveTo>
                <a:lnTo>
                  <a:pt x="9131808" y="697991"/>
                </a:lnTo>
                <a:lnTo>
                  <a:pt x="9144000" y="685800"/>
                </a:lnTo>
                <a:lnTo>
                  <a:pt x="9143999" y="24383"/>
                </a:lnTo>
                <a:lnTo>
                  <a:pt x="9131808" y="12191"/>
                </a:lnTo>
                <a:close/>
              </a:path>
              <a:path w="9144000" h="710564">
                <a:moveTo>
                  <a:pt x="9144000" y="685800"/>
                </a:moveTo>
                <a:lnTo>
                  <a:pt x="9131808" y="697991"/>
                </a:lnTo>
                <a:lnTo>
                  <a:pt x="9144000" y="697991"/>
                </a:lnTo>
                <a:lnTo>
                  <a:pt x="9144000" y="685800"/>
                </a:lnTo>
                <a:close/>
              </a:path>
              <a:path w="9144000" h="710564">
                <a:moveTo>
                  <a:pt x="9143999" y="0"/>
                </a:moveTo>
                <a:lnTo>
                  <a:pt x="0" y="0"/>
                </a:lnTo>
                <a:lnTo>
                  <a:pt x="0" y="24383"/>
                </a:lnTo>
                <a:lnTo>
                  <a:pt x="15240" y="12191"/>
                </a:lnTo>
                <a:lnTo>
                  <a:pt x="9143999" y="12191"/>
                </a:lnTo>
                <a:lnTo>
                  <a:pt x="9143999" y="0"/>
                </a:lnTo>
                <a:close/>
              </a:path>
              <a:path w="9144000" h="710564">
                <a:moveTo>
                  <a:pt x="9131808" y="12191"/>
                </a:moveTo>
                <a:lnTo>
                  <a:pt x="15240" y="12191"/>
                </a:lnTo>
                <a:lnTo>
                  <a:pt x="15240" y="24383"/>
                </a:lnTo>
                <a:lnTo>
                  <a:pt x="9131808" y="24383"/>
                </a:lnTo>
                <a:lnTo>
                  <a:pt x="9131808" y="12191"/>
                </a:lnTo>
                <a:close/>
              </a:path>
              <a:path w="9144000" h="710564">
                <a:moveTo>
                  <a:pt x="9143999" y="12191"/>
                </a:moveTo>
                <a:lnTo>
                  <a:pt x="9131808" y="12191"/>
                </a:lnTo>
                <a:lnTo>
                  <a:pt x="9144000" y="24383"/>
                </a:lnTo>
                <a:lnTo>
                  <a:pt x="9143999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72</a:t>
            </a:fld>
            <a:endParaRPr spc="-25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810260"/>
            <a:ext cx="61188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700" dirty="0">
                <a:solidFill>
                  <a:srgbClr val="000000"/>
                </a:solidFill>
                <a:latin typeface="Arial"/>
                <a:cs typeface="Arial"/>
              </a:rPr>
              <a:t>PCS</a:t>
            </a:r>
            <a:r>
              <a:rPr sz="4000" b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335" dirty="0">
                <a:solidFill>
                  <a:srgbClr val="000000"/>
                </a:solidFill>
                <a:latin typeface="Arial"/>
                <a:cs typeface="Arial"/>
              </a:rPr>
              <a:t>Extension</a:t>
            </a:r>
            <a:r>
              <a:rPr sz="4000" b="1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5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4000" b="1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254" dirty="0">
                <a:solidFill>
                  <a:srgbClr val="000000"/>
                </a:solidFill>
                <a:latin typeface="Arial"/>
                <a:cs typeface="Arial"/>
              </a:rPr>
              <a:t>Hata</a:t>
            </a:r>
            <a:r>
              <a:rPr sz="4000" b="1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9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227" y="1465580"/>
            <a:ext cx="8798560" cy="5219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5455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465455" algn="l"/>
              </a:tabLst>
            </a:pPr>
            <a:r>
              <a:rPr sz="2400" spc="-140" dirty="0">
                <a:latin typeface="Arial"/>
                <a:cs typeface="Arial"/>
              </a:rPr>
              <a:t>Frequency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range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from1500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MHz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2000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MHz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spc="-300" dirty="0">
                <a:latin typeface="Arial"/>
                <a:cs typeface="Arial"/>
              </a:rPr>
              <a:t>BS-</a:t>
            </a:r>
            <a:r>
              <a:rPr sz="2400" spc="-240" dirty="0">
                <a:latin typeface="Arial"/>
                <a:cs typeface="Arial"/>
              </a:rPr>
              <a:t>MS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distance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1</a:t>
            </a:r>
            <a:r>
              <a:rPr sz="2400" spc="-114" dirty="0">
                <a:latin typeface="Arial"/>
                <a:cs typeface="Arial"/>
              </a:rPr>
              <a:t> km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20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km.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spc="-415" dirty="0">
                <a:latin typeface="Arial"/>
                <a:cs typeface="Arial"/>
              </a:rPr>
              <a:t>BS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heights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ranging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from</a:t>
            </a:r>
            <a:r>
              <a:rPr sz="2400" spc="-140" dirty="0">
                <a:latin typeface="Arial"/>
                <a:cs typeface="Arial"/>
              </a:rPr>
              <a:t> 30</a:t>
            </a:r>
            <a:r>
              <a:rPr sz="2400" spc="-100" dirty="0">
                <a:latin typeface="Arial"/>
                <a:cs typeface="Arial"/>
              </a:rPr>
              <a:t> m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200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m.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400"/>
              </a:spcBef>
            </a:pP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1725" baseline="-24154" dirty="0">
                <a:latin typeface="Times New Roman"/>
                <a:cs typeface="Times New Roman"/>
              </a:rPr>
              <a:t>50</a:t>
            </a:r>
            <a:r>
              <a:rPr sz="1725" spc="-89" baseline="-24154" dirty="0">
                <a:latin typeface="Times New Roman"/>
                <a:cs typeface="Times New Roman"/>
              </a:rPr>
              <a:t> </a:t>
            </a:r>
            <a:r>
              <a:rPr sz="2650" spc="-75" dirty="0">
                <a:latin typeface="Symbol"/>
                <a:cs typeface="Symbol"/>
              </a:rPr>
              <a:t></a:t>
            </a:r>
            <a:r>
              <a:rPr sz="2000" i="1" spc="-75" dirty="0">
                <a:latin typeface="Times New Roman"/>
                <a:cs typeface="Times New Roman"/>
              </a:rPr>
              <a:t>urban</a:t>
            </a:r>
            <a:r>
              <a:rPr sz="2650" spc="-75" dirty="0">
                <a:latin typeface="Symbol"/>
                <a:cs typeface="Symbol"/>
              </a:rPr>
              <a:t></a:t>
            </a:r>
            <a:r>
              <a:rPr sz="2650" spc="-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46.3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33.9</a:t>
            </a:r>
            <a:r>
              <a:rPr sz="2000" spc="-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log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320" dirty="0">
                <a:latin typeface="Times New Roman"/>
                <a:cs typeface="Times New Roman"/>
              </a:rPr>
              <a:t> </a:t>
            </a:r>
            <a:r>
              <a:rPr sz="1725" i="1" baseline="-24154" dirty="0">
                <a:latin typeface="Times New Roman"/>
                <a:cs typeface="Times New Roman"/>
              </a:rPr>
              <a:t>c</a:t>
            </a:r>
            <a:r>
              <a:rPr sz="1725" i="1" spc="569" baseline="-241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3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13.82</a:t>
            </a:r>
            <a:r>
              <a:rPr sz="2000" spc="-2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log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</a:t>
            </a:r>
            <a:r>
              <a:rPr sz="1725" i="1" baseline="-24154" dirty="0">
                <a:latin typeface="Times New Roman"/>
                <a:cs typeface="Times New Roman"/>
              </a:rPr>
              <a:t>te</a:t>
            </a:r>
            <a:r>
              <a:rPr sz="1725" i="1" spc="509" baseline="-241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a</a:t>
            </a:r>
            <a:r>
              <a:rPr sz="2650" spc="-20" dirty="0">
                <a:latin typeface="Symbol"/>
                <a:cs typeface="Symbol"/>
              </a:rPr>
              <a:t></a:t>
            </a:r>
            <a:r>
              <a:rPr sz="2000" i="1" spc="-20" dirty="0">
                <a:latin typeface="Times New Roman"/>
                <a:cs typeface="Times New Roman"/>
              </a:rPr>
              <a:t>h</a:t>
            </a:r>
            <a:r>
              <a:rPr sz="1725" i="1" spc="-30" baseline="-24154" dirty="0">
                <a:latin typeface="Times New Roman"/>
                <a:cs typeface="Times New Roman"/>
              </a:rPr>
              <a:t>re</a:t>
            </a:r>
            <a:r>
              <a:rPr sz="1725" i="1" spc="44" baseline="-24154" dirty="0">
                <a:latin typeface="Times New Roman"/>
                <a:cs typeface="Times New Roman"/>
              </a:rPr>
              <a:t> </a:t>
            </a:r>
            <a:r>
              <a:rPr sz="2650" spc="-240" dirty="0">
                <a:latin typeface="Symbol"/>
                <a:cs typeface="Symbol"/>
              </a:rPr>
              <a:t></a:t>
            </a:r>
            <a:r>
              <a:rPr sz="2650" spc="-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650" spc="-65" dirty="0">
                <a:latin typeface="Symbol"/>
                <a:cs typeface="Symbol"/>
              </a:rPr>
              <a:t></a:t>
            </a:r>
            <a:r>
              <a:rPr sz="2000" spc="-65" dirty="0">
                <a:latin typeface="Times New Roman"/>
                <a:cs typeface="Times New Roman"/>
              </a:rPr>
              <a:t>44.9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6.55</a:t>
            </a:r>
            <a:r>
              <a:rPr sz="2000" spc="-3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log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</a:t>
            </a:r>
            <a:r>
              <a:rPr sz="1725" i="1" baseline="-24154" dirty="0">
                <a:latin typeface="Times New Roman"/>
                <a:cs typeface="Times New Roman"/>
              </a:rPr>
              <a:t>te</a:t>
            </a:r>
            <a:r>
              <a:rPr sz="1725" i="1" spc="44" baseline="-24154" dirty="0">
                <a:latin typeface="Times New Roman"/>
                <a:cs typeface="Times New Roman"/>
              </a:rPr>
              <a:t> </a:t>
            </a:r>
            <a:r>
              <a:rPr sz="2650" spc="-85" dirty="0">
                <a:latin typeface="Symbol"/>
                <a:cs typeface="Symbol"/>
              </a:rPr>
              <a:t></a:t>
            </a:r>
            <a:r>
              <a:rPr sz="2000" spc="-85" dirty="0">
                <a:latin typeface="Times New Roman"/>
                <a:cs typeface="Times New Roman"/>
              </a:rPr>
              <a:t>log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C</a:t>
            </a:r>
            <a:r>
              <a:rPr sz="1725" i="1" spc="52" baseline="-24154" dirty="0">
                <a:latin typeface="Times New Roman"/>
                <a:cs typeface="Times New Roman"/>
              </a:rPr>
              <a:t>M</a:t>
            </a:r>
            <a:endParaRPr sz="1725" baseline="-24154">
              <a:latin typeface="Times New Roman"/>
              <a:cs typeface="Times New Roman"/>
            </a:endParaRPr>
          </a:p>
          <a:p>
            <a:pPr marL="465455" indent="-344170">
              <a:lnSpc>
                <a:spcPct val="100000"/>
              </a:lnSpc>
              <a:spcBef>
                <a:spcPts val="455"/>
              </a:spcBef>
              <a:buChar char="•"/>
              <a:tabLst>
                <a:tab pos="465455" algn="l"/>
              </a:tabLst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baseline="-20833" dirty="0">
                <a:latin typeface="Arial"/>
                <a:cs typeface="Arial"/>
              </a:rPr>
              <a:t>c</a:t>
            </a:r>
            <a:r>
              <a:rPr sz="2400" spc="97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frequency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MHz)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from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1500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MHz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2000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MHz,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baseline="-20833" dirty="0">
                <a:latin typeface="Arial"/>
                <a:cs typeface="Arial"/>
              </a:rPr>
              <a:t>te</a:t>
            </a:r>
            <a:r>
              <a:rPr sz="2400" spc="127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transmitter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meters)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baseline="-20833" dirty="0">
                <a:latin typeface="Arial"/>
                <a:cs typeface="Arial"/>
              </a:rPr>
              <a:t>re</a:t>
            </a:r>
            <a:r>
              <a:rPr sz="2400" spc="112" baseline="-20833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receiver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(mobile)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height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(1..10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m)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spc="-90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T-</a:t>
            </a:r>
            <a:r>
              <a:rPr sz="2400" b="1" spc="-400" dirty="0">
                <a:latin typeface="Arial"/>
                <a:cs typeface="Arial"/>
              </a:rPr>
              <a:t>R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separation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distance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km),</a:t>
            </a:r>
            <a:endParaRPr sz="2400">
              <a:latin typeface="Arial"/>
              <a:cs typeface="Arial"/>
            </a:endParaRPr>
          </a:p>
          <a:p>
            <a:pPr marL="465455" marR="322580" indent="-344805">
              <a:lnSpc>
                <a:spcPct val="100000"/>
              </a:lnSpc>
              <a:spcBef>
                <a:spcPts val="575"/>
              </a:spcBef>
              <a:buChar char="•"/>
              <a:tabLst>
                <a:tab pos="465455" algn="l"/>
              </a:tabLst>
            </a:pPr>
            <a:r>
              <a:rPr sz="2400" spc="-95" dirty="0">
                <a:latin typeface="Arial"/>
                <a:cs typeface="Arial"/>
              </a:rPr>
              <a:t>a(h</a:t>
            </a:r>
            <a:r>
              <a:rPr sz="2400" spc="-142" baseline="-20833" dirty="0">
                <a:latin typeface="Arial"/>
                <a:cs typeface="Arial"/>
              </a:rPr>
              <a:t>re</a:t>
            </a:r>
            <a:r>
              <a:rPr sz="2400" spc="-120" baseline="-20833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)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correction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factor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mobile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antenna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height </a:t>
            </a:r>
            <a:r>
              <a:rPr sz="2400" spc="-114" dirty="0">
                <a:latin typeface="Arial"/>
                <a:cs typeface="Arial"/>
              </a:rPr>
              <a:t>(large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city,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small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medium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size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city,</a:t>
            </a:r>
            <a:r>
              <a:rPr sz="2400" spc="-105" dirty="0">
                <a:latin typeface="Arial"/>
                <a:cs typeface="Arial"/>
              </a:rPr>
              <a:t> suburban,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open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rural)</a:t>
            </a:r>
            <a:endParaRPr sz="2400">
              <a:latin typeface="Arial"/>
              <a:cs typeface="Arial"/>
            </a:endParaRPr>
          </a:p>
          <a:p>
            <a:pPr marL="465455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465455" algn="l"/>
              </a:tabLst>
            </a:pPr>
            <a:r>
              <a:rPr sz="2400" spc="-110" dirty="0">
                <a:latin typeface="Arial"/>
                <a:cs typeface="Arial"/>
              </a:rPr>
              <a:t>C</a:t>
            </a:r>
            <a:r>
              <a:rPr sz="2400" spc="-165" baseline="-20833" dirty="0">
                <a:latin typeface="Arial"/>
                <a:cs typeface="Arial"/>
              </a:rPr>
              <a:t>M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0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dB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medium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sized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city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suburban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areas,</a:t>
            </a:r>
            <a:endParaRPr sz="2400">
              <a:latin typeface="Arial"/>
              <a:cs typeface="Arial"/>
            </a:endParaRPr>
          </a:p>
          <a:p>
            <a:pPr marL="941069" indent="-819785">
              <a:lnSpc>
                <a:spcPct val="100000"/>
              </a:lnSpc>
              <a:spcBef>
                <a:spcPts val="575"/>
              </a:spcBef>
              <a:buChar char="•"/>
              <a:tabLst>
                <a:tab pos="941069" algn="l"/>
              </a:tabLst>
            </a:pPr>
            <a:r>
              <a:rPr sz="2400" spc="-140" dirty="0">
                <a:latin typeface="Arial"/>
                <a:cs typeface="Arial"/>
              </a:rPr>
              <a:t>3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dB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metropolitan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807207"/>
            <a:ext cx="9144000" cy="561340"/>
          </a:xfrm>
          <a:custGeom>
            <a:avLst/>
            <a:gdLst/>
            <a:ahLst/>
            <a:cxnLst/>
            <a:rect l="l" t="t" r="r" b="b"/>
            <a:pathLst>
              <a:path w="9144000" h="561339">
                <a:moveTo>
                  <a:pt x="0" y="533400"/>
                </a:moveTo>
                <a:lnTo>
                  <a:pt x="0" y="560831"/>
                </a:lnTo>
                <a:lnTo>
                  <a:pt x="9144000" y="560831"/>
                </a:lnTo>
                <a:lnTo>
                  <a:pt x="9144000" y="545591"/>
                </a:lnTo>
                <a:lnTo>
                  <a:pt x="15240" y="545591"/>
                </a:lnTo>
                <a:lnTo>
                  <a:pt x="0" y="533400"/>
                </a:lnTo>
                <a:close/>
              </a:path>
              <a:path w="9144000" h="561339">
                <a:moveTo>
                  <a:pt x="15240" y="12191"/>
                </a:moveTo>
                <a:lnTo>
                  <a:pt x="0" y="27431"/>
                </a:lnTo>
                <a:lnTo>
                  <a:pt x="0" y="533400"/>
                </a:lnTo>
                <a:lnTo>
                  <a:pt x="15240" y="545591"/>
                </a:lnTo>
                <a:lnTo>
                  <a:pt x="15240" y="12191"/>
                </a:lnTo>
                <a:close/>
              </a:path>
              <a:path w="9144000" h="561339">
                <a:moveTo>
                  <a:pt x="9131808" y="533400"/>
                </a:moveTo>
                <a:lnTo>
                  <a:pt x="15240" y="533400"/>
                </a:lnTo>
                <a:lnTo>
                  <a:pt x="15240" y="545591"/>
                </a:lnTo>
                <a:lnTo>
                  <a:pt x="9131808" y="545591"/>
                </a:lnTo>
                <a:lnTo>
                  <a:pt x="9131808" y="533400"/>
                </a:lnTo>
                <a:close/>
              </a:path>
              <a:path w="9144000" h="561339">
                <a:moveTo>
                  <a:pt x="9131808" y="12191"/>
                </a:moveTo>
                <a:lnTo>
                  <a:pt x="9131808" y="545591"/>
                </a:lnTo>
                <a:lnTo>
                  <a:pt x="9144000" y="533400"/>
                </a:lnTo>
                <a:lnTo>
                  <a:pt x="9144000" y="27431"/>
                </a:lnTo>
                <a:lnTo>
                  <a:pt x="9131808" y="12191"/>
                </a:lnTo>
                <a:close/>
              </a:path>
              <a:path w="9144000" h="561339">
                <a:moveTo>
                  <a:pt x="9144000" y="533400"/>
                </a:moveTo>
                <a:lnTo>
                  <a:pt x="9131808" y="545591"/>
                </a:lnTo>
                <a:lnTo>
                  <a:pt x="9144000" y="545591"/>
                </a:lnTo>
                <a:lnTo>
                  <a:pt x="9144000" y="533400"/>
                </a:lnTo>
                <a:close/>
              </a:path>
              <a:path w="9144000" h="561339">
                <a:moveTo>
                  <a:pt x="9144000" y="0"/>
                </a:moveTo>
                <a:lnTo>
                  <a:pt x="0" y="0"/>
                </a:lnTo>
                <a:lnTo>
                  <a:pt x="0" y="27431"/>
                </a:lnTo>
                <a:lnTo>
                  <a:pt x="15240" y="12191"/>
                </a:lnTo>
                <a:lnTo>
                  <a:pt x="9144000" y="12191"/>
                </a:lnTo>
                <a:lnTo>
                  <a:pt x="9144000" y="0"/>
                </a:lnTo>
                <a:close/>
              </a:path>
              <a:path w="9144000" h="561339">
                <a:moveTo>
                  <a:pt x="9131808" y="12191"/>
                </a:moveTo>
                <a:lnTo>
                  <a:pt x="15240" y="12191"/>
                </a:lnTo>
                <a:lnTo>
                  <a:pt x="15240" y="27431"/>
                </a:lnTo>
                <a:lnTo>
                  <a:pt x="9131808" y="27431"/>
                </a:lnTo>
                <a:lnTo>
                  <a:pt x="9131808" y="12191"/>
                </a:lnTo>
                <a:close/>
              </a:path>
              <a:path w="9144000" h="561339">
                <a:moveTo>
                  <a:pt x="9144000" y="12191"/>
                </a:moveTo>
                <a:lnTo>
                  <a:pt x="9131808" y="12191"/>
                </a:lnTo>
                <a:lnTo>
                  <a:pt x="9144000" y="27431"/>
                </a:lnTo>
                <a:lnTo>
                  <a:pt x="9144000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73</a:t>
            </a:fld>
            <a:endParaRPr spc="-25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764" y="923036"/>
            <a:ext cx="64668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45" dirty="0">
                <a:solidFill>
                  <a:srgbClr val="000000"/>
                </a:solidFill>
                <a:latin typeface="Arial"/>
                <a:cs typeface="Arial"/>
              </a:rPr>
              <a:t>Walfisch</a:t>
            </a:r>
            <a:r>
              <a:rPr b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34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1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285" dirty="0">
                <a:solidFill>
                  <a:srgbClr val="000000"/>
                </a:solidFill>
                <a:latin typeface="Arial"/>
                <a:cs typeface="Arial"/>
              </a:rPr>
              <a:t>Bertoni</a:t>
            </a:r>
            <a:r>
              <a:rPr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772922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spc="-150" dirty="0">
                <a:latin typeface="Arial"/>
                <a:cs typeface="Arial"/>
              </a:rPr>
              <a:t>considered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impact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rooftops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building 	</a:t>
            </a:r>
            <a:r>
              <a:rPr sz="2800" spc="-95" dirty="0">
                <a:latin typeface="Arial"/>
                <a:cs typeface="Arial"/>
              </a:rPr>
              <a:t>height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by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using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diffraction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predict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average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signal 	strength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street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0162" y="4016121"/>
            <a:ext cx="7716520" cy="2713355"/>
            <a:chOff x="1300162" y="4016121"/>
            <a:chExt cx="7716520" cy="2713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015" y="5874702"/>
              <a:ext cx="96837" cy="968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898" y="5874702"/>
              <a:ext cx="110172" cy="96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67753" y="5762434"/>
              <a:ext cx="445134" cy="161290"/>
            </a:xfrm>
            <a:custGeom>
              <a:avLst/>
              <a:gdLst/>
              <a:ahLst/>
              <a:cxnLst/>
              <a:rect l="l" t="t" r="r" b="b"/>
              <a:pathLst>
                <a:path w="445134" h="161289">
                  <a:moveTo>
                    <a:pt x="255460" y="0"/>
                  </a:moveTo>
                  <a:lnTo>
                    <a:pt x="171830" y="0"/>
                  </a:lnTo>
                  <a:lnTo>
                    <a:pt x="156400" y="2095"/>
                  </a:lnTo>
                  <a:lnTo>
                    <a:pt x="138683" y="11048"/>
                  </a:lnTo>
                  <a:lnTo>
                    <a:pt x="132206" y="17525"/>
                  </a:lnTo>
                  <a:lnTo>
                    <a:pt x="127825" y="24193"/>
                  </a:lnTo>
                  <a:lnTo>
                    <a:pt x="121157" y="30860"/>
                  </a:lnTo>
                  <a:lnTo>
                    <a:pt x="116776" y="39623"/>
                  </a:lnTo>
                  <a:lnTo>
                    <a:pt x="116776" y="57150"/>
                  </a:lnTo>
                  <a:lnTo>
                    <a:pt x="114490" y="66103"/>
                  </a:lnTo>
                  <a:lnTo>
                    <a:pt x="110108" y="72580"/>
                  </a:lnTo>
                  <a:lnTo>
                    <a:pt x="90297" y="81533"/>
                  </a:lnTo>
                  <a:lnTo>
                    <a:pt x="68389" y="83629"/>
                  </a:lnTo>
                  <a:lnTo>
                    <a:pt x="44196" y="81533"/>
                  </a:lnTo>
                  <a:lnTo>
                    <a:pt x="22098" y="79247"/>
                  </a:lnTo>
                  <a:lnTo>
                    <a:pt x="15430" y="103441"/>
                  </a:lnTo>
                  <a:lnTo>
                    <a:pt x="6667" y="127634"/>
                  </a:lnTo>
                  <a:lnTo>
                    <a:pt x="0" y="154114"/>
                  </a:lnTo>
                  <a:lnTo>
                    <a:pt x="0" y="156400"/>
                  </a:lnTo>
                  <a:lnTo>
                    <a:pt x="222313" y="160781"/>
                  </a:lnTo>
                  <a:lnTo>
                    <a:pt x="444626" y="158495"/>
                  </a:lnTo>
                  <a:lnTo>
                    <a:pt x="444626" y="123253"/>
                  </a:lnTo>
                  <a:lnTo>
                    <a:pt x="442531" y="107822"/>
                  </a:lnTo>
                  <a:lnTo>
                    <a:pt x="413956" y="79247"/>
                  </a:lnTo>
                  <a:lnTo>
                    <a:pt x="343471" y="68198"/>
                  </a:lnTo>
                  <a:lnTo>
                    <a:pt x="330136" y="59435"/>
                  </a:lnTo>
                  <a:lnTo>
                    <a:pt x="305943" y="17525"/>
                  </a:lnTo>
                  <a:lnTo>
                    <a:pt x="279653" y="4381"/>
                  </a:lnTo>
                  <a:lnTo>
                    <a:pt x="25546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7753" y="5762434"/>
              <a:ext cx="445134" cy="161290"/>
            </a:xfrm>
            <a:custGeom>
              <a:avLst/>
              <a:gdLst/>
              <a:ahLst/>
              <a:cxnLst/>
              <a:rect l="l" t="t" r="r" b="b"/>
              <a:pathLst>
                <a:path w="445134" h="161289">
                  <a:moveTo>
                    <a:pt x="22098" y="79247"/>
                  </a:moveTo>
                  <a:lnTo>
                    <a:pt x="15430" y="103441"/>
                  </a:lnTo>
                  <a:lnTo>
                    <a:pt x="6667" y="127634"/>
                  </a:lnTo>
                  <a:lnTo>
                    <a:pt x="4572" y="136588"/>
                  </a:lnTo>
                  <a:lnTo>
                    <a:pt x="2286" y="145351"/>
                  </a:lnTo>
                  <a:lnTo>
                    <a:pt x="0" y="154114"/>
                  </a:lnTo>
                  <a:lnTo>
                    <a:pt x="0" y="156400"/>
                  </a:lnTo>
                  <a:lnTo>
                    <a:pt x="222313" y="160781"/>
                  </a:lnTo>
                  <a:lnTo>
                    <a:pt x="444626" y="158495"/>
                  </a:lnTo>
                  <a:lnTo>
                    <a:pt x="444626" y="138683"/>
                  </a:lnTo>
                  <a:lnTo>
                    <a:pt x="444626" y="123253"/>
                  </a:lnTo>
                  <a:lnTo>
                    <a:pt x="422719" y="85915"/>
                  </a:lnTo>
                  <a:lnTo>
                    <a:pt x="367665" y="70484"/>
                  </a:lnTo>
                  <a:lnTo>
                    <a:pt x="343471" y="68198"/>
                  </a:lnTo>
                  <a:lnTo>
                    <a:pt x="336803" y="63817"/>
                  </a:lnTo>
                  <a:lnTo>
                    <a:pt x="330136" y="59435"/>
                  </a:lnTo>
                  <a:lnTo>
                    <a:pt x="321373" y="41909"/>
                  </a:lnTo>
                  <a:lnTo>
                    <a:pt x="279653" y="4381"/>
                  </a:lnTo>
                  <a:lnTo>
                    <a:pt x="255460" y="0"/>
                  </a:lnTo>
                  <a:lnTo>
                    <a:pt x="231267" y="0"/>
                  </a:lnTo>
                  <a:lnTo>
                    <a:pt x="209169" y="0"/>
                  </a:lnTo>
                  <a:lnTo>
                    <a:pt x="187071" y="0"/>
                  </a:lnTo>
                  <a:lnTo>
                    <a:pt x="171830" y="0"/>
                  </a:lnTo>
                  <a:lnTo>
                    <a:pt x="156400" y="2095"/>
                  </a:lnTo>
                  <a:lnTo>
                    <a:pt x="138683" y="11048"/>
                  </a:lnTo>
                  <a:lnTo>
                    <a:pt x="132206" y="17525"/>
                  </a:lnTo>
                  <a:lnTo>
                    <a:pt x="127825" y="24193"/>
                  </a:lnTo>
                  <a:lnTo>
                    <a:pt x="121157" y="30860"/>
                  </a:lnTo>
                  <a:lnTo>
                    <a:pt x="116776" y="39623"/>
                  </a:lnTo>
                  <a:lnTo>
                    <a:pt x="116776" y="48386"/>
                  </a:lnTo>
                  <a:lnTo>
                    <a:pt x="116776" y="57150"/>
                  </a:lnTo>
                  <a:lnTo>
                    <a:pt x="114490" y="66103"/>
                  </a:lnTo>
                  <a:lnTo>
                    <a:pt x="110108" y="72580"/>
                  </a:lnTo>
                  <a:lnTo>
                    <a:pt x="90297" y="81533"/>
                  </a:lnTo>
                  <a:lnTo>
                    <a:pt x="68389" y="83629"/>
                  </a:lnTo>
                  <a:lnTo>
                    <a:pt x="44196" y="81533"/>
                  </a:lnTo>
                  <a:lnTo>
                    <a:pt x="22098" y="79247"/>
                  </a:lnTo>
                  <a:close/>
                </a:path>
              </a:pathLst>
            </a:custGeom>
            <a:ln w="13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6170" y="5630322"/>
              <a:ext cx="1202055" cy="0"/>
            </a:xfrm>
            <a:custGeom>
              <a:avLst/>
              <a:gdLst/>
              <a:ahLst/>
              <a:cxnLst/>
              <a:rect l="l" t="t" r="r" b="b"/>
              <a:pathLst>
                <a:path w="1202054">
                  <a:moveTo>
                    <a:pt x="0" y="0"/>
                  </a:moveTo>
                  <a:lnTo>
                    <a:pt x="330136" y="0"/>
                  </a:lnTo>
                </a:path>
                <a:path w="1202054">
                  <a:moveTo>
                    <a:pt x="983741" y="0"/>
                  </a:moveTo>
                  <a:lnTo>
                    <a:pt x="1201674" y="0"/>
                  </a:lnTo>
                </a:path>
              </a:pathLst>
            </a:custGeom>
            <a:ln w="131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0162" y="4022788"/>
              <a:ext cx="7716520" cy="1964689"/>
            </a:xfrm>
            <a:custGeom>
              <a:avLst/>
              <a:gdLst/>
              <a:ahLst/>
              <a:cxnLst/>
              <a:rect l="l" t="t" r="r" b="b"/>
              <a:pathLst>
                <a:path w="7716520" h="1964689">
                  <a:moveTo>
                    <a:pt x="7716393" y="1942147"/>
                  </a:moveTo>
                  <a:lnTo>
                    <a:pt x="902398" y="1942147"/>
                  </a:lnTo>
                  <a:lnTo>
                    <a:pt x="902398" y="0"/>
                  </a:lnTo>
                  <a:lnTo>
                    <a:pt x="869251" y="0"/>
                  </a:lnTo>
                  <a:lnTo>
                    <a:pt x="869251" y="1942147"/>
                  </a:lnTo>
                  <a:lnTo>
                    <a:pt x="0" y="1942147"/>
                  </a:lnTo>
                  <a:lnTo>
                    <a:pt x="0" y="1964245"/>
                  </a:lnTo>
                  <a:lnTo>
                    <a:pt x="7716393" y="1964245"/>
                  </a:lnTo>
                  <a:lnTo>
                    <a:pt x="7716393" y="1942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9447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647128" y="0"/>
                  </a:moveTo>
                  <a:lnTo>
                    <a:pt x="0" y="0"/>
                  </a:lnTo>
                  <a:lnTo>
                    <a:pt x="0" y="1074610"/>
                  </a:lnTo>
                  <a:lnTo>
                    <a:pt x="647128" y="1074610"/>
                  </a:lnTo>
                  <a:lnTo>
                    <a:pt x="64712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9447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0" y="0"/>
                  </a:moveTo>
                  <a:lnTo>
                    <a:pt x="647128" y="0"/>
                  </a:lnTo>
                  <a:lnTo>
                    <a:pt x="647128" y="1074610"/>
                  </a:lnTo>
                  <a:lnTo>
                    <a:pt x="0" y="1074610"/>
                  </a:lnTo>
                  <a:lnTo>
                    <a:pt x="0" y="0"/>
                  </a:lnTo>
                  <a:close/>
                </a:path>
              </a:pathLst>
            </a:custGeom>
            <a:ln w="22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40211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647128" y="0"/>
                  </a:moveTo>
                  <a:lnTo>
                    <a:pt x="0" y="0"/>
                  </a:lnTo>
                  <a:lnTo>
                    <a:pt x="0" y="1074610"/>
                  </a:lnTo>
                  <a:lnTo>
                    <a:pt x="647128" y="1074610"/>
                  </a:lnTo>
                  <a:lnTo>
                    <a:pt x="64712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0211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0" y="0"/>
                  </a:moveTo>
                  <a:lnTo>
                    <a:pt x="647128" y="0"/>
                  </a:lnTo>
                  <a:lnTo>
                    <a:pt x="647128" y="1074610"/>
                  </a:lnTo>
                  <a:lnTo>
                    <a:pt x="0" y="1074610"/>
                  </a:lnTo>
                  <a:lnTo>
                    <a:pt x="0" y="0"/>
                  </a:lnTo>
                  <a:close/>
                </a:path>
              </a:pathLst>
            </a:custGeom>
            <a:ln w="22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2209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647128" y="0"/>
                  </a:moveTo>
                  <a:lnTo>
                    <a:pt x="0" y="0"/>
                  </a:lnTo>
                  <a:lnTo>
                    <a:pt x="0" y="1074610"/>
                  </a:lnTo>
                  <a:lnTo>
                    <a:pt x="647128" y="1074610"/>
                  </a:lnTo>
                  <a:lnTo>
                    <a:pt x="64712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2209" y="4890325"/>
              <a:ext cx="647700" cy="1075055"/>
            </a:xfrm>
            <a:custGeom>
              <a:avLst/>
              <a:gdLst/>
              <a:ahLst/>
              <a:cxnLst/>
              <a:rect l="l" t="t" r="r" b="b"/>
              <a:pathLst>
                <a:path w="647700" h="1075054">
                  <a:moveTo>
                    <a:pt x="0" y="0"/>
                  </a:moveTo>
                  <a:lnTo>
                    <a:pt x="647128" y="0"/>
                  </a:lnTo>
                  <a:lnTo>
                    <a:pt x="647128" y="1074610"/>
                  </a:lnTo>
                  <a:lnTo>
                    <a:pt x="0" y="1074610"/>
                  </a:lnTo>
                  <a:lnTo>
                    <a:pt x="0" y="0"/>
                  </a:lnTo>
                  <a:close/>
                </a:path>
              </a:pathLst>
            </a:custGeom>
            <a:ln w="22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2973" y="4890325"/>
              <a:ext cx="647065" cy="1075055"/>
            </a:xfrm>
            <a:custGeom>
              <a:avLst/>
              <a:gdLst/>
              <a:ahLst/>
              <a:cxnLst/>
              <a:rect l="l" t="t" r="r" b="b"/>
              <a:pathLst>
                <a:path w="647065" h="1075054">
                  <a:moveTo>
                    <a:pt x="646937" y="0"/>
                  </a:moveTo>
                  <a:lnTo>
                    <a:pt x="0" y="0"/>
                  </a:lnTo>
                  <a:lnTo>
                    <a:pt x="0" y="1074610"/>
                  </a:lnTo>
                  <a:lnTo>
                    <a:pt x="646937" y="1074610"/>
                  </a:lnTo>
                  <a:lnTo>
                    <a:pt x="64693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2973" y="4890325"/>
              <a:ext cx="647065" cy="1075055"/>
            </a:xfrm>
            <a:custGeom>
              <a:avLst/>
              <a:gdLst/>
              <a:ahLst/>
              <a:cxnLst/>
              <a:rect l="l" t="t" r="r" b="b"/>
              <a:pathLst>
                <a:path w="647065" h="1075054">
                  <a:moveTo>
                    <a:pt x="0" y="0"/>
                  </a:moveTo>
                  <a:lnTo>
                    <a:pt x="646937" y="0"/>
                  </a:lnTo>
                  <a:lnTo>
                    <a:pt x="646937" y="1074610"/>
                  </a:lnTo>
                  <a:lnTo>
                    <a:pt x="0" y="1074610"/>
                  </a:lnTo>
                  <a:lnTo>
                    <a:pt x="0" y="0"/>
                  </a:lnTo>
                  <a:close/>
                </a:path>
              </a:pathLst>
            </a:custGeom>
            <a:ln w="22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3283" y="4896993"/>
              <a:ext cx="4780915" cy="0"/>
            </a:xfrm>
            <a:custGeom>
              <a:avLst/>
              <a:gdLst/>
              <a:ahLst/>
              <a:cxnLst/>
              <a:rect l="l" t="t" r="r" b="b"/>
              <a:pathLst>
                <a:path w="4780915">
                  <a:moveTo>
                    <a:pt x="0" y="0"/>
                  </a:moveTo>
                  <a:lnTo>
                    <a:pt x="4780597" y="0"/>
                  </a:lnTo>
                </a:path>
              </a:pathLst>
            </a:custGeom>
            <a:ln w="1333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6372" y="4022788"/>
              <a:ext cx="6339205" cy="2131695"/>
            </a:xfrm>
            <a:custGeom>
              <a:avLst/>
              <a:gdLst/>
              <a:ahLst/>
              <a:cxnLst/>
              <a:rect l="l" t="t" r="r" b="b"/>
              <a:pathLst>
                <a:path w="6339205" h="2131695">
                  <a:moveTo>
                    <a:pt x="561213" y="874204"/>
                  </a:moveTo>
                  <a:lnTo>
                    <a:pt x="563498" y="1953196"/>
                  </a:lnTo>
                </a:path>
                <a:path w="6339205" h="2131695">
                  <a:moveTo>
                    <a:pt x="609600" y="966597"/>
                  </a:moveTo>
                  <a:lnTo>
                    <a:pt x="561213" y="874204"/>
                  </a:lnTo>
                  <a:lnTo>
                    <a:pt x="515112" y="966597"/>
                  </a:lnTo>
                </a:path>
                <a:path w="6339205" h="2131695">
                  <a:moveTo>
                    <a:pt x="515112" y="1860804"/>
                  </a:moveTo>
                  <a:lnTo>
                    <a:pt x="563498" y="1953196"/>
                  </a:lnTo>
                  <a:lnTo>
                    <a:pt x="609600" y="1860804"/>
                  </a:lnTo>
                </a:path>
                <a:path w="6339205" h="2131695">
                  <a:moveTo>
                    <a:pt x="561213" y="0"/>
                  </a:moveTo>
                  <a:lnTo>
                    <a:pt x="563498" y="874204"/>
                  </a:lnTo>
                </a:path>
                <a:path w="6339205" h="2131695">
                  <a:moveTo>
                    <a:pt x="609600" y="92392"/>
                  </a:moveTo>
                  <a:lnTo>
                    <a:pt x="561213" y="0"/>
                  </a:lnTo>
                  <a:lnTo>
                    <a:pt x="515112" y="92392"/>
                  </a:lnTo>
                </a:path>
                <a:path w="6339205" h="2131695">
                  <a:moveTo>
                    <a:pt x="515112" y="781621"/>
                  </a:moveTo>
                  <a:lnTo>
                    <a:pt x="563498" y="874204"/>
                  </a:lnTo>
                  <a:lnTo>
                    <a:pt x="609600" y="781621"/>
                  </a:lnTo>
                </a:path>
                <a:path w="6339205" h="2131695">
                  <a:moveTo>
                    <a:pt x="48387" y="0"/>
                  </a:moveTo>
                  <a:lnTo>
                    <a:pt x="48387" y="1953196"/>
                  </a:lnTo>
                </a:path>
                <a:path w="6339205" h="2131695">
                  <a:moveTo>
                    <a:pt x="96774" y="92392"/>
                  </a:moveTo>
                  <a:lnTo>
                    <a:pt x="48387" y="0"/>
                  </a:lnTo>
                  <a:lnTo>
                    <a:pt x="2286" y="92392"/>
                  </a:lnTo>
                </a:path>
                <a:path w="6339205" h="2131695">
                  <a:moveTo>
                    <a:pt x="0" y="1860804"/>
                  </a:moveTo>
                  <a:lnTo>
                    <a:pt x="48387" y="1953196"/>
                  </a:lnTo>
                  <a:lnTo>
                    <a:pt x="94678" y="1860804"/>
                  </a:lnTo>
                </a:path>
                <a:path w="6339205" h="2131695">
                  <a:moveTo>
                    <a:pt x="728472" y="2081022"/>
                  </a:moveTo>
                  <a:lnTo>
                    <a:pt x="5929312" y="2083117"/>
                  </a:lnTo>
                </a:path>
                <a:path w="6339205" h="2131695">
                  <a:moveTo>
                    <a:pt x="820864" y="2032444"/>
                  </a:moveTo>
                  <a:lnTo>
                    <a:pt x="728472" y="2081022"/>
                  </a:lnTo>
                  <a:lnTo>
                    <a:pt x="820864" y="2127123"/>
                  </a:lnTo>
                </a:path>
                <a:path w="6339205" h="2131695">
                  <a:moveTo>
                    <a:pt x="5836920" y="2131695"/>
                  </a:moveTo>
                  <a:lnTo>
                    <a:pt x="5929312" y="2083117"/>
                  </a:lnTo>
                  <a:lnTo>
                    <a:pt x="5836920" y="2036826"/>
                  </a:lnTo>
                </a:path>
                <a:path w="6339205" h="2131695">
                  <a:moveTo>
                    <a:pt x="781240" y="0"/>
                  </a:moveTo>
                  <a:lnTo>
                    <a:pt x="1859851" y="2095"/>
                  </a:lnTo>
                </a:path>
                <a:path w="6339205" h="2131695">
                  <a:moveTo>
                    <a:pt x="781240" y="0"/>
                  </a:moveTo>
                  <a:lnTo>
                    <a:pt x="5454015" y="874204"/>
                  </a:lnTo>
                </a:path>
                <a:path w="6339205" h="2131695">
                  <a:moveTo>
                    <a:pt x="5454015" y="874204"/>
                  </a:moveTo>
                  <a:lnTo>
                    <a:pt x="5929312" y="1541526"/>
                  </a:lnTo>
                </a:path>
                <a:path w="6339205" h="2131695">
                  <a:moveTo>
                    <a:pt x="5454015" y="874204"/>
                  </a:moveTo>
                  <a:lnTo>
                    <a:pt x="6338696" y="1272730"/>
                  </a:lnTo>
                </a:path>
                <a:path w="6339205" h="2131695">
                  <a:moveTo>
                    <a:pt x="6338696" y="1272730"/>
                  </a:moveTo>
                  <a:lnTo>
                    <a:pt x="5929312" y="1541526"/>
                  </a:lnTo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0292" y="5969508"/>
              <a:ext cx="0" cy="541655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0"/>
                  </a:moveTo>
                  <a:lnTo>
                    <a:pt x="0" y="541591"/>
                  </a:lnTo>
                </a:path>
              </a:pathLst>
            </a:custGeom>
            <a:ln w="131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2334" y="5969508"/>
              <a:ext cx="1221740" cy="488950"/>
            </a:xfrm>
            <a:custGeom>
              <a:avLst/>
              <a:gdLst/>
              <a:ahLst/>
              <a:cxnLst/>
              <a:rect l="l" t="t" r="r" b="b"/>
              <a:pathLst>
                <a:path w="1221740" h="488950">
                  <a:moveTo>
                    <a:pt x="13347" y="6477"/>
                  </a:moveTo>
                  <a:lnTo>
                    <a:pt x="11049" y="4381"/>
                  </a:lnTo>
                  <a:lnTo>
                    <a:pt x="6680" y="0"/>
                  </a:lnTo>
                  <a:lnTo>
                    <a:pt x="4394" y="2095"/>
                  </a:lnTo>
                  <a:lnTo>
                    <a:pt x="2298" y="4381"/>
                  </a:lnTo>
                  <a:lnTo>
                    <a:pt x="0" y="6477"/>
                  </a:lnTo>
                  <a:lnTo>
                    <a:pt x="6680" y="13144"/>
                  </a:lnTo>
                  <a:lnTo>
                    <a:pt x="8775" y="10858"/>
                  </a:lnTo>
                  <a:lnTo>
                    <a:pt x="11049" y="8763"/>
                  </a:lnTo>
                  <a:lnTo>
                    <a:pt x="13347" y="8763"/>
                  </a:lnTo>
                  <a:lnTo>
                    <a:pt x="13347" y="6477"/>
                  </a:lnTo>
                  <a:close/>
                </a:path>
                <a:path w="1221740" h="488950">
                  <a:moveTo>
                    <a:pt x="1219403" y="240030"/>
                  </a:moveTo>
                  <a:lnTo>
                    <a:pt x="1217117" y="237744"/>
                  </a:lnTo>
                  <a:lnTo>
                    <a:pt x="1210640" y="237744"/>
                  </a:lnTo>
                  <a:lnTo>
                    <a:pt x="1206258" y="242125"/>
                  </a:lnTo>
                  <a:lnTo>
                    <a:pt x="1206258" y="246507"/>
                  </a:lnTo>
                  <a:lnTo>
                    <a:pt x="1208354" y="248793"/>
                  </a:lnTo>
                  <a:lnTo>
                    <a:pt x="1210640" y="250888"/>
                  </a:lnTo>
                  <a:lnTo>
                    <a:pt x="1217117" y="250888"/>
                  </a:lnTo>
                  <a:lnTo>
                    <a:pt x="1219403" y="248793"/>
                  </a:lnTo>
                  <a:lnTo>
                    <a:pt x="1219403" y="242125"/>
                  </a:lnTo>
                  <a:lnTo>
                    <a:pt x="1219403" y="240030"/>
                  </a:lnTo>
                  <a:close/>
                </a:path>
                <a:path w="1221740" h="488950">
                  <a:moveTo>
                    <a:pt x="1219403" y="213550"/>
                  </a:moveTo>
                  <a:lnTo>
                    <a:pt x="1217117" y="211264"/>
                  </a:lnTo>
                  <a:lnTo>
                    <a:pt x="1210640" y="211264"/>
                  </a:lnTo>
                  <a:lnTo>
                    <a:pt x="1206258" y="215646"/>
                  </a:lnTo>
                  <a:lnTo>
                    <a:pt x="1206258" y="220027"/>
                  </a:lnTo>
                  <a:lnTo>
                    <a:pt x="1208354" y="222313"/>
                  </a:lnTo>
                  <a:lnTo>
                    <a:pt x="1210640" y="224599"/>
                  </a:lnTo>
                  <a:lnTo>
                    <a:pt x="1217117" y="224599"/>
                  </a:lnTo>
                  <a:lnTo>
                    <a:pt x="1219403" y="222313"/>
                  </a:lnTo>
                  <a:lnTo>
                    <a:pt x="1219403" y="215646"/>
                  </a:lnTo>
                  <a:lnTo>
                    <a:pt x="1219403" y="213550"/>
                  </a:lnTo>
                  <a:close/>
                </a:path>
                <a:path w="1221740" h="488950">
                  <a:moveTo>
                    <a:pt x="1219403" y="187071"/>
                  </a:moveTo>
                  <a:lnTo>
                    <a:pt x="1217117" y="184975"/>
                  </a:lnTo>
                  <a:lnTo>
                    <a:pt x="1210640" y="184975"/>
                  </a:lnTo>
                  <a:lnTo>
                    <a:pt x="1208354" y="187071"/>
                  </a:lnTo>
                  <a:lnTo>
                    <a:pt x="1206258" y="189357"/>
                  </a:lnTo>
                  <a:lnTo>
                    <a:pt x="1206258" y="193738"/>
                  </a:lnTo>
                  <a:lnTo>
                    <a:pt x="1210640" y="198120"/>
                  </a:lnTo>
                  <a:lnTo>
                    <a:pt x="1217117" y="198120"/>
                  </a:lnTo>
                  <a:lnTo>
                    <a:pt x="1219403" y="195834"/>
                  </a:lnTo>
                  <a:lnTo>
                    <a:pt x="1219403" y="189357"/>
                  </a:lnTo>
                  <a:lnTo>
                    <a:pt x="1219403" y="187071"/>
                  </a:lnTo>
                  <a:close/>
                </a:path>
                <a:path w="1221740" h="488950">
                  <a:moveTo>
                    <a:pt x="1219403" y="160591"/>
                  </a:moveTo>
                  <a:lnTo>
                    <a:pt x="1217117" y="158508"/>
                  </a:lnTo>
                  <a:lnTo>
                    <a:pt x="1210640" y="158508"/>
                  </a:lnTo>
                  <a:lnTo>
                    <a:pt x="1208354" y="160591"/>
                  </a:lnTo>
                  <a:lnTo>
                    <a:pt x="1206258" y="162890"/>
                  </a:lnTo>
                  <a:lnTo>
                    <a:pt x="1206258" y="167271"/>
                  </a:lnTo>
                  <a:lnTo>
                    <a:pt x="1208354" y="169545"/>
                  </a:lnTo>
                  <a:lnTo>
                    <a:pt x="1210640" y="171640"/>
                  </a:lnTo>
                  <a:lnTo>
                    <a:pt x="1217117" y="171640"/>
                  </a:lnTo>
                  <a:lnTo>
                    <a:pt x="1219403" y="169545"/>
                  </a:lnTo>
                  <a:lnTo>
                    <a:pt x="1219403" y="162890"/>
                  </a:lnTo>
                  <a:lnTo>
                    <a:pt x="1219403" y="160591"/>
                  </a:lnTo>
                  <a:close/>
                </a:path>
                <a:path w="1221740" h="488950">
                  <a:moveTo>
                    <a:pt x="1219403" y="134302"/>
                  </a:moveTo>
                  <a:lnTo>
                    <a:pt x="1217117" y="132016"/>
                  </a:lnTo>
                  <a:lnTo>
                    <a:pt x="1210640" y="132016"/>
                  </a:lnTo>
                  <a:lnTo>
                    <a:pt x="1206258" y="136398"/>
                  </a:lnTo>
                  <a:lnTo>
                    <a:pt x="1206258" y="140779"/>
                  </a:lnTo>
                  <a:lnTo>
                    <a:pt x="1208354" y="143065"/>
                  </a:lnTo>
                  <a:lnTo>
                    <a:pt x="1210640" y="145161"/>
                  </a:lnTo>
                  <a:lnTo>
                    <a:pt x="1217117" y="145161"/>
                  </a:lnTo>
                  <a:lnTo>
                    <a:pt x="1219403" y="143065"/>
                  </a:lnTo>
                  <a:lnTo>
                    <a:pt x="1219403" y="136398"/>
                  </a:lnTo>
                  <a:lnTo>
                    <a:pt x="1219403" y="134302"/>
                  </a:lnTo>
                  <a:close/>
                </a:path>
                <a:path w="1221740" h="488950">
                  <a:moveTo>
                    <a:pt x="1219403" y="107823"/>
                  </a:moveTo>
                  <a:lnTo>
                    <a:pt x="1217117" y="105537"/>
                  </a:lnTo>
                  <a:lnTo>
                    <a:pt x="1210640" y="105537"/>
                  </a:lnTo>
                  <a:lnTo>
                    <a:pt x="1206258" y="109918"/>
                  </a:lnTo>
                  <a:lnTo>
                    <a:pt x="1206258" y="114490"/>
                  </a:lnTo>
                  <a:lnTo>
                    <a:pt x="1210640" y="118872"/>
                  </a:lnTo>
                  <a:lnTo>
                    <a:pt x="1217117" y="118872"/>
                  </a:lnTo>
                  <a:lnTo>
                    <a:pt x="1219403" y="116586"/>
                  </a:lnTo>
                  <a:lnTo>
                    <a:pt x="1219403" y="109918"/>
                  </a:lnTo>
                  <a:lnTo>
                    <a:pt x="1219403" y="107823"/>
                  </a:lnTo>
                  <a:close/>
                </a:path>
                <a:path w="1221740" h="488950">
                  <a:moveTo>
                    <a:pt x="1219403" y="81343"/>
                  </a:moveTo>
                  <a:lnTo>
                    <a:pt x="1217117" y="79248"/>
                  </a:lnTo>
                  <a:lnTo>
                    <a:pt x="1210640" y="79248"/>
                  </a:lnTo>
                  <a:lnTo>
                    <a:pt x="1208354" y="81343"/>
                  </a:lnTo>
                  <a:lnTo>
                    <a:pt x="1206258" y="83629"/>
                  </a:lnTo>
                  <a:lnTo>
                    <a:pt x="1206258" y="88011"/>
                  </a:lnTo>
                  <a:lnTo>
                    <a:pt x="1210640" y="92392"/>
                  </a:lnTo>
                  <a:lnTo>
                    <a:pt x="1217117" y="92392"/>
                  </a:lnTo>
                  <a:lnTo>
                    <a:pt x="1219403" y="90106"/>
                  </a:lnTo>
                  <a:lnTo>
                    <a:pt x="1219403" y="83629"/>
                  </a:lnTo>
                  <a:lnTo>
                    <a:pt x="1219403" y="81343"/>
                  </a:lnTo>
                  <a:close/>
                </a:path>
                <a:path w="1221740" h="488950">
                  <a:moveTo>
                    <a:pt x="1219403" y="55054"/>
                  </a:moveTo>
                  <a:lnTo>
                    <a:pt x="1217117" y="52768"/>
                  </a:lnTo>
                  <a:lnTo>
                    <a:pt x="1210640" y="52768"/>
                  </a:lnTo>
                  <a:lnTo>
                    <a:pt x="1206258" y="57150"/>
                  </a:lnTo>
                  <a:lnTo>
                    <a:pt x="1206258" y="61531"/>
                  </a:lnTo>
                  <a:lnTo>
                    <a:pt x="1208354" y="63817"/>
                  </a:lnTo>
                  <a:lnTo>
                    <a:pt x="1210640" y="65913"/>
                  </a:lnTo>
                  <a:lnTo>
                    <a:pt x="1217117" y="65913"/>
                  </a:lnTo>
                  <a:lnTo>
                    <a:pt x="1219403" y="63817"/>
                  </a:lnTo>
                  <a:lnTo>
                    <a:pt x="1219403" y="57150"/>
                  </a:lnTo>
                  <a:lnTo>
                    <a:pt x="1219403" y="55054"/>
                  </a:lnTo>
                  <a:close/>
                </a:path>
                <a:path w="1221740" h="488950">
                  <a:moveTo>
                    <a:pt x="1219403" y="28575"/>
                  </a:moveTo>
                  <a:lnTo>
                    <a:pt x="1217117" y="26289"/>
                  </a:lnTo>
                  <a:lnTo>
                    <a:pt x="1210640" y="26289"/>
                  </a:lnTo>
                  <a:lnTo>
                    <a:pt x="1206258" y="30670"/>
                  </a:lnTo>
                  <a:lnTo>
                    <a:pt x="1206258" y="35052"/>
                  </a:lnTo>
                  <a:lnTo>
                    <a:pt x="1208354" y="35052"/>
                  </a:lnTo>
                  <a:lnTo>
                    <a:pt x="1210640" y="37338"/>
                  </a:lnTo>
                  <a:lnTo>
                    <a:pt x="1212735" y="39624"/>
                  </a:lnTo>
                  <a:lnTo>
                    <a:pt x="1215021" y="37338"/>
                  </a:lnTo>
                  <a:lnTo>
                    <a:pt x="1217117" y="35052"/>
                  </a:lnTo>
                  <a:lnTo>
                    <a:pt x="1219403" y="32956"/>
                  </a:lnTo>
                  <a:lnTo>
                    <a:pt x="1219403" y="28575"/>
                  </a:lnTo>
                  <a:close/>
                </a:path>
                <a:path w="1221740" h="488950">
                  <a:moveTo>
                    <a:pt x="1219403" y="6477"/>
                  </a:moveTo>
                  <a:lnTo>
                    <a:pt x="1217117" y="4381"/>
                  </a:lnTo>
                  <a:lnTo>
                    <a:pt x="1215021" y="2095"/>
                  </a:lnTo>
                  <a:lnTo>
                    <a:pt x="1212735" y="0"/>
                  </a:lnTo>
                  <a:lnTo>
                    <a:pt x="1206258" y="6477"/>
                  </a:lnTo>
                  <a:lnTo>
                    <a:pt x="1206258" y="8763"/>
                  </a:lnTo>
                  <a:lnTo>
                    <a:pt x="1208354" y="8763"/>
                  </a:lnTo>
                  <a:lnTo>
                    <a:pt x="1210640" y="10858"/>
                  </a:lnTo>
                  <a:lnTo>
                    <a:pt x="1212735" y="13144"/>
                  </a:lnTo>
                  <a:lnTo>
                    <a:pt x="1219403" y="6477"/>
                  </a:lnTo>
                  <a:close/>
                </a:path>
                <a:path w="1221740" h="488950">
                  <a:moveTo>
                    <a:pt x="1221498" y="480060"/>
                  </a:moveTo>
                  <a:lnTo>
                    <a:pt x="1219403" y="477774"/>
                  </a:lnTo>
                  <a:lnTo>
                    <a:pt x="1217117" y="475488"/>
                  </a:lnTo>
                  <a:lnTo>
                    <a:pt x="1210640" y="475488"/>
                  </a:lnTo>
                  <a:lnTo>
                    <a:pt x="1208354" y="477774"/>
                  </a:lnTo>
                  <a:lnTo>
                    <a:pt x="1208354" y="486537"/>
                  </a:lnTo>
                  <a:lnTo>
                    <a:pt x="1210640" y="488823"/>
                  </a:lnTo>
                  <a:lnTo>
                    <a:pt x="1217117" y="488823"/>
                  </a:lnTo>
                  <a:lnTo>
                    <a:pt x="1221498" y="484441"/>
                  </a:lnTo>
                  <a:lnTo>
                    <a:pt x="1221498" y="480060"/>
                  </a:lnTo>
                  <a:close/>
                </a:path>
                <a:path w="1221740" h="488950">
                  <a:moveTo>
                    <a:pt x="1221498" y="453580"/>
                  </a:moveTo>
                  <a:lnTo>
                    <a:pt x="1219403" y="451294"/>
                  </a:lnTo>
                  <a:lnTo>
                    <a:pt x="1217117" y="449199"/>
                  </a:lnTo>
                  <a:lnTo>
                    <a:pt x="1210640" y="449199"/>
                  </a:lnTo>
                  <a:lnTo>
                    <a:pt x="1208354" y="451294"/>
                  </a:lnTo>
                  <a:lnTo>
                    <a:pt x="1208354" y="460057"/>
                  </a:lnTo>
                  <a:lnTo>
                    <a:pt x="1210640" y="462343"/>
                  </a:lnTo>
                  <a:lnTo>
                    <a:pt x="1217117" y="462343"/>
                  </a:lnTo>
                  <a:lnTo>
                    <a:pt x="1221498" y="457962"/>
                  </a:lnTo>
                  <a:lnTo>
                    <a:pt x="1221498" y="453580"/>
                  </a:lnTo>
                  <a:close/>
                </a:path>
                <a:path w="1221740" h="488950">
                  <a:moveTo>
                    <a:pt x="1221498" y="427101"/>
                  </a:moveTo>
                  <a:lnTo>
                    <a:pt x="1217117" y="422719"/>
                  </a:lnTo>
                  <a:lnTo>
                    <a:pt x="1210640" y="422719"/>
                  </a:lnTo>
                  <a:lnTo>
                    <a:pt x="1208354" y="425005"/>
                  </a:lnTo>
                  <a:lnTo>
                    <a:pt x="1208354" y="433768"/>
                  </a:lnTo>
                  <a:lnTo>
                    <a:pt x="1210640" y="435864"/>
                  </a:lnTo>
                  <a:lnTo>
                    <a:pt x="1217117" y="435864"/>
                  </a:lnTo>
                  <a:lnTo>
                    <a:pt x="1219403" y="433768"/>
                  </a:lnTo>
                  <a:lnTo>
                    <a:pt x="1221498" y="431482"/>
                  </a:lnTo>
                  <a:lnTo>
                    <a:pt x="1221498" y="427101"/>
                  </a:lnTo>
                  <a:close/>
                </a:path>
                <a:path w="1221740" h="488950">
                  <a:moveTo>
                    <a:pt x="1221498" y="400621"/>
                  </a:moveTo>
                  <a:lnTo>
                    <a:pt x="1217117" y="396240"/>
                  </a:lnTo>
                  <a:lnTo>
                    <a:pt x="1210640" y="396240"/>
                  </a:lnTo>
                  <a:lnTo>
                    <a:pt x="1208354" y="398526"/>
                  </a:lnTo>
                  <a:lnTo>
                    <a:pt x="1208354" y="407289"/>
                  </a:lnTo>
                  <a:lnTo>
                    <a:pt x="1210640" y="409575"/>
                  </a:lnTo>
                  <a:lnTo>
                    <a:pt x="1217117" y="409575"/>
                  </a:lnTo>
                  <a:lnTo>
                    <a:pt x="1221498" y="405193"/>
                  </a:lnTo>
                  <a:lnTo>
                    <a:pt x="1221498" y="400621"/>
                  </a:lnTo>
                  <a:close/>
                </a:path>
                <a:path w="1221740" h="488950">
                  <a:moveTo>
                    <a:pt x="1221498" y="374332"/>
                  </a:moveTo>
                  <a:lnTo>
                    <a:pt x="1219403" y="372046"/>
                  </a:lnTo>
                  <a:lnTo>
                    <a:pt x="1217117" y="369951"/>
                  </a:lnTo>
                  <a:lnTo>
                    <a:pt x="1210640" y="369951"/>
                  </a:lnTo>
                  <a:lnTo>
                    <a:pt x="1208354" y="372046"/>
                  </a:lnTo>
                  <a:lnTo>
                    <a:pt x="1208354" y="380809"/>
                  </a:lnTo>
                  <a:lnTo>
                    <a:pt x="1210640" y="383095"/>
                  </a:lnTo>
                  <a:lnTo>
                    <a:pt x="1217117" y="383095"/>
                  </a:lnTo>
                  <a:lnTo>
                    <a:pt x="1221498" y="378714"/>
                  </a:lnTo>
                  <a:lnTo>
                    <a:pt x="1221498" y="374332"/>
                  </a:lnTo>
                  <a:close/>
                </a:path>
                <a:path w="1221740" h="488950">
                  <a:moveTo>
                    <a:pt x="1221498" y="347853"/>
                  </a:moveTo>
                  <a:lnTo>
                    <a:pt x="1219403" y="345567"/>
                  </a:lnTo>
                  <a:lnTo>
                    <a:pt x="1217117" y="343471"/>
                  </a:lnTo>
                  <a:lnTo>
                    <a:pt x="1210640" y="343471"/>
                  </a:lnTo>
                  <a:lnTo>
                    <a:pt x="1208354" y="345567"/>
                  </a:lnTo>
                  <a:lnTo>
                    <a:pt x="1208354" y="354520"/>
                  </a:lnTo>
                  <a:lnTo>
                    <a:pt x="1210640" y="356616"/>
                  </a:lnTo>
                  <a:lnTo>
                    <a:pt x="1217117" y="356616"/>
                  </a:lnTo>
                  <a:lnTo>
                    <a:pt x="1219403" y="354520"/>
                  </a:lnTo>
                  <a:lnTo>
                    <a:pt x="1221498" y="352234"/>
                  </a:lnTo>
                  <a:lnTo>
                    <a:pt x="1221498" y="347853"/>
                  </a:lnTo>
                  <a:close/>
                </a:path>
                <a:path w="1221740" h="488950">
                  <a:moveTo>
                    <a:pt x="1221498" y="321373"/>
                  </a:moveTo>
                  <a:lnTo>
                    <a:pt x="1217117" y="316992"/>
                  </a:lnTo>
                  <a:lnTo>
                    <a:pt x="1210640" y="316992"/>
                  </a:lnTo>
                  <a:lnTo>
                    <a:pt x="1208354" y="319278"/>
                  </a:lnTo>
                  <a:lnTo>
                    <a:pt x="1208354" y="328041"/>
                  </a:lnTo>
                  <a:lnTo>
                    <a:pt x="1210640" y="330136"/>
                  </a:lnTo>
                  <a:lnTo>
                    <a:pt x="1217117" y="330136"/>
                  </a:lnTo>
                  <a:lnTo>
                    <a:pt x="1219403" y="328041"/>
                  </a:lnTo>
                  <a:lnTo>
                    <a:pt x="1221498" y="325755"/>
                  </a:lnTo>
                  <a:lnTo>
                    <a:pt x="1221498" y="321373"/>
                  </a:lnTo>
                  <a:close/>
                </a:path>
                <a:path w="1221740" h="488950">
                  <a:moveTo>
                    <a:pt x="1221498" y="295084"/>
                  </a:moveTo>
                  <a:lnTo>
                    <a:pt x="1219403" y="292798"/>
                  </a:lnTo>
                  <a:lnTo>
                    <a:pt x="1217117" y="290512"/>
                  </a:lnTo>
                  <a:lnTo>
                    <a:pt x="1210640" y="290512"/>
                  </a:lnTo>
                  <a:lnTo>
                    <a:pt x="1208354" y="292798"/>
                  </a:lnTo>
                  <a:lnTo>
                    <a:pt x="1208354" y="301561"/>
                  </a:lnTo>
                  <a:lnTo>
                    <a:pt x="1210640" y="303847"/>
                  </a:lnTo>
                  <a:lnTo>
                    <a:pt x="1217117" y="303847"/>
                  </a:lnTo>
                  <a:lnTo>
                    <a:pt x="1221498" y="299466"/>
                  </a:lnTo>
                  <a:lnTo>
                    <a:pt x="1221498" y="295084"/>
                  </a:lnTo>
                  <a:close/>
                </a:path>
                <a:path w="1221740" h="488950">
                  <a:moveTo>
                    <a:pt x="1221498" y="268605"/>
                  </a:moveTo>
                  <a:lnTo>
                    <a:pt x="1219403" y="266319"/>
                  </a:lnTo>
                  <a:lnTo>
                    <a:pt x="1217117" y="264223"/>
                  </a:lnTo>
                  <a:lnTo>
                    <a:pt x="1210640" y="264223"/>
                  </a:lnTo>
                  <a:lnTo>
                    <a:pt x="1208354" y="266319"/>
                  </a:lnTo>
                  <a:lnTo>
                    <a:pt x="1208354" y="275082"/>
                  </a:lnTo>
                  <a:lnTo>
                    <a:pt x="1210640" y="277368"/>
                  </a:lnTo>
                  <a:lnTo>
                    <a:pt x="1217117" y="277368"/>
                  </a:lnTo>
                  <a:lnTo>
                    <a:pt x="1221498" y="272986"/>
                  </a:lnTo>
                  <a:lnTo>
                    <a:pt x="1221498" y="268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89014" y="5995797"/>
              <a:ext cx="0" cy="727075"/>
            </a:xfrm>
            <a:custGeom>
              <a:avLst/>
              <a:gdLst/>
              <a:ahLst/>
              <a:cxnLst/>
              <a:rect l="l" t="t" r="r" b="b"/>
              <a:pathLst>
                <a:path h="727075">
                  <a:moveTo>
                    <a:pt x="0" y="0"/>
                  </a:moveTo>
                  <a:lnTo>
                    <a:pt x="0" y="726757"/>
                  </a:lnTo>
                </a:path>
              </a:pathLst>
            </a:custGeom>
            <a:ln w="1333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9682" y="5969508"/>
              <a:ext cx="0" cy="753110"/>
            </a:xfrm>
            <a:custGeom>
              <a:avLst/>
              <a:gdLst/>
              <a:ahLst/>
              <a:cxnLst/>
              <a:rect l="l" t="t" r="r" b="b"/>
              <a:pathLst>
                <a:path h="753109">
                  <a:moveTo>
                    <a:pt x="0" y="0"/>
                  </a:moveTo>
                  <a:lnTo>
                    <a:pt x="0" y="753046"/>
                  </a:lnTo>
                </a:path>
              </a:pathLst>
            </a:custGeom>
            <a:ln w="131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89014" y="6608064"/>
              <a:ext cx="1541145" cy="97155"/>
            </a:xfrm>
            <a:custGeom>
              <a:avLst/>
              <a:gdLst/>
              <a:ahLst/>
              <a:cxnLst/>
              <a:rect l="l" t="t" r="r" b="b"/>
              <a:pathLst>
                <a:path w="1541145" h="97154">
                  <a:moveTo>
                    <a:pt x="0" y="48387"/>
                  </a:moveTo>
                  <a:lnTo>
                    <a:pt x="1540573" y="48387"/>
                  </a:lnTo>
                </a:path>
                <a:path w="1541145" h="97154">
                  <a:moveTo>
                    <a:pt x="92392" y="0"/>
                  </a:moveTo>
                  <a:lnTo>
                    <a:pt x="0" y="48387"/>
                  </a:lnTo>
                  <a:lnTo>
                    <a:pt x="92392" y="94678"/>
                  </a:lnTo>
                </a:path>
                <a:path w="1541145" h="97154">
                  <a:moveTo>
                    <a:pt x="1448180" y="96774"/>
                  </a:moveTo>
                  <a:lnTo>
                    <a:pt x="1540573" y="48387"/>
                  </a:lnTo>
                  <a:lnTo>
                    <a:pt x="1448180" y="2095"/>
                  </a:lnTo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37252" y="6174844"/>
            <a:ext cx="116839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i="1" spc="-5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59828" y="6382108"/>
            <a:ext cx="116839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i="1" spc="-5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10387" y="6262306"/>
            <a:ext cx="885190" cy="97155"/>
          </a:xfrm>
          <a:custGeom>
            <a:avLst/>
            <a:gdLst/>
            <a:ahLst/>
            <a:cxnLst/>
            <a:rect l="l" t="t" r="r" b="b"/>
            <a:pathLst>
              <a:path w="885190" h="97154">
                <a:moveTo>
                  <a:pt x="0" y="48386"/>
                </a:moveTo>
                <a:lnTo>
                  <a:pt x="884681" y="48386"/>
                </a:lnTo>
              </a:path>
              <a:path w="885190" h="97154">
                <a:moveTo>
                  <a:pt x="92392" y="0"/>
                </a:moveTo>
                <a:lnTo>
                  <a:pt x="0" y="48386"/>
                </a:lnTo>
                <a:lnTo>
                  <a:pt x="92392" y="94678"/>
                </a:lnTo>
              </a:path>
              <a:path w="885190" h="97154">
                <a:moveTo>
                  <a:pt x="792289" y="96964"/>
                </a:moveTo>
                <a:lnTo>
                  <a:pt x="884681" y="48386"/>
                </a:lnTo>
                <a:lnTo>
                  <a:pt x="792289" y="2285"/>
                </a:lnTo>
              </a:path>
            </a:pathLst>
          </a:custGeom>
          <a:ln w="13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39076" y="6123028"/>
            <a:ext cx="14732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i="1" spc="-50" dirty="0">
                <a:latin typeface="Times New Roman"/>
                <a:cs typeface="Times New Roman"/>
              </a:rPr>
              <a:t>w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25408" y="3936872"/>
            <a:ext cx="6508750" cy="2045970"/>
            <a:chOff x="2125408" y="3936872"/>
            <a:chExt cx="6508750" cy="2045970"/>
          </a:xfrm>
        </p:grpSpPr>
        <p:sp>
          <p:nvSpPr>
            <p:cNvPr id="31" name="object 31"/>
            <p:cNvSpPr/>
            <p:nvPr/>
          </p:nvSpPr>
          <p:spPr>
            <a:xfrm>
              <a:off x="3362324" y="4022788"/>
              <a:ext cx="5264785" cy="1953260"/>
            </a:xfrm>
            <a:custGeom>
              <a:avLst/>
              <a:gdLst/>
              <a:ahLst/>
              <a:cxnLst/>
              <a:rect l="l" t="t" r="r" b="b"/>
              <a:pathLst>
                <a:path w="5264784" h="1953260">
                  <a:moveTo>
                    <a:pt x="5216271" y="1607439"/>
                  </a:moveTo>
                  <a:lnTo>
                    <a:pt x="5216271" y="1953196"/>
                  </a:lnTo>
                </a:path>
                <a:path w="5264784" h="1953260">
                  <a:moveTo>
                    <a:pt x="5264658" y="1700022"/>
                  </a:moveTo>
                  <a:lnTo>
                    <a:pt x="5216271" y="1607439"/>
                  </a:lnTo>
                  <a:lnTo>
                    <a:pt x="5170170" y="1700022"/>
                  </a:lnTo>
                </a:path>
                <a:path w="5264784" h="1953260">
                  <a:moveTo>
                    <a:pt x="5167883" y="1860804"/>
                  </a:moveTo>
                  <a:lnTo>
                    <a:pt x="5216271" y="1953196"/>
                  </a:lnTo>
                  <a:lnTo>
                    <a:pt x="5262562" y="1860804"/>
                  </a:lnTo>
                </a:path>
                <a:path w="5264784" h="1953260">
                  <a:moveTo>
                    <a:pt x="0" y="0"/>
                  </a:moveTo>
                  <a:lnTo>
                    <a:pt x="13335" y="37337"/>
                  </a:lnTo>
                  <a:lnTo>
                    <a:pt x="22098" y="76962"/>
                  </a:lnTo>
                  <a:lnTo>
                    <a:pt x="28765" y="118872"/>
                  </a:lnTo>
                  <a:lnTo>
                    <a:pt x="30861" y="160782"/>
                  </a:lnTo>
                  <a:lnTo>
                    <a:pt x="30861" y="171640"/>
                  </a:lnTo>
                  <a:lnTo>
                    <a:pt x="28765" y="182689"/>
                  </a:lnTo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0066" y="5784341"/>
              <a:ext cx="86360" cy="55244"/>
            </a:xfrm>
            <a:custGeom>
              <a:avLst/>
              <a:gdLst/>
              <a:ahLst/>
              <a:cxnLst/>
              <a:rect l="l" t="t" r="r" b="b"/>
              <a:pathLst>
                <a:path w="86359" h="55245">
                  <a:moveTo>
                    <a:pt x="44005" y="0"/>
                  </a:moveTo>
                  <a:lnTo>
                    <a:pt x="17716" y="0"/>
                  </a:lnTo>
                  <a:lnTo>
                    <a:pt x="13335" y="2285"/>
                  </a:lnTo>
                  <a:lnTo>
                    <a:pt x="11049" y="2285"/>
                  </a:lnTo>
                  <a:lnTo>
                    <a:pt x="11049" y="6667"/>
                  </a:lnTo>
                  <a:lnTo>
                    <a:pt x="8953" y="13334"/>
                  </a:lnTo>
                  <a:lnTo>
                    <a:pt x="4381" y="26479"/>
                  </a:lnTo>
                  <a:lnTo>
                    <a:pt x="0" y="41909"/>
                  </a:lnTo>
                  <a:lnTo>
                    <a:pt x="4381" y="50672"/>
                  </a:lnTo>
                  <a:lnTo>
                    <a:pt x="11049" y="52958"/>
                  </a:lnTo>
                  <a:lnTo>
                    <a:pt x="19812" y="55054"/>
                  </a:lnTo>
                  <a:lnTo>
                    <a:pt x="44005" y="55054"/>
                  </a:lnTo>
                  <a:lnTo>
                    <a:pt x="81534" y="46291"/>
                  </a:lnTo>
                  <a:lnTo>
                    <a:pt x="83629" y="41909"/>
                  </a:lnTo>
                  <a:lnTo>
                    <a:pt x="85915" y="39814"/>
                  </a:lnTo>
                  <a:lnTo>
                    <a:pt x="83629" y="30860"/>
                  </a:lnTo>
                  <a:lnTo>
                    <a:pt x="77152" y="22097"/>
                  </a:lnTo>
                  <a:lnTo>
                    <a:pt x="68389" y="13334"/>
                  </a:lnTo>
                  <a:lnTo>
                    <a:pt x="57340" y="4571"/>
                  </a:lnTo>
                  <a:lnTo>
                    <a:pt x="44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46061" y="5603938"/>
              <a:ext cx="130175" cy="235585"/>
            </a:xfrm>
            <a:custGeom>
              <a:avLst/>
              <a:gdLst/>
              <a:ahLst/>
              <a:cxnLst/>
              <a:rect l="l" t="t" r="r" b="b"/>
              <a:pathLst>
                <a:path w="130175" h="235585">
                  <a:moveTo>
                    <a:pt x="55054" y="182689"/>
                  </a:moveTo>
                  <a:lnTo>
                    <a:pt x="55054" y="187071"/>
                  </a:lnTo>
                  <a:lnTo>
                    <a:pt x="52959" y="193738"/>
                  </a:lnTo>
                  <a:lnTo>
                    <a:pt x="48387" y="206882"/>
                  </a:lnTo>
                  <a:lnTo>
                    <a:pt x="44005" y="222313"/>
                  </a:lnTo>
                  <a:lnTo>
                    <a:pt x="46291" y="226694"/>
                  </a:lnTo>
                  <a:lnTo>
                    <a:pt x="48387" y="231076"/>
                  </a:lnTo>
                  <a:lnTo>
                    <a:pt x="55054" y="233362"/>
                  </a:lnTo>
                  <a:lnTo>
                    <a:pt x="63817" y="235457"/>
                  </a:lnTo>
                  <a:lnTo>
                    <a:pt x="88011" y="235457"/>
                  </a:lnTo>
                  <a:lnTo>
                    <a:pt x="125539" y="226694"/>
                  </a:lnTo>
                  <a:lnTo>
                    <a:pt x="127635" y="222313"/>
                  </a:lnTo>
                  <a:lnTo>
                    <a:pt x="129921" y="220218"/>
                  </a:lnTo>
                  <a:lnTo>
                    <a:pt x="101346" y="184975"/>
                  </a:lnTo>
                  <a:lnTo>
                    <a:pt x="88011" y="180403"/>
                  </a:lnTo>
                  <a:lnTo>
                    <a:pt x="81534" y="180403"/>
                  </a:lnTo>
                  <a:lnTo>
                    <a:pt x="70485" y="180403"/>
                  </a:lnTo>
                  <a:lnTo>
                    <a:pt x="61722" y="180403"/>
                  </a:lnTo>
                  <a:lnTo>
                    <a:pt x="57340" y="182689"/>
                  </a:lnTo>
                  <a:lnTo>
                    <a:pt x="55054" y="182689"/>
                  </a:lnTo>
                  <a:close/>
                </a:path>
                <a:path w="130175" h="235585">
                  <a:moveTo>
                    <a:pt x="41910" y="63817"/>
                  </a:moveTo>
                  <a:lnTo>
                    <a:pt x="41910" y="154114"/>
                  </a:lnTo>
                </a:path>
                <a:path w="130175" h="235585">
                  <a:moveTo>
                    <a:pt x="0" y="0"/>
                  </a:moveTo>
                  <a:lnTo>
                    <a:pt x="41910" y="63817"/>
                  </a:lnTo>
                </a:path>
                <a:path w="130175" h="235585">
                  <a:moveTo>
                    <a:pt x="90297" y="0"/>
                  </a:moveTo>
                  <a:lnTo>
                    <a:pt x="41910" y="63817"/>
                  </a:lnTo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408" y="3936872"/>
              <a:ext cx="125539" cy="969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99960" y="5782246"/>
              <a:ext cx="68580" cy="62230"/>
            </a:xfrm>
            <a:custGeom>
              <a:avLst/>
              <a:gdLst/>
              <a:ahLst/>
              <a:cxnLst/>
              <a:rect l="l" t="t" r="r" b="b"/>
              <a:pathLst>
                <a:path w="68579" h="62229">
                  <a:moveTo>
                    <a:pt x="57150" y="0"/>
                  </a:moveTo>
                  <a:lnTo>
                    <a:pt x="41719" y="0"/>
                  </a:lnTo>
                  <a:lnTo>
                    <a:pt x="28575" y="2095"/>
                  </a:lnTo>
                  <a:lnTo>
                    <a:pt x="24193" y="6667"/>
                  </a:lnTo>
                  <a:lnTo>
                    <a:pt x="21907" y="8763"/>
                  </a:lnTo>
                  <a:lnTo>
                    <a:pt x="13144" y="17526"/>
                  </a:lnTo>
                  <a:lnTo>
                    <a:pt x="6476" y="32956"/>
                  </a:lnTo>
                  <a:lnTo>
                    <a:pt x="0" y="46291"/>
                  </a:lnTo>
                  <a:lnTo>
                    <a:pt x="2095" y="57150"/>
                  </a:lnTo>
                  <a:lnTo>
                    <a:pt x="6476" y="59436"/>
                  </a:lnTo>
                  <a:lnTo>
                    <a:pt x="13144" y="61722"/>
                  </a:lnTo>
                  <a:lnTo>
                    <a:pt x="48387" y="57150"/>
                  </a:lnTo>
                  <a:lnTo>
                    <a:pt x="59436" y="57150"/>
                  </a:lnTo>
                  <a:lnTo>
                    <a:pt x="63817" y="52768"/>
                  </a:lnTo>
                  <a:lnTo>
                    <a:pt x="65913" y="46291"/>
                  </a:lnTo>
                  <a:lnTo>
                    <a:pt x="68199" y="30861"/>
                  </a:lnTo>
                  <a:lnTo>
                    <a:pt x="65913" y="13144"/>
                  </a:lnTo>
                  <a:lnTo>
                    <a:pt x="61531" y="6667"/>
                  </a:lnTo>
                  <a:lnTo>
                    <a:pt x="59436" y="209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99960" y="5782246"/>
              <a:ext cx="68580" cy="62230"/>
            </a:xfrm>
            <a:custGeom>
              <a:avLst/>
              <a:gdLst/>
              <a:ahLst/>
              <a:cxnLst/>
              <a:rect l="l" t="t" r="r" b="b"/>
              <a:pathLst>
                <a:path w="68579" h="62229">
                  <a:moveTo>
                    <a:pt x="21907" y="8763"/>
                  </a:moveTo>
                  <a:lnTo>
                    <a:pt x="13144" y="17526"/>
                  </a:lnTo>
                  <a:lnTo>
                    <a:pt x="6476" y="32956"/>
                  </a:lnTo>
                  <a:lnTo>
                    <a:pt x="0" y="46291"/>
                  </a:lnTo>
                  <a:lnTo>
                    <a:pt x="2095" y="57150"/>
                  </a:lnTo>
                  <a:lnTo>
                    <a:pt x="6476" y="59436"/>
                  </a:lnTo>
                  <a:lnTo>
                    <a:pt x="13144" y="61722"/>
                  </a:lnTo>
                  <a:lnTo>
                    <a:pt x="30670" y="59436"/>
                  </a:lnTo>
                  <a:lnTo>
                    <a:pt x="48387" y="57150"/>
                  </a:lnTo>
                  <a:lnTo>
                    <a:pt x="54864" y="57150"/>
                  </a:lnTo>
                  <a:lnTo>
                    <a:pt x="59436" y="57150"/>
                  </a:lnTo>
                  <a:lnTo>
                    <a:pt x="63817" y="52768"/>
                  </a:lnTo>
                  <a:lnTo>
                    <a:pt x="65913" y="46291"/>
                  </a:lnTo>
                  <a:lnTo>
                    <a:pt x="68199" y="30861"/>
                  </a:lnTo>
                  <a:lnTo>
                    <a:pt x="65913" y="13144"/>
                  </a:lnTo>
                  <a:lnTo>
                    <a:pt x="61531" y="6667"/>
                  </a:lnTo>
                  <a:lnTo>
                    <a:pt x="59436" y="2095"/>
                  </a:lnTo>
                  <a:lnTo>
                    <a:pt x="57150" y="0"/>
                  </a:lnTo>
                  <a:lnTo>
                    <a:pt x="52768" y="0"/>
                  </a:lnTo>
                  <a:lnTo>
                    <a:pt x="41719" y="0"/>
                  </a:lnTo>
                  <a:lnTo>
                    <a:pt x="28575" y="2095"/>
                  </a:lnTo>
                  <a:lnTo>
                    <a:pt x="24193" y="6667"/>
                  </a:lnTo>
                  <a:lnTo>
                    <a:pt x="21907" y="8763"/>
                  </a:lnTo>
                  <a:close/>
                </a:path>
              </a:pathLst>
            </a:custGeom>
            <a:ln w="1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698483" y="5711547"/>
            <a:ext cx="20320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00" i="1" spc="-37" baseline="3968" dirty="0">
                <a:latin typeface="Times New Roman"/>
                <a:cs typeface="Times New Roman"/>
              </a:rPr>
              <a:t>h</a:t>
            </a:r>
            <a:r>
              <a:rPr sz="900" i="1" spc="-25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74</a:t>
            </a:fld>
            <a:endParaRPr spc="-25" dirty="0"/>
          </a:p>
        </p:txBody>
      </p:sp>
      <p:sp>
        <p:nvSpPr>
          <p:cNvPr id="38" name="object 38"/>
          <p:cNvSpPr txBox="1"/>
          <p:nvPr/>
        </p:nvSpPr>
        <p:spPr>
          <a:xfrm>
            <a:off x="1162811" y="4284739"/>
            <a:ext cx="782320" cy="11842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140"/>
              </a:spcBef>
            </a:pPr>
            <a:r>
              <a:rPr sz="1450" i="1" spc="-25" dirty="0">
                <a:latin typeface="Liberation Sans"/>
                <a:cs typeface="Liberation Sans"/>
              </a:rPr>
              <a:t>Δ</a:t>
            </a:r>
            <a:r>
              <a:rPr sz="2100" i="1" spc="-37" baseline="-13888" dirty="0">
                <a:latin typeface="Times New Roman"/>
                <a:cs typeface="Times New Roman"/>
              </a:rPr>
              <a:t>H</a:t>
            </a:r>
            <a:endParaRPr sz="2100" baseline="-1388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100" i="1" spc="-37" baseline="3968" dirty="0">
                <a:latin typeface="Times New Roman"/>
                <a:cs typeface="Times New Roman"/>
              </a:rPr>
              <a:t>h</a:t>
            </a:r>
            <a:r>
              <a:rPr sz="900" i="1" spc="-25" dirty="0"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900">
              <a:latin typeface="Times New Roman"/>
              <a:cs typeface="Times New Roman"/>
            </a:endParaRPr>
          </a:p>
          <a:p>
            <a:pPr marR="64769" algn="r">
              <a:lnSpc>
                <a:spcPct val="100000"/>
              </a:lnSpc>
              <a:spcBef>
                <a:spcPts val="5"/>
              </a:spcBef>
            </a:pPr>
            <a:r>
              <a:rPr sz="1400" i="1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10916" y="3937267"/>
            <a:ext cx="14097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i="1" spc="20" dirty="0">
                <a:latin typeface="Liberation Sans"/>
                <a:cs typeface="Liberation Sans"/>
              </a:rPr>
              <a:t>α</a:t>
            </a:r>
            <a:endParaRPr sz="145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107" y="971804"/>
            <a:ext cx="538162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100" dirty="0">
                <a:solidFill>
                  <a:srgbClr val="000000"/>
                </a:solidFill>
              </a:rPr>
              <a:t>Indoor</a:t>
            </a:r>
            <a:r>
              <a:rPr sz="3800" spc="-120" dirty="0">
                <a:solidFill>
                  <a:srgbClr val="000000"/>
                </a:solidFill>
              </a:rPr>
              <a:t> </a:t>
            </a:r>
            <a:r>
              <a:rPr sz="3800" spc="-185" dirty="0">
                <a:solidFill>
                  <a:srgbClr val="000000"/>
                </a:solidFill>
              </a:rPr>
              <a:t>Propagation</a:t>
            </a:r>
            <a:r>
              <a:rPr sz="3800" spc="-100" dirty="0">
                <a:solidFill>
                  <a:srgbClr val="000000"/>
                </a:solidFill>
              </a:rPr>
              <a:t> </a:t>
            </a:r>
            <a:r>
              <a:rPr sz="3800" spc="-95" dirty="0">
                <a:solidFill>
                  <a:srgbClr val="000000"/>
                </a:solidFill>
              </a:rPr>
              <a:t>Models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35940" y="1992884"/>
            <a:ext cx="8077200" cy="4471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235" indent="-343535" algn="just">
              <a:lnSpc>
                <a:spcPct val="100000"/>
              </a:lnSpc>
              <a:spcBef>
                <a:spcPts val="110"/>
              </a:spcBef>
              <a:buChar char="•"/>
              <a:tabLst>
                <a:tab pos="356235" algn="l"/>
              </a:tabLst>
            </a:pPr>
            <a:r>
              <a:rPr sz="2700" spc="-200" dirty="0">
                <a:latin typeface="Arial"/>
                <a:cs typeface="Arial"/>
              </a:rPr>
              <a:t>The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distances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covered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are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much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smaller</a:t>
            </a:r>
            <a:endParaRPr sz="2700">
              <a:latin typeface="Arial"/>
              <a:cs typeface="Arial"/>
            </a:endParaRPr>
          </a:p>
          <a:p>
            <a:pPr marL="356235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700" spc="-200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variability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the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environment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is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much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greater</a:t>
            </a:r>
            <a:endParaRPr sz="2700">
              <a:latin typeface="Arial"/>
              <a:cs typeface="Arial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650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Arial"/>
                <a:cs typeface="Arial"/>
              </a:rPr>
              <a:t>Key</a:t>
            </a:r>
            <a:r>
              <a:rPr sz="2700" spc="46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variables:</a:t>
            </a:r>
            <a:r>
              <a:rPr sz="2700" spc="4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layout</a:t>
            </a:r>
            <a:r>
              <a:rPr sz="2700" spc="4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4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4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building,</a:t>
            </a:r>
            <a:r>
              <a:rPr sz="2700" spc="46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construction 	</a:t>
            </a:r>
            <a:r>
              <a:rPr sz="2700" dirty="0">
                <a:latin typeface="Arial"/>
                <a:cs typeface="Arial"/>
              </a:rPr>
              <a:t>materials,</a:t>
            </a:r>
            <a:r>
              <a:rPr sz="2700" spc="595" dirty="0">
                <a:latin typeface="Arial"/>
                <a:cs typeface="Arial"/>
              </a:rPr>
              <a:t>  </a:t>
            </a:r>
            <a:r>
              <a:rPr sz="2700" dirty="0">
                <a:latin typeface="Arial"/>
                <a:cs typeface="Arial"/>
              </a:rPr>
              <a:t>building</a:t>
            </a:r>
            <a:r>
              <a:rPr sz="2700" spc="590" dirty="0">
                <a:latin typeface="Arial"/>
                <a:cs typeface="Arial"/>
              </a:rPr>
              <a:t>  </a:t>
            </a:r>
            <a:r>
              <a:rPr sz="2700" dirty="0">
                <a:latin typeface="Arial"/>
                <a:cs typeface="Arial"/>
              </a:rPr>
              <a:t>type,</a:t>
            </a:r>
            <a:r>
              <a:rPr sz="2700" spc="590" dirty="0">
                <a:latin typeface="Arial"/>
                <a:cs typeface="Arial"/>
              </a:rPr>
              <a:t>  </a:t>
            </a:r>
            <a:r>
              <a:rPr sz="2700" dirty="0">
                <a:latin typeface="Arial"/>
                <a:cs typeface="Arial"/>
              </a:rPr>
              <a:t>where</a:t>
            </a:r>
            <a:r>
              <a:rPr sz="2700" spc="600" dirty="0">
                <a:latin typeface="Arial"/>
                <a:cs typeface="Arial"/>
              </a:rPr>
              <a:t> 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600" dirty="0">
                <a:latin typeface="Arial"/>
                <a:cs typeface="Arial"/>
              </a:rPr>
              <a:t>  </a:t>
            </a:r>
            <a:r>
              <a:rPr sz="2700" spc="-80" dirty="0">
                <a:latin typeface="Arial"/>
                <a:cs typeface="Arial"/>
              </a:rPr>
              <a:t>antenna 	mounted,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…etc.</a:t>
            </a:r>
            <a:endParaRPr sz="2700">
              <a:latin typeface="Arial"/>
              <a:cs typeface="Arial"/>
            </a:endParaRPr>
          </a:p>
          <a:p>
            <a:pPr marL="356870" marR="5715" indent="-344805">
              <a:lnSpc>
                <a:spcPts val="2590"/>
              </a:lnSpc>
              <a:spcBef>
                <a:spcPts val="625"/>
              </a:spcBef>
              <a:buChar char="•"/>
              <a:tabLst>
                <a:tab pos="356870" algn="l"/>
              </a:tabLst>
            </a:pPr>
            <a:r>
              <a:rPr sz="2700" dirty="0">
                <a:latin typeface="Arial"/>
                <a:cs typeface="Arial"/>
              </a:rPr>
              <a:t>In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general,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indoor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channels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may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be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classified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either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285" dirty="0">
                <a:latin typeface="Arial"/>
                <a:cs typeface="Arial"/>
              </a:rPr>
              <a:t>as </a:t>
            </a:r>
            <a:r>
              <a:rPr sz="2700" spc="-430" dirty="0">
                <a:latin typeface="Arial"/>
                <a:cs typeface="Arial"/>
              </a:rPr>
              <a:t>LOS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or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409" dirty="0">
                <a:latin typeface="Arial"/>
                <a:cs typeface="Arial"/>
              </a:rPr>
              <a:t>OBS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with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varying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degree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clutter</a:t>
            </a:r>
            <a:endParaRPr sz="2700">
              <a:latin typeface="Arial"/>
              <a:cs typeface="Arial"/>
            </a:endParaRPr>
          </a:p>
          <a:p>
            <a:pPr marL="356870" marR="74930" indent="-344805">
              <a:lnSpc>
                <a:spcPts val="2590"/>
              </a:lnSpc>
              <a:spcBef>
                <a:spcPts val="655"/>
              </a:spcBef>
              <a:buChar char="•"/>
              <a:tabLst>
                <a:tab pos="356870" algn="l"/>
              </a:tabLst>
            </a:pPr>
            <a:r>
              <a:rPr sz="2700" spc="-200" dirty="0">
                <a:latin typeface="Arial"/>
                <a:cs typeface="Arial"/>
              </a:rPr>
              <a:t>The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90" dirty="0">
                <a:latin typeface="Arial"/>
                <a:cs typeface="Arial"/>
              </a:rPr>
              <a:t>losses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between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floors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210" dirty="0">
                <a:latin typeface="Arial"/>
                <a:cs typeface="Arial"/>
              </a:rPr>
              <a:t>a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building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are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determined </a:t>
            </a:r>
            <a:r>
              <a:rPr sz="2700" spc="-130" dirty="0">
                <a:latin typeface="Arial"/>
                <a:cs typeface="Arial"/>
              </a:rPr>
              <a:t>by </a:t>
            </a:r>
            <a:r>
              <a:rPr sz="2700" spc="-35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external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dimensions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and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materials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the </a:t>
            </a:r>
            <a:r>
              <a:rPr sz="2700" spc="-75" dirty="0">
                <a:latin typeface="Arial"/>
                <a:cs typeface="Arial"/>
              </a:rPr>
              <a:t>building,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260" dirty="0">
                <a:latin typeface="Arial"/>
                <a:cs typeface="Arial"/>
              </a:rPr>
              <a:t>as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well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260" dirty="0">
                <a:latin typeface="Arial"/>
                <a:cs typeface="Arial"/>
              </a:rPr>
              <a:t>as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type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construction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170" dirty="0">
                <a:latin typeface="Arial"/>
                <a:cs typeface="Arial"/>
              </a:rPr>
              <a:t>used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to </a:t>
            </a:r>
            <a:r>
              <a:rPr sz="2700" spc="-110" dirty="0">
                <a:latin typeface="Arial"/>
                <a:cs typeface="Arial"/>
              </a:rPr>
              <a:t>create</a:t>
            </a:r>
            <a:r>
              <a:rPr sz="2700" spc="-21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the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floors</a:t>
            </a:r>
            <a:r>
              <a:rPr sz="2700" spc="-135" dirty="0">
                <a:latin typeface="Arial"/>
                <a:cs typeface="Arial"/>
              </a:rPr>
              <a:t> and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external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surroundings.</a:t>
            </a:r>
            <a:endParaRPr sz="27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5"/>
              </a:spcBef>
              <a:buChar char="•"/>
              <a:tabLst>
                <a:tab pos="356870" algn="l"/>
              </a:tabLst>
            </a:pPr>
            <a:r>
              <a:rPr sz="2700" spc="-105" dirty="0">
                <a:latin typeface="Arial"/>
                <a:cs typeface="Arial"/>
              </a:rPr>
              <a:t>Floor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attenuation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factor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300" dirty="0">
                <a:latin typeface="Arial"/>
                <a:cs typeface="Arial"/>
              </a:rPr>
              <a:t>(FAF)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196" y="923036"/>
            <a:ext cx="70199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0" dirty="0">
                <a:solidFill>
                  <a:srgbClr val="000000"/>
                </a:solidFill>
              </a:rPr>
              <a:t>Partition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305" dirty="0">
                <a:solidFill>
                  <a:srgbClr val="000000"/>
                </a:solidFill>
              </a:rPr>
              <a:t>losses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50" dirty="0">
                <a:solidFill>
                  <a:srgbClr val="000000"/>
                </a:solidFill>
              </a:rPr>
              <a:t>between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floors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938" y="1970306"/>
            <a:ext cx="6779323" cy="53055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76</a:t>
            </a:fld>
            <a:endParaRPr spc="-25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196" y="923036"/>
            <a:ext cx="70199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0" dirty="0">
                <a:solidFill>
                  <a:srgbClr val="000000"/>
                </a:solidFill>
              </a:rPr>
              <a:t>Partition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305" dirty="0">
                <a:solidFill>
                  <a:srgbClr val="000000"/>
                </a:solidFill>
              </a:rPr>
              <a:t>losses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50" dirty="0">
                <a:solidFill>
                  <a:srgbClr val="000000"/>
                </a:solidFill>
              </a:rPr>
              <a:t>between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floors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8229600" cy="5090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77</a:t>
            </a:fld>
            <a:endParaRPr spc="-25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795" y="971804"/>
            <a:ext cx="580136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spc="-290" dirty="0">
                <a:solidFill>
                  <a:srgbClr val="000000"/>
                </a:solidFill>
              </a:rPr>
              <a:t>Log-</a:t>
            </a:r>
            <a:r>
              <a:rPr sz="3800" spc="-180" dirty="0">
                <a:solidFill>
                  <a:srgbClr val="000000"/>
                </a:solidFill>
              </a:rPr>
              <a:t>distance</a:t>
            </a:r>
            <a:r>
              <a:rPr sz="3800" spc="-105" dirty="0">
                <a:solidFill>
                  <a:srgbClr val="000000"/>
                </a:solidFill>
              </a:rPr>
              <a:t> </a:t>
            </a:r>
            <a:r>
              <a:rPr sz="3800" spc="-235" dirty="0">
                <a:solidFill>
                  <a:srgbClr val="000000"/>
                </a:solidFill>
              </a:rPr>
              <a:t>Path</a:t>
            </a:r>
            <a:r>
              <a:rPr sz="3800" spc="-155" dirty="0">
                <a:solidFill>
                  <a:srgbClr val="000000"/>
                </a:solidFill>
              </a:rPr>
              <a:t> </a:t>
            </a:r>
            <a:r>
              <a:rPr sz="3800" spc="-380" dirty="0">
                <a:solidFill>
                  <a:srgbClr val="000000"/>
                </a:solidFill>
              </a:rPr>
              <a:t>Loss</a:t>
            </a:r>
            <a:r>
              <a:rPr sz="3800" spc="-160" dirty="0">
                <a:solidFill>
                  <a:srgbClr val="000000"/>
                </a:solidFill>
              </a:rPr>
              <a:t> </a:t>
            </a:r>
            <a:r>
              <a:rPr sz="3800" spc="-25" dirty="0">
                <a:solidFill>
                  <a:srgbClr val="000000"/>
                </a:solidFill>
              </a:rPr>
              <a:t>Model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23240" y="1560068"/>
            <a:ext cx="4865370" cy="51720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69570" marR="222377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69570" algn="l"/>
              </a:tabLst>
            </a:pPr>
            <a:r>
              <a:rPr sz="3200" spc="-245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exponent 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depends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on the </a:t>
            </a:r>
            <a:r>
              <a:rPr sz="3200" spc="-65" dirty="0">
                <a:latin typeface="Arial"/>
                <a:cs typeface="Arial"/>
              </a:rPr>
              <a:t>surroundings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building </a:t>
            </a:r>
            <a:r>
              <a:rPr sz="3200" spc="-20" dirty="0"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  <a:p>
            <a:pPr marL="768985" marR="2135505" indent="-287020">
              <a:lnSpc>
                <a:spcPct val="90200"/>
              </a:lnSpc>
              <a:spcBef>
                <a:spcPts val="60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X</a:t>
            </a:r>
            <a:r>
              <a:rPr sz="2775" spc="-217" baseline="-24024" dirty="0">
                <a:latin typeface="Symbol"/>
                <a:cs typeface="Symbol"/>
              </a:rPr>
              <a:t></a:t>
            </a:r>
            <a:r>
              <a:rPr sz="2775" spc="157" baseline="-24024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variable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0" dirty="0">
                <a:latin typeface="Arial"/>
                <a:cs typeface="Arial"/>
              </a:rPr>
              <a:t>dB </a:t>
            </a:r>
            <a:r>
              <a:rPr sz="2800" spc="-150" dirty="0">
                <a:latin typeface="Arial"/>
                <a:cs typeface="Arial"/>
              </a:rPr>
              <a:t>having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standard </a:t>
            </a:r>
            <a:r>
              <a:rPr sz="2800" spc="-85" dirty="0">
                <a:latin typeface="Arial"/>
                <a:cs typeface="Arial"/>
              </a:rPr>
              <a:t>deviation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5" dirty="0">
                <a:latin typeface="Symbol"/>
                <a:cs typeface="Symbol"/>
              </a:rPr>
              <a:t></a:t>
            </a:r>
            <a:r>
              <a:rPr sz="2800" spc="-2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99794">
              <a:lnSpc>
                <a:spcPct val="100000"/>
              </a:lnSpc>
              <a:spcBef>
                <a:spcPts val="1110"/>
              </a:spcBef>
            </a:pPr>
            <a:r>
              <a:rPr sz="2050" i="1" spc="-170" dirty="0">
                <a:latin typeface="Arial"/>
                <a:cs typeface="Arial"/>
              </a:rPr>
              <a:t>PL</a:t>
            </a:r>
            <a:r>
              <a:rPr sz="2050" i="1" spc="-24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(</a:t>
            </a:r>
            <a:r>
              <a:rPr sz="2050" i="1" dirty="0">
                <a:latin typeface="Arial"/>
                <a:cs typeface="Arial"/>
              </a:rPr>
              <a:t>d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)</a:t>
            </a:r>
            <a:r>
              <a:rPr sz="2050" spc="-15" dirty="0">
                <a:latin typeface="Arial"/>
                <a:cs typeface="Arial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180" dirty="0">
                <a:latin typeface="Times New Roman"/>
                <a:cs typeface="Times New Roman"/>
              </a:rPr>
              <a:t> </a:t>
            </a:r>
            <a:r>
              <a:rPr sz="2050" i="1" spc="-170" dirty="0">
                <a:latin typeface="Arial"/>
                <a:cs typeface="Arial"/>
              </a:rPr>
              <a:t>PL</a:t>
            </a:r>
            <a:r>
              <a:rPr sz="2050" i="1" spc="-24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(</a:t>
            </a:r>
            <a:r>
              <a:rPr sz="2050" i="1" dirty="0">
                <a:latin typeface="Arial"/>
                <a:cs typeface="Arial"/>
              </a:rPr>
              <a:t>d</a:t>
            </a:r>
            <a:r>
              <a:rPr sz="1800" baseline="-25462" dirty="0">
                <a:latin typeface="Arial"/>
                <a:cs typeface="Arial"/>
              </a:rPr>
              <a:t>0</a:t>
            </a:r>
            <a:r>
              <a:rPr sz="1800" spc="97" baseline="-25462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)</a:t>
            </a:r>
            <a:r>
              <a:rPr sz="2050" spc="-20" dirty="0">
                <a:latin typeface="Symbol"/>
                <a:cs typeface="Symbol"/>
              </a:rPr>
              <a:t></a:t>
            </a:r>
            <a:r>
              <a:rPr sz="2050" spc="-204" dirty="0">
                <a:latin typeface="Times New Roman"/>
                <a:cs typeface="Times New Roman"/>
              </a:rPr>
              <a:t> </a:t>
            </a:r>
            <a:r>
              <a:rPr sz="2050" spc="-204" dirty="0">
                <a:latin typeface="Arial"/>
                <a:cs typeface="Arial"/>
              </a:rPr>
              <a:t>10</a:t>
            </a:r>
            <a:r>
              <a:rPr sz="2050" i="1" spc="-204" dirty="0">
                <a:latin typeface="Arial"/>
                <a:cs typeface="Arial"/>
              </a:rPr>
              <a:t>n</a:t>
            </a:r>
            <a:r>
              <a:rPr sz="2050" i="1" spc="-175" dirty="0">
                <a:latin typeface="Arial"/>
                <a:cs typeface="Arial"/>
              </a:rPr>
              <a:t> </a:t>
            </a:r>
            <a:r>
              <a:rPr sz="2050" spc="-60" dirty="0">
                <a:latin typeface="Arial"/>
                <a:cs typeface="Arial"/>
              </a:rPr>
              <a:t>log(</a:t>
            </a:r>
            <a:r>
              <a:rPr sz="2050" i="1" spc="-60" dirty="0">
                <a:latin typeface="Arial"/>
                <a:cs typeface="Arial"/>
              </a:rPr>
              <a:t>d</a:t>
            </a:r>
            <a:r>
              <a:rPr sz="2050" i="1" spc="55" dirty="0">
                <a:latin typeface="Arial"/>
                <a:cs typeface="Arial"/>
              </a:rPr>
              <a:t> </a:t>
            </a:r>
            <a:r>
              <a:rPr sz="2050" spc="-60" dirty="0">
                <a:latin typeface="Arial"/>
                <a:cs typeface="Arial"/>
              </a:rPr>
              <a:t>/</a:t>
            </a:r>
            <a:r>
              <a:rPr sz="2050" spc="-310" dirty="0">
                <a:latin typeface="Arial"/>
                <a:cs typeface="Arial"/>
              </a:rPr>
              <a:t> </a:t>
            </a:r>
            <a:r>
              <a:rPr sz="2050" i="1" spc="-200" dirty="0">
                <a:latin typeface="Arial"/>
                <a:cs typeface="Arial"/>
              </a:rPr>
              <a:t>d</a:t>
            </a:r>
            <a:r>
              <a:rPr sz="2050" i="1" spc="-345" dirty="0">
                <a:latin typeface="Arial"/>
                <a:cs typeface="Arial"/>
              </a:rPr>
              <a:t> </a:t>
            </a:r>
            <a:r>
              <a:rPr sz="1800" baseline="-25462" dirty="0">
                <a:latin typeface="Arial"/>
                <a:cs typeface="Arial"/>
              </a:rPr>
              <a:t>0</a:t>
            </a:r>
            <a:r>
              <a:rPr sz="1800" spc="67" baseline="-25462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)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i="1" spc="45" dirty="0">
                <a:latin typeface="Arial"/>
                <a:cs typeface="Arial"/>
              </a:rPr>
              <a:t>X</a:t>
            </a:r>
            <a:r>
              <a:rPr sz="1875" i="1" spc="67" baseline="-24444" dirty="0">
                <a:latin typeface="Liberation Sans"/>
                <a:cs typeface="Liberation Sans"/>
              </a:rPr>
              <a:t>σ</a:t>
            </a:r>
            <a:endParaRPr sz="1875" baseline="-24444">
              <a:latin typeface="Liberation Sans"/>
              <a:cs typeface="Liberatio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1371600"/>
            <a:ext cx="5562600" cy="5105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78</a:t>
            </a:fld>
            <a:endParaRPr spc="-25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02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105"/>
              </a:spcBef>
            </a:pPr>
            <a:r>
              <a:rPr sz="3400" spc="-225" dirty="0">
                <a:solidFill>
                  <a:srgbClr val="000000"/>
                </a:solidFill>
              </a:rPr>
              <a:t>Ericsson </a:t>
            </a:r>
            <a:r>
              <a:rPr sz="3400" spc="-10" dirty="0">
                <a:solidFill>
                  <a:srgbClr val="000000"/>
                </a:solidFill>
              </a:rPr>
              <a:t>Multiple</a:t>
            </a:r>
            <a:r>
              <a:rPr sz="3400" spc="-200" dirty="0">
                <a:solidFill>
                  <a:srgbClr val="000000"/>
                </a:solidFill>
              </a:rPr>
              <a:t> </a:t>
            </a:r>
            <a:r>
              <a:rPr sz="3400" spc="-125" dirty="0">
                <a:solidFill>
                  <a:srgbClr val="000000"/>
                </a:solidFill>
              </a:rPr>
              <a:t>Breakpoint</a:t>
            </a:r>
            <a:r>
              <a:rPr sz="3400" spc="-195" dirty="0">
                <a:solidFill>
                  <a:srgbClr val="000000"/>
                </a:solidFill>
              </a:rPr>
              <a:t> </a:t>
            </a:r>
            <a:r>
              <a:rPr sz="3400" spc="-10" dirty="0">
                <a:solidFill>
                  <a:srgbClr val="000000"/>
                </a:solidFill>
              </a:rPr>
              <a:t>Model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7696200" cy="51633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79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939" y="946314"/>
            <a:ext cx="7550784" cy="31527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076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407670" algn="l"/>
              </a:tabLst>
            </a:pPr>
            <a:r>
              <a:rPr sz="2000" spc="-140" dirty="0">
                <a:latin typeface="Arial"/>
                <a:cs typeface="Arial"/>
              </a:rPr>
              <a:t>Hexagonal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geometry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807085" algn="l"/>
              </a:tabLst>
            </a:pPr>
            <a:r>
              <a:rPr sz="1800" spc="-90" dirty="0">
                <a:latin typeface="Arial"/>
                <a:cs typeface="Arial"/>
              </a:rPr>
              <a:t>exactly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six</a:t>
            </a:r>
            <a:r>
              <a:rPr sz="1800" spc="-75" dirty="0">
                <a:latin typeface="Arial"/>
                <a:cs typeface="Arial"/>
              </a:rPr>
              <a:t> equidistance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neighbors</a:t>
            </a:r>
            <a:endParaRPr sz="1800">
              <a:latin typeface="Arial"/>
              <a:cs typeface="Arial"/>
            </a:endParaRPr>
          </a:p>
          <a:p>
            <a:pPr marL="807085" marR="438150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807085" algn="l"/>
              </a:tabLst>
            </a:pP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lines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joining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centers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any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cell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each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neighbors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95" dirty="0">
                <a:latin typeface="Arial"/>
                <a:cs typeface="Arial"/>
              </a:rPr>
              <a:t>separated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multiples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60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degrees.</a:t>
            </a:r>
            <a:endParaRPr sz="18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475"/>
              </a:spcBef>
              <a:buChar char="•"/>
              <a:tabLst>
                <a:tab pos="407670" algn="l"/>
              </a:tabLst>
            </a:pPr>
            <a:r>
              <a:rPr sz="2000" spc="-105" dirty="0">
                <a:latin typeface="Arial"/>
                <a:cs typeface="Arial"/>
              </a:rPr>
              <a:t>Only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certain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cluster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sizes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cell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layout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  <a:p>
            <a:pPr marL="4076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407670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number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cells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per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cluster,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-110" dirty="0">
                <a:latin typeface="Arial"/>
                <a:cs typeface="Arial"/>
              </a:rPr>
              <a:t>N</a:t>
            </a:r>
            <a:r>
              <a:rPr sz="2000" spc="-110" dirty="0">
                <a:latin typeface="Arial"/>
                <a:cs typeface="Arial"/>
              </a:rPr>
              <a:t>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can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only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have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values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which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satisfy</a:t>
            </a:r>
            <a:endParaRPr sz="2000">
              <a:latin typeface="Arial"/>
              <a:cs typeface="Arial"/>
            </a:endParaRPr>
          </a:p>
          <a:p>
            <a:pPr marR="556260" algn="ctr">
              <a:lnSpc>
                <a:spcPct val="100000"/>
              </a:lnSpc>
              <a:spcBef>
                <a:spcPts val="1220"/>
              </a:spcBef>
            </a:pP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60" dirty="0">
                <a:latin typeface="Times New Roman"/>
                <a:cs typeface="Times New Roman"/>
              </a:rPr>
              <a:t>i</a:t>
            </a:r>
            <a:r>
              <a:rPr sz="1725" spc="89" baseline="43478" dirty="0">
                <a:latin typeface="Times New Roman"/>
                <a:cs typeface="Times New Roman"/>
              </a:rPr>
              <a:t>2</a:t>
            </a:r>
            <a:r>
              <a:rPr sz="1725" spc="375" baseline="43478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Symbol"/>
                <a:cs typeface="Symbol"/>
              </a:rPr>
              <a:t>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ij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j</a:t>
            </a:r>
            <a:r>
              <a:rPr sz="1725" spc="52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2000">
              <a:latin typeface="Times New Roman"/>
              <a:cs typeface="Times New Roman"/>
            </a:endParaRPr>
          </a:p>
          <a:p>
            <a:pPr marL="4076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407670" algn="l"/>
              </a:tabLst>
            </a:pPr>
            <a:r>
              <a:rPr sz="2000" spc="-185" dirty="0">
                <a:latin typeface="Arial"/>
                <a:cs typeface="Arial"/>
              </a:rPr>
              <a:t>Co-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neighbors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particular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cell,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ex,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i="1" spc="-105" dirty="0">
                <a:latin typeface="Arial"/>
                <a:cs typeface="Arial"/>
              </a:rPr>
              <a:t>i=3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j=2</a:t>
            </a:r>
            <a:r>
              <a:rPr sz="2000" spc="-2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499" y="4270707"/>
            <a:ext cx="3123426" cy="26550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80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971804"/>
            <a:ext cx="7910830" cy="3166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0020" algn="ctr">
              <a:lnSpc>
                <a:spcPct val="100000"/>
              </a:lnSpc>
              <a:spcBef>
                <a:spcPts val="90"/>
              </a:spcBef>
            </a:pPr>
            <a:r>
              <a:rPr sz="3800" spc="-100" dirty="0">
                <a:latin typeface="Arial"/>
                <a:cs typeface="Arial"/>
              </a:rPr>
              <a:t>Attenuation</a:t>
            </a:r>
            <a:r>
              <a:rPr sz="3800" spc="-105" dirty="0">
                <a:latin typeface="Arial"/>
                <a:cs typeface="Arial"/>
              </a:rPr>
              <a:t> </a:t>
            </a:r>
            <a:r>
              <a:rPr sz="3800" spc="-210" dirty="0">
                <a:latin typeface="Arial"/>
                <a:cs typeface="Arial"/>
              </a:rPr>
              <a:t>Factor</a:t>
            </a:r>
            <a:r>
              <a:rPr sz="3800" spc="-105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Model</a:t>
            </a:r>
            <a:endParaRPr sz="3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4054"/>
              </a:spcBef>
              <a:buChar char="•"/>
              <a:tabLst>
                <a:tab pos="356870" algn="l"/>
              </a:tabLst>
            </a:pPr>
            <a:r>
              <a:rPr sz="3200" spc="-484" dirty="0">
                <a:latin typeface="Arial"/>
                <a:cs typeface="Arial"/>
              </a:rPr>
              <a:t>FAF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represents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floor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attenuation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factor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 </a:t>
            </a:r>
            <a:r>
              <a:rPr sz="3200" spc="-125" dirty="0">
                <a:latin typeface="Arial"/>
                <a:cs typeface="Arial"/>
              </a:rPr>
              <a:t>specified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number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building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floors.</a:t>
            </a:r>
            <a:endParaRPr sz="3200">
              <a:latin typeface="Arial"/>
              <a:cs typeface="Arial"/>
            </a:endParaRPr>
          </a:p>
          <a:p>
            <a:pPr marL="356870" marR="211454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505" dirty="0">
                <a:latin typeface="Arial"/>
                <a:cs typeface="Arial"/>
              </a:rPr>
              <a:t>PAF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represents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partition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attenuation </a:t>
            </a:r>
            <a:r>
              <a:rPr sz="3200" spc="-75" dirty="0">
                <a:latin typeface="Arial"/>
                <a:cs typeface="Arial"/>
              </a:rPr>
              <a:t>factor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specific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obstruction </a:t>
            </a:r>
            <a:r>
              <a:rPr sz="3200" spc="-95" dirty="0">
                <a:latin typeface="Arial"/>
                <a:cs typeface="Arial"/>
              </a:rPr>
              <a:t>encountered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362" y="4114291"/>
            <a:ext cx="73031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0" dirty="0">
                <a:latin typeface="Arial"/>
                <a:cs typeface="Arial"/>
              </a:rPr>
              <a:t>by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ray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drawn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between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transmitter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724" y="4384040"/>
            <a:ext cx="845439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700" i="1" spc="-844" dirty="0">
                <a:latin typeface="Times New Roman"/>
                <a:cs typeface="Times New Roman"/>
              </a:rPr>
              <a:t>P</a:t>
            </a:r>
            <a:r>
              <a:rPr sz="4800" spc="-1267" baseline="-12152" dirty="0">
                <a:latin typeface="Arial"/>
                <a:cs typeface="Arial"/>
              </a:rPr>
              <a:t>re</a:t>
            </a:r>
            <a:r>
              <a:rPr sz="3700" i="1" spc="-844" dirty="0">
                <a:latin typeface="Times New Roman"/>
                <a:cs typeface="Times New Roman"/>
              </a:rPr>
              <a:t>L</a:t>
            </a:r>
            <a:r>
              <a:rPr sz="4800" spc="-1267" baseline="-12152" dirty="0">
                <a:latin typeface="Arial"/>
                <a:cs typeface="Arial"/>
              </a:rPr>
              <a:t>c</a:t>
            </a:r>
            <a:r>
              <a:rPr sz="3700" spc="-844" dirty="0">
                <a:latin typeface="Times New Roman"/>
                <a:cs typeface="Times New Roman"/>
              </a:rPr>
              <a:t>(</a:t>
            </a:r>
            <a:r>
              <a:rPr sz="4800" spc="-1267" baseline="-12152" dirty="0">
                <a:latin typeface="Arial"/>
                <a:cs typeface="Arial"/>
              </a:rPr>
              <a:t>e</a:t>
            </a:r>
            <a:r>
              <a:rPr sz="3700" i="1" spc="-844" dirty="0">
                <a:latin typeface="Times New Roman"/>
                <a:cs typeface="Times New Roman"/>
              </a:rPr>
              <a:t>d</a:t>
            </a:r>
            <a:r>
              <a:rPr sz="4800" spc="-1267" baseline="-12152" dirty="0">
                <a:latin typeface="Arial"/>
                <a:cs typeface="Arial"/>
              </a:rPr>
              <a:t>iv</a:t>
            </a:r>
            <a:r>
              <a:rPr sz="3700" spc="-844" dirty="0">
                <a:latin typeface="Times New Roman"/>
                <a:cs typeface="Times New Roman"/>
              </a:rPr>
              <a:t>)</a:t>
            </a:r>
            <a:r>
              <a:rPr sz="4800" spc="-1267" baseline="-12152" dirty="0">
                <a:latin typeface="Arial"/>
                <a:cs typeface="Arial"/>
              </a:rPr>
              <a:t>e</a:t>
            </a:r>
            <a:r>
              <a:rPr sz="3700" spc="-844" dirty="0">
                <a:latin typeface="Symbol"/>
                <a:cs typeface="Symbol"/>
              </a:rPr>
              <a:t></a:t>
            </a:r>
            <a:r>
              <a:rPr sz="4800" spc="-1267" baseline="-12152" dirty="0">
                <a:latin typeface="Arial"/>
                <a:cs typeface="Arial"/>
              </a:rPr>
              <a:t>r</a:t>
            </a:r>
            <a:r>
              <a:rPr sz="4800" spc="-232" baseline="-12152" dirty="0">
                <a:latin typeface="Arial"/>
                <a:cs typeface="Arial"/>
              </a:rPr>
              <a:t> </a:t>
            </a:r>
            <a:r>
              <a:rPr sz="4800" spc="-810" baseline="-12152" dirty="0">
                <a:latin typeface="Arial"/>
                <a:cs typeface="Arial"/>
              </a:rPr>
              <a:t>i</a:t>
            </a:r>
            <a:r>
              <a:rPr sz="3700" i="1" spc="-1810" dirty="0">
                <a:latin typeface="Times New Roman"/>
                <a:cs typeface="Times New Roman"/>
              </a:rPr>
              <a:t>P</a:t>
            </a:r>
            <a:r>
              <a:rPr sz="4800" spc="37" baseline="-12152" dirty="0">
                <a:latin typeface="Arial"/>
                <a:cs typeface="Arial"/>
              </a:rPr>
              <a:t>n</a:t>
            </a:r>
            <a:r>
              <a:rPr sz="3700" i="1" spc="-1460" dirty="0">
                <a:latin typeface="Times New Roman"/>
                <a:cs typeface="Times New Roman"/>
              </a:rPr>
              <a:t>L</a:t>
            </a:r>
            <a:r>
              <a:rPr sz="4800" spc="-1177" baseline="-12152" dirty="0">
                <a:latin typeface="Arial"/>
                <a:cs typeface="Arial"/>
              </a:rPr>
              <a:t>3</a:t>
            </a:r>
            <a:r>
              <a:rPr sz="3700" spc="-635" dirty="0">
                <a:latin typeface="Times New Roman"/>
                <a:cs typeface="Times New Roman"/>
              </a:rPr>
              <a:t>(</a:t>
            </a:r>
            <a:r>
              <a:rPr sz="4800" spc="-802" baseline="-12152" dirty="0">
                <a:latin typeface="Arial"/>
                <a:cs typeface="Arial"/>
              </a:rPr>
              <a:t>-</a:t>
            </a:r>
            <a:r>
              <a:rPr sz="3700" i="1" spc="-1490" dirty="0">
                <a:latin typeface="Times New Roman"/>
                <a:cs typeface="Times New Roman"/>
              </a:rPr>
              <a:t>d</a:t>
            </a:r>
            <a:r>
              <a:rPr sz="4800" spc="-1245" baseline="-12152" dirty="0">
                <a:latin typeface="Arial"/>
                <a:cs typeface="Arial"/>
              </a:rPr>
              <a:t>D</a:t>
            </a:r>
            <a:r>
              <a:rPr sz="3225" spc="-135" baseline="-24547" dirty="0">
                <a:latin typeface="Times New Roman"/>
                <a:cs typeface="Times New Roman"/>
              </a:rPr>
              <a:t>0</a:t>
            </a:r>
            <a:r>
              <a:rPr sz="3225" spc="-480" baseline="-24547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Times New Roman"/>
                <a:cs typeface="Times New Roman"/>
              </a:rPr>
              <a:t>)</a:t>
            </a:r>
            <a:r>
              <a:rPr sz="3700" spc="-530" dirty="0">
                <a:latin typeface="Times New Roman"/>
                <a:cs typeface="Times New Roman"/>
              </a:rPr>
              <a:t> </a:t>
            </a:r>
            <a:r>
              <a:rPr sz="3700" spc="-70" dirty="0">
                <a:latin typeface="Symbol"/>
                <a:cs typeface="Symbol"/>
              </a:rPr>
              <a:t></a:t>
            </a:r>
            <a:r>
              <a:rPr sz="3700" spc="-70" dirty="0">
                <a:latin typeface="Times New Roman"/>
                <a:cs typeface="Times New Roman"/>
              </a:rPr>
              <a:t>10</a:t>
            </a:r>
            <a:r>
              <a:rPr sz="3700" i="1" spc="-70" dirty="0">
                <a:latin typeface="Times New Roman"/>
                <a:cs typeface="Times New Roman"/>
              </a:rPr>
              <a:t>n</a:t>
            </a:r>
            <a:r>
              <a:rPr sz="3225" i="1" spc="-104" baseline="-24547" dirty="0">
                <a:latin typeface="Times New Roman"/>
                <a:cs typeface="Times New Roman"/>
              </a:rPr>
              <a:t>SF</a:t>
            </a:r>
            <a:r>
              <a:rPr sz="3225" i="1" spc="179" baseline="-24547" dirty="0">
                <a:latin typeface="Times New Roman"/>
                <a:cs typeface="Times New Roman"/>
              </a:rPr>
              <a:t> </a:t>
            </a:r>
            <a:r>
              <a:rPr sz="3700" spc="-10" dirty="0">
                <a:latin typeface="Times New Roman"/>
                <a:cs typeface="Times New Roman"/>
              </a:rPr>
              <a:t>log</a:t>
            </a:r>
            <a:r>
              <a:rPr sz="3700" spc="-685" dirty="0">
                <a:latin typeface="Times New Roman"/>
                <a:cs typeface="Times New Roman"/>
              </a:rPr>
              <a:t>(</a:t>
            </a:r>
            <a:r>
              <a:rPr sz="3700" i="1" spc="-10" dirty="0">
                <a:latin typeface="Times New Roman"/>
                <a:cs typeface="Times New Roman"/>
              </a:rPr>
              <a:t>d</a:t>
            </a:r>
            <a:r>
              <a:rPr sz="3700" i="1" spc="-35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/</a:t>
            </a:r>
            <a:r>
              <a:rPr sz="3700" spc="-465" dirty="0">
                <a:latin typeface="Times New Roman"/>
                <a:cs typeface="Times New Roman"/>
              </a:rPr>
              <a:t> </a:t>
            </a:r>
            <a:r>
              <a:rPr sz="3700" i="1" spc="-35" dirty="0">
                <a:latin typeface="Times New Roman"/>
                <a:cs typeface="Times New Roman"/>
              </a:rPr>
              <a:t>d</a:t>
            </a:r>
            <a:r>
              <a:rPr sz="3225" spc="-52" baseline="-24547" dirty="0">
                <a:latin typeface="Times New Roman"/>
                <a:cs typeface="Times New Roman"/>
              </a:rPr>
              <a:t>0</a:t>
            </a:r>
            <a:r>
              <a:rPr sz="3225" spc="-450" baseline="-24547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Times New Roman"/>
                <a:cs typeface="Times New Roman"/>
              </a:rPr>
              <a:t>)</a:t>
            </a:r>
            <a:r>
              <a:rPr sz="3700" spc="-53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</a:t>
            </a:r>
            <a:r>
              <a:rPr sz="3700" spc="-459" dirty="0">
                <a:latin typeface="Times New Roman"/>
                <a:cs typeface="Times New Roman"/>
              </a:rPr>
              <a:t> </a:t>
            </a:r>
            <a:r>
              <a:rPr sz="3700" i="1" spc="-30" dirty="0">
                <a:latin typeface="Times New Roman"/>
                <a:cs typeface="Times New Roman"/>
              </a:rPr>
              <a:t>FAF</a:t>
            </a:r>
            <a:r>
              <a:rPr sz="3700" i="1" spc="-190" dirty="0">
                <a:latin typeface="Times New Roman"/>
                <a:cs typeface="Times New Roman"/>
              </a:rPr>
              <a:t> </a:t>
            </a:r>
            <a:r>
              <a:rPr sz="4200" baseline="4960" dirty="0">
                <a:latin typeface="Symbol"/>
                <a:cs typeface="Symbol"/>
              </a:rPr>
              <a:t></a:t>
            </a:r>
            <a:r>
              <a:rPr sz="4200" spc="-300" baseline="4960" dirty="0">
                <a:latin typeface="Times New Roman"/>
                <a:cs typeface="Times New Roman"/>
              </a:rPr>
              <a:t> </a:t>
            </a:r>
            <a:r>
              <a:rPr sz="6300" baseline="-5291" dirty="0">
                <a:latin typeface="Symbol"/>
                <a:cs typeface="Symbol"/>
              </a:rPr>
              <a:t></a:t>
            </a:r>
            <a:r>
              <a:rPr sz="6300" spc="-869" baseline="-5291" dirty="0">
                <a:latin typeface="Times New Roman"/>
                <a:cs typeface="Times New Roman"/>
              </a:rPr>
              <a:t> </a:t>
            </a:r>
            <a:r>
              <a:rPr sz="4200" i="1" spc="-37" baseline="4960" dirty="0">
                <a:latin typeface="Times New Roman"/>
                <a:cs typeface="Times New Roman"/>
              </a:rPr>
              <a:t>PAF</a:t>
            </a:r>
            <a:endParaRPr sz="4200" baseline="496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962" y="5674867"/>
            <a:ext cx="44780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latin typeface="Arial"/>
                <a:cs typeface="Arial"/>
              </a:rPr>
              <a:t>with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units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dB</a:t>
            </a:r>
            <a:r>
              <a:rPr sz="3000" spc="-300" baseline="34722" dirty="0">
                <a:latin typeface="Arial"/>
                <a:cs typeface="Arial"/>
              </a:rPr>
              <a:t>0</a:t>
            </a:r>
            <a:r>
              <a:rPr sz="3200" spc="-200" dirty="0">
                <a:latin typeface="Arial"/>
                <a:cs typeface="Arial"/>
              </a:rPr>
              <a:t>per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000" i="1" spc="-2422" baseline="34722" dirty="0">
                <a:latin typeface="Arial"/>
                <a:cs typeface="Arial"/>
              </a:rPr>
              <a:t>M</a:t>
            </a:r>
            <a:r>
              <a:rPr sz="3200" spc="-80" dirty="0">
                <a:latin typeface="Arial"/>
                <a:cs typeface="Arial"/>
              </a:rPr>
              <a:t>t</a:t>
            </a:r>
            <a:r>
              <a:rPr sz="3200" spc="-1355" dirty="0">
                <a:latin typeface="Arial"/>
                <a:cs typeface="Arial"/>
              </a:rPr>
              <a:t>e</a:t>
            </a:r>
            <a:r>
              <a:rPr sz="3000" i="1" spc="67" baseline="34722" dirty="0">
                <a:latin typeface="Arial"/>
                <a:cs typeface="Arial"/>
              </a:rPr>
              <a:t>F</a:t>
            </a:r>
            <a:r>
              <a:rPr sz="3200" spc="-375" dirty="0">
                <a:latin typeface="Arial"/>
                <a:cs typeface="Arial"/>
              </a:rPr>
              <a:t>r</a:t>
            </a:r>
            <a:r>
              <a:rPr sz="3200" spc="-6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1083" y="5664561"/>
            <a:ext cx="1428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45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5057952"/>
            <a:ext cx="7952105" cy="671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5915" indent="-297815">
              <a:lnSpc>
                <a:spcPct val="100000"/>
              </a:lnSpc>
              <a:spcBef>
                <a:spcPts val="130"/>
              </a:spcBef>
              <a:buSzPct val="92753"/>
              <a:buFont typeface="Arial"/>
              <a:buChar char="•"/>
              <a:tabLst>
                <a:tab pos="335915" algn="l"/>
              </a:tabLst>
            </a:pPr>
            <a:r>
              <a:rPr sz="5175" i="1" spc="-1050" baseline="-27375" dirty="0">
                <a:latin typeface="Arial"/>
                <a:cs typeface="Arial"/>
              </a:rPr>
              <a:t>P</a:t>
            </a:r>
            <a:r>
              <a:rPr sz="3200" spc="-700" dirty="0">
                <a:latin typeface="Symbol"/>
                <a:cs typeface="Symbol"/>
              </a:rPr>
              <a:t></a:t>
            </a:r>
            <a:r>
              <a:rPr sz="5175" i="1" spc="-1050" baseline="-27375" dirty="0">
                <a:latin typeface="Arial"/>
                <a:cs typeface="Arial"/>
              </a:rPr>
              <a:t>L</a:t>
            </a:r>
            <a:r>
              <a:rPr sz="3200" spc="-700" dirty="0">
                <a:latin typeface="Arial"/>
                <a:cs typeface="Arial"/>
              </a:rPr>
              <a:t>is</a:t>
            </a:r>
            <a:r>
              <a:rPr sz="5175" spc="-1050" baseline="-27375" dirty="0">
                <a:latin typeface="Arial"/>
                <a:cs typeface="Arial"/>
              </a:rPr>
              <a:t>(</a:t>
            </a:r>
            <a:r>
              <a:rPr sz="5175" i="1" spc="-1050" baseline="-27375" dirty="0">
                <a:latin typeface="Arial"/>
                <a:cs typeface="Arial"/>
              </a:rPr>
              <a:t>d</a:t>
            </a:r>
            <a:r>
              <a:rPr sz="3200" spc="-700" dirty="0">
                <a:latin typeface="Arial"/>
                <a:cs typeface="Arial"/>
              </a:rPr>
              <a:t>th</a:t>
            </a:r>
            <a:r>
              <a:rPr sz="5175" spc="-1050" baseline="-27375" dirty="0">
                <a:latin typeface="Arial"/>
                <a:cs typeface="Arial"/>
              </a:rPr>
              <a:t>)</a:t>
            </a:r>
            <a:r>
              <a:rPr sz="3200" spc="-700" dirty="0">
                <a:latin typeface="Arial"/>
                <a:cs typeface="Arial"/>
              </a:rPr>
              <a:t>e</a:t>
            </a:r>
            <a:r>
              <a:rPr sz="5175" spc="-1050" baseline="-27375" dirty="0">
                <a:latin typeface="Symbol"/>
                <a:cs typeface="Symbol"/>
              </a:rPr>
              <a:t></a:t>
            </a:r>
            <a:r>
              <a:rPr sz="3200" spc="-700" dirty="0">
                <a:latin typeface="Arial"/>
                <a:cs typeface="Arial"/>
              </a:rPr>
              <a:t>at</a:t>
            </a:r>
            <a:r>
              <a:rPr sz="5175" i="1" spc="-1050" baseline="-27375" dirty="0">
                <a:latin typeface="Arial"/>
                <a:cs typeface="Arial"/>
              </a:rPr>
              <a:t>P</a:t>
            </a:r>
            <a:r>
              <a:rPr sz="3200" spc="-700" dirty="0">
                <a:latin typeface="Arial"/>
                <a:cs typeface="Arial"/>
              </a:rPr>
              <a:t>te</a:t>
            </a:r>
            <a:r>
              <a:rPr sz="5175" i="1" spc="-1050" baseline="-27375" dirty="0">
                <a:latin typeface="Arial"/>
                <a:cs typeface="Arial"/>
              </a:rPr>
              <a:t>L</a:t>
            </a:r>
            <a:r>
              <a:rPr sz="3200" spc="-700" dirty="0">
                <a:latin typeface="Arial"/>
                <a:cs typeface="Arial"/>
              </a:rPr>
              <a:t>n</a:t>
            </a:r>
            <a:r>
              <a:rPr sz="5175" spc="-1050" baseline="-27375" dirty="0">
                <a:latin typeface="Arial"/>
                <a:cs typeface="Arial"/>
              </a:rPr>
              <a:t>(</a:t>
            </a:r>
            <a:r>
              <a:rPr sz="3200" spc="-700" dirty="0">
                <a:latin typeface="Arial"/>
                <a:cs typeface="Arial"/>
              </a:rPr>
              <a:t>u</a:t>
            </a:r>
            <a:r>
              <a:rPr sz="5175" i="1" spc="-1050" baseline="-27375" dirty="0">
                <a:latin typeface="Arial"/>
                <a:cs typeface="Arial"/>
              </a:rPr>
              <a:t>d</a:t>
            </a:r>
            <a:r>
              <a:rPr sz="3200" spc="-700" dirty="0">
                <a:latin typeface="Arial"/>
                <a:cs typeface="Arial"/>
              </a:rPr>
              <a:t>ati</a:t>
            </a:r>
            <a:r>
              <a:rPr sz="5175" spc="-1050" baseline="-27375" dirty="0">
                <a:latin typeface="Arial"/>
                <a:cs typeface="Arial"/>
              </a:rPr>
              <a:t>)</a:t>
            </a:r>
            <a:r>
              <a:rPr sz="3200" spc="-700" dirty="0">
                <a:latin typeface="Arial"/>
                <a:cs typeface="Arial"/>
              </a:rPr>
              <a:t>o</a:t>
            </a:r>
            <a:r>
              <a:rPr sz="5175" spc="-1050" baseline="-27375" dirty="0">
                <a:latin typeface="Symbol"/>
                <a:cs typeface="Symbol"/>
              </a:rPr>
              <a:t></a:t>
            </a:r>
            <a:r>
              <a:rPr sz="3200" spc="-700" dirty="0">
                <a:latin typeface="Arial"/>
                <a:cs typeface="Arial"/>
              </a:rPr>
              <a:t>n</a:t>
            </a:r>
            <a:r>
              <a:rPr sz="5175" spc="-1050" baseline="-27375" dirty="0">
                <a:latin typeface="Arial"/>
                <a:cs typeface="Arial"/>
              </a:rPr>
              <a:t>1</a:t>
            </a:r>
            <a:r>
              <a:rPr sz="3200" spc="-700" dirty="0">
                <a:latin typeface="Arial"/>
                <a:cs typeface="Arial"/>
              </a:rPr>
              <a:t>c</a:t>
            </a:r>
            <a:r>
              <a:rPr sz="5175" spc="-1050" baseline="-27375" dirty="0">
                <a:latin typeface="Arial"/>
                <a:cs typeface="Arial"/>
              </a:rPr>
              <a:t>0</a:t>
            </a:r>
            <a:r>
              <a:rPr sz="3200" spc="-700" dirty="0">
                <a:latin typeface="Arial"/>
                <a:cs typeface="Arial"/>
              </a:rPr>
              <a:t>o</a:t>
            </a:r>
            <a:r>
              <a:rPr sz="5175" i="1" spc="-1050" baseline="-27375" dirty="0">
                <a:latin typeface="Arial"/>
                <a:cs typeface="Arial"/>
              </a:rPr>
              <a:t>n</a:t>
            </a:r>
            <a:r>
              <a:rPr sz="3200" spc="-700" dirty="0">
                <a:latin typeface="Arial"/>
                <a:cs typeface="Arial"/>
              </a:rPr>
              <a:t>nsta</a:t>
            </a:r>
            <a:r>
              <a:rPr sz="5175" spc="-1050" baseline="-27375" dirty="0">
                <a:latin typeface="Arial"/>
                <a:cs typeface="Arial"/>
              </a:rPr>
              <a:t>l</a:t>
            </a:r>
            <a:r>
              <a:rPr sz="3200" spc="-700" dirty="0">
                <a:latin typeface="Arial"/>
                <a:cs typeface="Arial"/>
              </a:rPr>
              <a:t>n</a:t>
            </a:r>
            <a:r>
              <a:rPr sz="5175" spc="-1050" baseline="-27375" dirty="0">
                <a:latin typeface="Arial"/>
                <a:cs typeface="Arial"/>
              </a:rPr>
              <a:t>og</a:t>
            </a:r>
            <a:r>
              <a:rPr sz="3200" spc="-700" dirty="0">
                <a:latin typeface="Arial"/>
                <a:cs typeface="Arial"/>
              </a:rPr>
              <a:t>t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5175" spc="-1012" baseline="-27375" dirty="0">
                <a:latin typeface="Arial"/>
                <a:cs typeface="Arial"/>
              </a:rPr>
              <a:t>(</a:t>
            </a:r>
            <a:r>
              <a:rPr sz="3200" spc="-675" dirty="0">
                <a:latin typeface="Arial"/>
                <a:cs typeface="Arial"/>
              </a:rPr>
              <a:t>fo</a:t>
            </a:r>
            <a:r>
              <a:rPr sz="5175" i="1" spc="-1012" baseline="-27375" dirty="0">
                <a:latin typeface="Arial"/>
                <a:cs typeface="Arial"/>
              </a:rPr>
              <a:t>d</a:t>
            </a:r>
            <a:r>
              <a:rPr sz="3200" spc="-675" dirty="0">
                <a:latin typeface="Arial"/>
                <a:cs typeface="Arial"/>
              </a:rPr>
              <a:t>r</a:t>
            </a:r>
            <a:r>
              <a:rPr sz="5175" spc="-1012" baseline="-27375" dirty="0">
                <a:latin typeface="Arial"/>
                <a:cs typeface="Arial"/>
              </a:rPr>
              <a:t>/</a:t>
            </a:r>
            <a:r>
              <a:rPr sz="3200" spc="-675" dirty="0">
                <a:latin typeface="Arial"/>
                <a:cs typeface="Arial"/>
              </a:rPr>
              <a:t>t</a:t>
            </a:r>
            <a:r>
              <a:rPr sz="5175" i="1" spc="-1012" baseline="-27375" dirty="0">
                <a:latin typeface="Arial"/>
                <a:cs typeface="Arial"/>
              </a:rPr>
              <a:t>d</a:t>
            </a:r>
            <a:r>
              <a:rPr sz="3200" spc="-675" dirty="0">
                <a:latin typeface="Arial"/>
                <a:cs typeface="Arial"/>
              </a:rPr>
              <a:t>he</a:t>
            </a:r>
            <a:r>
              <a:rPr sz="5175" spc="-1012" baseline="-27375" dirty="0">
                <a:latin typeface="Arial"/>
                <a:cs typeface="Arial"/>
              </a:rPr>
              <a:t>)</a:t>
            </a:r>
            <a:r>
              <a:rPr sz="3200" spc="-675" dirty="0">
                <a:latin typeface="Arial"/>
                <a:cs typeface="Arial"/>
              </a:rPr>
              <a:t>c</a:t>
            </a:r>
            <a:r>
              <a:rPr sz="4200" spc="-1012" baseline="-5952" dirty="0">
                <a:latin typeface="Symbol"/>
                <a:cs typeface="Symbol"/>
              </a:rPr>
              <a:t></a:t>
            </a:r>
            <a:r>
              <a:rPr sz="3200" spc="-675" dirty="0">
                <a:latin typeface="Arial"/>
                <a:cs typeface="Arial"/>
              </a:rPr>
              <a:t>h</a:t>
            </a:r>
            <a:r>
              <a:rPr sz="6300" spc="-1012" baseline="-12566" dirty="0">
                <a:latin typeface="Symbol"/>
                <a:cs typeface="Symbol"/>
              </a:rPr>
              <a:t></a:t>
            </a:r>
            <a:r>
              <a:rPr sz="3200" spc="-675" dirty="0">
                <a:latin typeface="Arial"/>
                <a:cs typeface="Arial"/>
              </a:rPr>
              <a:t>an</a:t>
            </a:r>
            <a:r>
              <a:rPr sz="4200" i="1" spc="-1012" baseline="-5952" dirty="0">
                <a:latin typeface="Times New Roman"/>
                <a:cs typeface="Times New Roman"/>
              </a:rPr>
              <a:t>P</a:t>
            </a:r>
            <a:r>
              <a:rPr sz="3200" spc="-675" dirty="0">
                <a:latin typeface="Arial"/>
                <a:cs typeface="Arial"/>
              </a:rPr>
              <a:t>n</a:t>
            </a:r>
            <a:r>
              <a:rPr sz="4200" i="1" spc="-1012" baseline="-5952" dirty="0">
                <a:latin typeface="Times New Roman"/>
                <a:cs typeface="Times New Roman"/>
              </a:rPr>
              <a:t>A</a:t>
            </a:r>
            <a:r>
              <a:rPr sz="3200" spc="-675" dirty="0">
                <a:latin typeface="Arial"/>
                <a:cs typeface="Arial"/>
              </a:rPr>
              <a:t>el</a:t>
            </a:r>
            <a:r>
              <a:rPr sz="4200" i="1" spc="-1012" baseline="-5952" dirty="0">
                <a:latin typeface="Times New Roman"/>
                <a:cs typeface="Times New Roman"/>
              </a:rPr>
              <a:t>F</a:t>
            </a:r>
            <a:endParaRPr sz="4200" baseline="-595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995" y="5890056"/>
            <a:ext cx="8799830" cy="671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7401559" algn="l"/>
              </a:tabLst>
            </a:pPr>
            <a:r>
              <a:rPr sz="3300" i="1" spc="-275" dirty="0">
                <a:latin typeface="Arial"/>
                <a:cs typeface="Arial"/>
              </a:rPr>
              <a:t>PL</a:t>
            </a:r>
            <a:r>
              <a:rPr sz="3300" i="1" spc="-409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(</a:t>
            </a:r>
            <a:r>
              <a:rPr sz="3300" i="1" dirty="0">
                <a:latin typeface="Arial"/>
                <a:cs typeface="Arial"/>
              </a:rPr>
              <a:t>d</a:t>
            </a:r>
            <a:r>
              <a:rPr sz="3300" i="1" spc="-229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)</a:t>
            </a:r>
            <a:r>
              <a:rPr sz="3300" spc="-229" dirty="0">
                <a:latin typeface="Arial"/>
                <a:cs typeface="Arial"/>
              </a:rPr>
              <a:t> </a:t>
            </a:r>
            <a:r>
              <a:rPr sz="3300" dirty="0">
                <a:latin typeface="Symbol"/>
                <a:cs typeface="Symbol"/>
              </a:rPr>
              <a:t></a:t>
            </a:r>
            <a:r>
              <a:rPr sz="3300" spc="65" dirty="0">
                <a:latin typeface="Times New Roman"/>
                <a:cs typeface="Times New Roman"/>
              </a:rPr>
              <a:t> </a:t>
            </a:r>
            <a:r>
              <a:rPr sz="3300" i="1" spc="-265" dirty="0">
                <a:latin typeface="Arial"/>
                <a:cs typeface="Arial"/>
              </a:rPr>
              <a:t>PL</a:t>
            </a:r>
            <a:r>
              <a:rPr sz="3300" i="1" spc="-430" dirty="0">
                <a:latin typeface="Arial"/>
                <a:cs typeface="Arial"/>
              </a:rPr>
              <a:t> </a:t>
            </a:r>
            <a:r>
              <a:rPr sz="3300" spc="-100" dirty="0">
                <a:latin typeface="Arial"/>
                <a:cs typeface="Arial"/>
              </a:rPr>
              <a:t>(</a:t>
            </a:r>
            <a:r>
              <a:rPr sz="3300" i="1" spc="-100" dirty="0">
                <a:latin typeface="Arial"/>
                <a:cs typeface="Arial"/>
              </a:rPr>
              <a:t>d</a:t>
            </a:r>
            <a:r>
              <a:rPr sz="3300" i="1" spc="-580" dirty="0">
                <a:latin typeface="Arial"/>
                <a:cs typeface="Arial"/>
              </a:rPr>
              <a:t> </a:t>
            </a:r>
            <a:r>
              <a:rPr sz="2850" baseline="-24853" dirty="0">
                <a:latin typeface="Arial"/>
                <a:cs typeface="Arial"/>
              </a:rPr>
              <a:t>0</a:t>
            </a:r>
            <a:r>
              <a:rPr sz="2850" spc="82" baseline="-24853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)</a:t>
            </a:r>
            <a:r>
              <a:rPr sz="3300" spc="-25" dirty="0">
                <a:latin typeface="Symbol"/>
                <a:cs typeface="Symbol"/>
              </a:rPr>
              <a:t></a:t>
            </a:r>
            <a:r>
              <a:rPr sz="3300" spc="-380" dirty="0">
                <a:latin typeface="Times New Roman"/>
                <a:cs typeface="Times New Roman"/>
              </a:rPr>
              <a:t> </a:t>
            </a:r>
            <a:r>
              <a:rPr sz="3300" spc="-335" dirty="0">
                <a:latin typeface="Arial"/>
                <a:cs typeface="Arial"/>
              </a:rPr>
              <a:t>10</a:t>
            </a:r>
            <a:r>
              <a:rPr sz="3300" spc="-484" dirty="0">
                <a:latin typeface="Arial"/>
                <a:cs typeface="Arial"/>
              </a:rPr>
              <a:t> </a:t>
            </a:r>
            <a:r>
              <a:rPr sz="3300" spc="-110" dirty="0">
                <a:latin typeface="Arial"/>
                <a:cs typeface="Arial"/>
              </a:rPr>
              <a:t>log(</a:t>
            </a:r>
            <a:r>
              <a:rPr sz="3300" i="1" spc="-110" dirty="0">
                <a:latin typeface="Arial"/>
                <a:cs typeface="Arial"/>
              </a:rPr>
              <a:t>d</a:t>
            </a:r>
            <a:r>
              <a:rPr sz="3300" i="1" dirty="0">
                <a:latin typeface="Arial"/>
                <a:cs typeface="Arial"/>
              </a:rPr>
              <a:t> </a:t>
            </a:r>
            <a:r>
              <a:rPr sz="3300" spc="-90" dirty="0">
                <a:latin typeface="Arial"/>
                <a:cs typeface="Arial"/>
              </a:rPr>
              <a:t>/</a:t>
            </a:r>
            <a:r>
              <a:rPr sz="3300" spc="-535" dirty="0">
                <a:latin typeface="Arial"/>
                <a:cs typeface="Arial"/>
              </a:rPr>
              <a:t> </a:t>
            </a:r>
            <a:r>
              <a:rPr sz="3300" i="1" spc="-335" dirty="0">
                <a:latin typeface="Arial"/>
                <a:cs typeface="Arial"/>
              </a:rPr>
              <a:t>d</a:t>
            </a:r>
            <a:r>
              <a:rPr sz="3300" i="1" spc="-580" dirty="0">
                <a:latin typeface="Arial"/>
                <a:cs typeface="Arial"/>
              </a:rPr>
              <a:t> </a:t>
            </a:r>
            <a:r>
              <a:rPr sz="2850" baseline="-24853" dirty="0">
                <a:latin typeface="Arial"/>
                <a:cs typeface="Arial"/>
              </a:rPr>
              <a:t>0</a:t>
            </a:r>
            <a:r>
              <a:rPr sz="2850" spc="75" baseline="-24853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)</a:t>
            </a:r>
            <a:r>
              <a:rPr sz="3300" spc="-25" dirty="0">
                <a:latin typeface="Symbol"/>
                <a:cs typeface="Symbol"/>
              </a:rPr>
              <a:t></a:t>
            </a:r>
            <a:r>
              <a:rPr sz="3300" spc="-335" dirty="0">
                <a:latin typeface="Times New Roman"/>
                <a:cs typeface="Times New Roman"/>
              </a:rPr>
              <a:t> </a:t>
            </a:r>
            <a:r>
              <a:rPr sz="3400" i="1" dirty="0">
                <a:latin typeface="Liberation Sans"/>
                <a:cs typeface="Liberation Sans"/>
              </a:rPr>
              <a:t>α</a:t>
            </a:r>
            <a:r>
              <a:rPr sz="3300" i="1" dirty="0">
                <a:latin typeface="Arial"/>
                <a:cs typeface="Arial"/>
              </a:rPr>
              <a:t>d</a:t>
            </a:r>
            <a:r>
              <a:rPr sz="3300" i="1" spc="235" dirty="0">
                <a:latin typeface="Arial"/>
                <a:cs typeface="Arial"/>
              </a:rPr>
              <a:t> </a:t>
            </a:r>
            <a:r>
              <a:rPr sz="3300" dirty="0">
                <a:latin typeface="Symbol"/>
                <a:cs typeface="Symbol"/>
              </a:rPr>
              <a:t>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i="1" spc="-25" dirty="0">
                <a:latin typeface="Arial"/>
                <a:cs typeface="Arial"/>
              </a:rPr>
              <a:t>FAF</a:t>
            </a:r>
            <a:r>
              <a:rPr sz="3300" i="1" dirty="0">
                <a:latin typeface="Arial"/>
                <a:cs typeface="Arial"/>
              </a:rPr>
              <a:t>	</a:t>
            </a:r>
            <a:r>
              <a:rPr sz="4200" baseline="4960" dirty="0">
                <a:latin typeface="Symbol"/>
                <a:cs typeface="Symbol"/>
              </a:rPr>
              <a:t></a:t>
            </a:r>
            <a:r>
              <a:rPr sz="4200" spc="-337" baseline="4960" dirty="0">
                <a:latin typeface="Times New Roman"/>
                <a:cs typeface="Times New Roman"/>
              </a:rPr>
              <a:t> </a:t>
            </a:r>
            <a:r>
              <a:rPr sz="6300" baseline="-5291" dirty="0">
                <a:latin typeface="Symbol"/>
                <a:cs typeface="Symbol"/>
              </a:rPr>
              <a:t></a:t>
            </a:r>
            <a:r>
              <a:rPr sz="6300" spc="-892" baseline="-5291" dirty="0">
                <a:latin typeface="Times New Roman"/>
                <a:cs typeface="Times New Roman"/>
              </a:rPr>
              <a:t> </a:t>
            </a:r>
            <a:r>
              <a:rPr sz="4200" i="1" spc="-37" baseline="4960" dirty="0">
                <a:latin typeface="Times New Roman"/>
                <a:cs typeface="Times New Roman"/>
              </a:rPr>
              <a:t>PAF</a:t>
            </a:r>
            <a:endParaRPr sz="4200" baseline="496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Measured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indoor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10" dirty="0">
                <a:solidFill>
                  <a:srgbClr val="000000"/>
                </a:solidFill>
              </a:rPr>
              <a:t>path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290" dirty="0">
                <a:solidFill>
                  <a:srgbClr val="000000"/>
                </a:solidFill>
              </a:rPr>
              <a:t>loss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8001000" cy="5577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81</a:t>
            </a:fld>
            <a:endParaRPr spc="-2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Measured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indoor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10" dirty="0">
                <a:solidFill>
                  <a:srgbClr val="000000"/>
                </a:solidFill>
              </a:rPr>
              <a:t>path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290" dirty="0">
                <a:solidFill>
                  <a:srgbClr val="000000"/>
                </a:solidFill>
              </a:rPr>
              <a:t>loss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8077200" cy="55138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82</a:t>
            </a:fld>
            <a:endParaRPr spc="-2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Measured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indoor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10" dirty="0">
                <a:solidFill>
                  <a:srgbClr val="000000"/>
                </a:solidFill>
              </a:rPr>
              <a:t>path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290" dirty="0">
                <a:solidFill>
                  <a:srgbClr val="000000"/>
                </a:solidFill>
              </a:rPr>
              <a:t>loss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5385815" cy="5486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83</a:t>
            </a:fld>
            <a:endParaRPr spc="-2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852" y="1005331"/>
            <a:ext cx="73463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spc="-204" dirty="0">
                <a:solidFill>
                  <a:srgbClr val="000000"/>
                </a:solidFill>
              </a:rPr>
              <a:t>Parameters</a:t>
            </a:r>
            <a:r>
              <a:rPr sz="3400" spc="-254" dirty="0">
                <a:solidFill>
                  <a:srgbClr val="000000"/>
                </a:solidFill>
              </a:rPr>
              <a:t> </a:t>
            </a:r>
            <a:r>
              <a:rPr sz="3400" dirty="0">
                <a:solidFill>
                  <a:srgbClr val="000000"/>
                </a:solidFill>
              </a:rPr>
              <a:t>of</a:t>
            </a:r>
            <a:r>
              <a:rPr sz="3400" spc="-145" dirty="0">
                <a:solidFill>
                  <a:srgbClr val="000000"/>
                </a:solidFill>
              </a:rPr>
              <a:t> </a:t>
            </a:r>
            <a:r>
              <a:rPr sz="3400" spc="-55" dirty="0">
                <a:solidFill>
                  <a:srgbClr val="000000"/>
                </a:solidFill>
              </a:rPr>
              <a:t>Mobile</a:t>
            </a:r>
            <a:r>
              <a:rPr sz="3400" spc="-210" dirty="0">
                <a:solidFill>
                  <a:srgbClr val="000000"/>
                </a:solidFill>
              </a:rPr>
              <a:t> </a:t>
            </a:r>
            <a:r>
              <a:rPr sz="3400" spc="-10" dirty="0">
                <a:solidFill>
                  <a:srgbClr val="000000"/>
                </a:solidFill>
              </a:rPr>
              <a:t>Multipath</a:t>
            </a:r>
            <a:r>
              <a:rPr sz="3400" spc="-250" dirty="0">
                <a:solidFill>
                  <a:srgbClr val="000000"/>
                </a:solidFill>
              </a:rPr>
              <a:t> </a:t>
            </a:r>
            <a:r>
              <a:rPr sz="3400" spc="-170" dirty="0">
                <a:solidFill>
                  <a:srgbClr val="000000"/>
                </a:solidFill>
              </a:rPr>
              <a:t>Channels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993139" y="1967635"/>
            <a:ext cx="6607809" cy="44145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</a:tabLst>
            </a:pPr>
            <a:r>
              <a:rPr sz="3200" spc="-190" dirty="0">
                <a:latin typeface="Arial"/>
                <a:cs typeface="Arial"/>
              </a:rPr>
              <a:t>Time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Dispersion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Parameters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185" dirty="0">
                <a:latin typeface="Arial"/>
                <a:cs typeface="Arial"/>
              </a:rPr>
              <a:t>Grossly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quantifies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multipath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110" dirty="0">
                <a:latin typeface="Arial"/>
                <a:cs typeface="Arial"/>
              </a:rPr>
              <a:t>Determined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from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Power </a:t>
            </a:r>
            <a:r>
              <a:rPr sz="2800" spc="-180" dirty="0">
                <a:latin typeface="Arial"/>
                <a:cs typeface="Arial"/>
              </a:rPr>
              <a:t>Delay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Profile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170" dirty="0">
                <a:latin typeface="Arial"/>
                <a:cs typeface="Arial"/>
              </a:rPr>
              <a:t>Parameters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include</a:t>
            </a:r>
            <a:endParaRPr sz="2800">
              <a:latin typeface="Arial"/>
              <a:cs typeface="Arial"/>
            </a:endParaRPr>
          </a:p>
          <a:p>
            <a:pPr marL="1610995" lvl="2" indent="-227329">
              <a:lnSpc>
                <a:spcPct val="100000"/>
              </a:lnSpc>
              <a:spcBef>
                <a:spcPts val="540"/>
              </a:spcBef>
              <a:buChar char="–"/>
              <a:tabLst>
                <a:tab pos="1610995" algn="l"/>
              </a:tabLst>
            </a:pPr>
            <a:r>
              <a:rPr sz="2000" spc="-90" dirty="0">
                <a:latin typeface="Arial"/>
                <a:cs typeface="Arial"/>
              </a:rPr>
              <a:t>Mean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Access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Delay</a:t>
            </a:r>
            <a:endParaRPr sz="2000">
              <a:latin typeface="Arial"/>
              <a:cs typeface="Arial"/>
            </a:endParaRPr>
          </a:p>
          <a:p>
            <a:pPr marL="1610995" lvl="2" indent="-227329">
              <a:lnSpc>
                <a:spcPct val="100000"/>
              </a:lnSpc>
              <a:spcBef>
                <a:spcPts val="480"/>
              </a:spcBef>
              <a:buChar char="–"/>
              <a:tabLst>
                <a:tab pos="1610995" algn="l"/>
              </a:tabLst>
            </a:pPr>
            <a:r>
              <a:rPr sz="2000" spc="-260" dirty="0">
                <a:latin typeface="Arial"/>
                <a:cs typeface="Arial"/>
              </a:rPr>
              <a:t>RMS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Delay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Spread</a:t>
            </a:r>
            <a:endParaRPr sz="2000">
              <a:latin typeface="Arial"/>
              <a:cs typeface="Arial"/>
            </a:endParaRPr>
          </a:p>
          <a:p>
            <a:pPr marL="1610995" lvl="2" indent="-227329">
              <a:lnSpc>
                <a:spcPct val="100000"/>
              </a:lnSpc>
              <a:spcBef>
                <a:spcPts val="480"/>
              </a:spcBef>
              <a:buChar char="–"/>
              <a:tabLst>
                <a:tab pos="1610995" algn="l"/>
              </a:tabLst>
            </a:pPr>
            <a:r>
              <a:rPr sz="2000" spc="-229" dirty="0">
                <a:latin typeface="Arial"/>
                <a:cs typeface="Arial"/>
              </a:rPr>
              <a:t>Excess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Delay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Spread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(X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dB)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</a:tabLst>
            </a:pPr>
            <a:r>
              <a:rPr sz="3200" spc="-210" dirty="0">
                <a:latin typeface="Arial"/>
                <a:cs typeface="Arial"/>
              </a:rPr>
              <a:t>Coherence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Bandwidth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</a:tabLst>
            </a:pPr>
            <a:r>
              <a:rPr sz="3200" spc="-125" dirty="0">
                <a:latin typeface="Arial"/>
                <a:cs typeface="Arial"/>
              </a:rPr>
              <a:t>Doppler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Spread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Coherence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201545">
              <a:lnSpc>
                <a:spcPct val="100000"/>
              </a:lnSpc>
              <a:spcBef>
                <a:spcPts val="90"/>
              </a:spcBef>
            </a:pPr>
            <a:r>
              <a:rPr spc="-190" dirty="0">
                <a:solidFill>
                  <a:srgbClr val="000000"/>
                </a:solidFill>
              </a:rPr>
              <a:t>Measuring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615" dirty="0">
                <a:solidFill>
                  <a:srgbClr val="000000"/>
                </a:solidFill>
              </a:rPr>
              <a:t>PDPs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67635"/>
            <a:ext cx="7630795" cy="44723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</a:tabLst>
            </a:pPr>
            <a:r>
              <a:rPr sz="3200" spc="-195" dirty="0">
                <a:latin typeface="Arial"/>
                <a:cs typeface="Arial"/>
              </a:rPr>
              <a:t>Power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Delay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Profiles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145" dirty="0">
                <a:latin typeface="Arial"/>
                <a:cs typeface="Arial"/>
              </a:rPr>
              <a:t>Are</a:t>
            </a:r>
            <a:r>
              <a:rPr sz="2800" spc="-155" dirty="0">
                <a:latin typeface="Arial"/>
                <a:cs typeface="Arial"/>
              </a:rPr>
              <a:t> measured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by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channel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sounding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techniques</a:t>
            </a:r>
            <a:endParaRPr sz="280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sz="2800" spc="-140" dirty="0">
                <a:latin typeface="Arial"/>
                <a:cs typeface="Arial"/>
              </a:rPr>
              <a:t>Plots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relative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received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power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as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function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	</a:t>
            </a:r>
            <a:r>
              <a:rPr sz="2800" spc="-254" dirty="0">
                <a:latin typeface="Arial"/>
                <a:cs typeface="Arial"/>
              </a:rPr>
              <a:t>excess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delay</a:t>
            </a:r>
            <a:endParaRPr sz="2800">
              <a:latin typeface="Arial"/>
              <a:cs typeface="Arial"/>
            </a:endParaRPr>
          </a:p>
          <a:p>
            <a:pPr marL="755015" marR="5715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sz="2800" spc="-204" dirty="0">
                <a:latin typeface="Arial"/>
                <a:cs typeface="Arial"/>
              </a:rPr>
              <a:t>They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found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by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averaging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i="1" spc="-105" dirty="0">
                <a:latin typeface="Arial"/>
                <a:cs typeface="Arial"/>
              </a:rPr>
              <a:t>intantenous</a:t>
            </a:r>
            <a:r>
              <a:rPr sz="2800" i="1" spc="-1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power 	</a:t>
            </a:r>
            <a:r>
              <a:rPr sz="2800" spc="-140" dirty="0">
                <a:latin typeface="Arial"/>
                <a:cs typeface="Arial"/>
              </a:rPr>
              <a:t>delay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measurements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over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local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  <a:p>
            <a:pPr marL="1610995" lvl="2" indent="-227329">
              <a:lnSpc>
                <a:spcPct val="100000"/>
              </a:lnSpc>
              <a:spcBef>
                <a:spcPts val="540"/>
              </a:spcBef>
              <a:buChar char="–"/>
              <a:tabLst>
                <a:tab pos="1610995" algn="l"/>
              </a:tabLst>
            </a:pPr>
            <a:r>
              <a:rPr sz="2000" spc="-140" dirty="0">
                <a:latin typeface="Arial"/>
                <a:cs typeface="Arial"/>
              </a:rPr>
              <a:t>Local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area: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greater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than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6m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outdoor</a:t>
            </a:r>
            <a:endParaRPr sz="2000">
              <a:latin typeface="Arial"/>
              <a:cs typeface="Arial"/>
            </a:endParaRPr>
          </a:p>
          <a:p>
            <a:pPr marL="1610995" lvl="2" indent="-227329">
              <a:lnSpc>
                <a:spcPct val="100000"/>
              </a:lnSpc>
              <a:spcBef>
                <a:spcPts val="480"/>
              </a:spcBef>
              <a:buChar char="–"/>
              <a:tabLst>
                <a:tab pos="1610995" algn="l"/>
              </a:tabLst>
            </a:pPr>
            <a:r>
              <a:rPr sz="2000" spc="-140" dirty="0">
                <a:latin typeface="Arial"/>
                <a:cs typeface="Arial"/>
              </a:rPr>
              <a:t>Local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area: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greater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than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2m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indoor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»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Samples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taken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at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Symbol"/>
              </a:rPr>
              <a:t></a:t>
            </a:r>
            <a:r>
              <a:rPr sz="2000" dirty="0">
                <a:latin typeface="Arial"/>
                <a:cs typeface="Arial"/>
              </a:rPr>
              <a:t>/4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meters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approximately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59"/>
              </a:spcBef>
            </a:pPr>
            <a:r>
              <a:rPr sz="2000" dirty="0">
                <a:latin typeface="Arial"/>
                <a:cs typeface="Arial"/>
              </a:rPr>
              <a:t>»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450MHz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–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6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GHz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frequency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range.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772160">
              <a:lnSpc>
                <a:spcPts val="5165"/>
              </a:lnSpc>
              <a:spcBef>
                <a:spcPts val="90"/>
              </a:spcBef>
            </a:pPr>
            <a:r>
              <a:rPr spc="-195" dirty="0">
                <a:solidFill>
                  <a:srgbClr val="000000"/>
                </a:solidFill>
              </a:rPr>
              <a:t>Timer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Dispersion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270" dirty="0">
                <a:solidFill>
                  <a:srgbClr val="000000"/>
                </a:solidFill>
              </a:rPr>
              <a:t>Parameters</a:t>
            </a:r>
          </a:p>
          <a:p>
            <a:pPr marL="1656080">
              <a:lnSpc>
                <a:spcPts val="2045"/>
              </a:lnSpc>
            </a:pPr>
            <a:r>
              <a:rPr sz="1800" spc="-75" dirty="0">
                <a:solidFill>
                  <a:srgbClr val="000000"/>
                </a:solidFill>
              </a:rPr>
              <a:t>Determined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from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spc="-140" dirty="0">
                <a:solidFill>
                  <a:srgbClr val="000000"/>
                </a:solidFill>
              </a:rPr>
              <a:t>a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50" dirty="0">
                <a:solidFill>
                  <a:srgbClr val="000000"/>
                </a:solidFill>
              </a:rPr>
              <a:t>power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95" dirty="0">
                <a:solidFill>
                  <a:srgbClr val="000000"/>
                </a:solidFill>
              </a:rPr>
              <a:t>delay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profile.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3319271" y="278282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4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2708" y="2676179"/>
            <a:ext cx="235140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079625" algn="l"/>
              </a:tabLst>
            </a:pPr>
            <a:r>
              <a:rPr sz="1800" b="1" spc="-80" dirty="0">
                <a:latin typeface="Arial"/>
                <a:cs typeface="Arial"/>
              </a:rPr>
              <a:t>Mean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excess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delay(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):</a:t>
            </a:r>
            <a:r>
              <a:rPr sz="3300" i="1" spc="-37" baseline="-13888" dirty="0">
                <a:latin typeface="Liberation Sans"/>
                <a:cs typeface="Liberation Sans"/>
              </a:rPr>
              <a:t>τ</a:t>
            </a:r>
            <a:endParaRPr sz="3300" baseline="-13888">
              <a:latin typeface="Liberation Sans"/>
              <a:cs typeface="Liberatio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0433" y="539953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136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0196" y="4878402"/>
            <a:ext cx="1754505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90015" algn="l"/>
              </a:tabLst>
            </a:pPr>
            <a:r>
              <a:rPr sz="3850" spc="-50" dirty="0">
                <a:latin typeface="Symbol"/>
                <a:cs typeface="Symbol"/>
              </a:rPr>
              <a:t></a:t>
            </a:r>
            <a:r>
              <a:rPr sz="3850" dirty="0">
                <a:latin typeface="Times New Roman"/>
                <a:cs typeface="Times New Roman"/>
              </a:rPr>
              <a:t>	</a:t>
            </a:r>
            <a:r>
              <a:rPr sz="3850" spc="-50" dirty="0">
                <a:latin typeface="Symbol"/>
                <a:cs typeface="Symbol"/>
              </a:rPr>
              <a:t></a:t>
            </a:r>
            <a:endParaRPr sz="38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8035" y="6111553"/>
            <a:ext cx="110489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0892" y="5879905"/>
            <a:ext cx="110489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5716" y="5184961"/>
            <a:ext cx="62293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4510" algn="l"/>
              </a:tabLst>
            </a:pPr>
            <a:r>
              <a:rPr sz="1500" i="1" spc="-50" dirty="0">
                <a:latin typeface="Times New Roman"/>
                <a:cs typeface="Times New Roman"/>
              </a:rPr>
              <a:t>k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5371" y="6111553"/>
            <a:ext cx="110489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0403" y="5579442"/>
            <a:ext cx="674370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5945" algn="l"/>
              </a:tabLst>
            </a:pPr>
            <a:r>
              <a:rPr sz="3850" spc="-50" dirty="0">
                <a:latin typeface="Symbol"/>
                <a:cs typeface="Symbol"/>
              </a:rPr>
              <a:t></a:t>
            </a:r>
            <a:r>
              <a:rPr sz="3850" dirty="0">
                <a:latin typeface="Times New Roman"/>
                <a:cs typeface="Times New Roman"/>
              </a:rPr>
              <a:t>	</a:t>
            </a: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1028" y="5184961"/>
            <a:ext cx="38798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9560" algn="l"/>
              </a:tabLst>
            </a:pPr>
            <a:r>
              <a:rPr sz="1500" i="1" spc="-50" dirty="0">
                <a:latin typeface="Times New Roman"/>
                <a:cs typeface="Times New Roman"/>
              </a:rPr>
              <a:t>k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i="1" spc="-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6644" y="5664083"/>
            <a:ext cx="18986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i="1" spc="-50" dirty="0">
                <a:latin typeface="Times New Roman"/>
                <a:cs typeface="Times New Roman"/>
              </a:rPr>
              <a:t>a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2164" y="4956361"/>
            <a:ext cx="12128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5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2571" y="5651305"/>
            <a:ext cx="12128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5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9315" y="4956361"/>
            <a:ext cx="40513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</a:tabLst>
            </a:pPr>
            <a:r>
              <a:rPr sz="1500" spc="-50" dirty="0">
                <a:latin typeface="Times New Roman"/>
                <a:cs typeface="Times New Roman"/>
              </a:rPr>
              <a:t>2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84620" y="5500194"/>
            <a:ext cx="1203960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056005" algn="l"/>
              </a:tabLst>
            </a:pPr>
            <a:r>
              <a:rPr sz="5775" baseline="-8658" dirty="0">
                <a:latin typeface="Symbol"/>
                <a:cs typeface="Symbol"/>
              </a:rPr>
              <a:t></a:t>
            </a:r>
            <a:r>
              <a:rPr sz="5775" spc="-810" baseline="-8658" dirty="0">
                <a:latin typeface="Times New Roman"/>
                <a:cs typeface="Times New Roman"/>
              </a:rPr>
              <a:t> </a:t>
            </a:r>
            <a:r>
              <a:rPr sz="2550" i="1" spc="-25" dirty="0">
                <a:latin typeface="Times New Roman"/>
                <a:cs typeface="Times New Roman"/>
              </a:rPr>
              <a:t>P</a:t>
            </a:r>
            <a:r>
              <a:rPr sz="2550" spc="-25" dirty="0">
                <a:latin typeface="Times New Roman"/>
                <a:cs typeface="Times New Roman"/>
              </a:rPr>
              <a:t>(</a:t>
            </a:r>
            <a:r>
              <a:rPr sz="2650" i="1" spc="-25" dirty="0">
                <a:latin typeface="Liberation Sans"/>
                <a:cs typeface="Liberation Sans"/>
              </a:rPr>
              <a:t>τ</a:t>
            </a:r>
            <a:r>
              <a:rPr sz="2650" i="1" dirty="0">
                <a:latin typeface="Liberation Sans"/>
                <a:cs typeface="Liberation Sans"/>
              </a:rPr>
              <a:t>	</a:t>
            </a:r>
            <a:r>
              <a:rPr sz="2550" spc="-5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50228" y="4957529"/>
            <a:ext cx="127825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24840" algn="l"/>
                <a:tab pos="1155065" algn="l"/>
              </a:tabLst>
            </a:pPr>
            <a:r>
              <a:rPr sz="2550" i="1" spc="-25" dirty="0">
                <a:latin typeface="Times New Roman"/>
                <a:cs typeface="Times New Roman"/>
              </a:rPr>
              <a:t>P</a:t>
            </a:r>
            <a:r>
              <a:rPr sz="2550" spc="-25" dirty="0">
                <a:latin typeface="Times New Roman"/>
                <a:cs typeface="Times New Roman"/>
              </a:rPr>
              <a:t>(</a:t>
            </a:r>
            <a:r>
              <a:rPr sz="2650" i="1" spc="-25" dirty="0">
                <a:latin typeface="Liberation Sans"/>
                <a:cs typeface="Liberation Sans"/>
              </a:rPr>
              <a:t>τ</a:t>
            </a:r>
            <a:r>
              <a:rPr sz="2650" i="1" dirty="0">
                <a:latin typeface="Liberation Sans"/>
                <a:cs typeface="Liberation Sans"/>
              </a:rPr>
              <a:t>	</a:t>
            </a:r>
            <a:r>
              <a:rPr sz="2550" spc="-25" dirty="0">
                <a:latin typeface="Times New Roman"/>
                <a:cs typeface="Times New Roman"/>
              </a:rPr>
              <a:t>)(</a:t>
            </a:r>
            <a:r>
              <a:rPr sz="2650" i="1" spc="-25" dirty="0">
                <a:latin typeface="Liberation Sans"/>
                <a:cs typeface="Liberation Sans"/>
              </a:rPr>
              <a:t>τ</a:t>
            </a:r>
            <a:r>
              <a:rPr sz="2650" i="1" dirty="0">
                <a:latin typeface="Liberation Sans"/>
                <a:cs typeface="Liberation Sans"/>
              </a:rPr>
              <a:t>	</a:t>
            </a:r>
            <a:r>
              <a:rPr sz="2550" spc="-5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3388" y="4957529"/>
            <a:ext cx="43180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50" i="1" dirty="0">
                <a:latin typeface="Times New Roman"/>
                <a:cs typeface="Times New Roman"/>
              </a:rPr>
              <a:t>a</a:t>
            </a:r>
            <a:r>
              <a:rPr sz="2550" i="1" spc="135" dirty="0">
                <a:latin typeface="Times New Roman"/>
                <a:cs typeface="Times New Roman"/>
              </a:rPr>
              <a:t> </a:t>
            </a:r>
            <a:r>
              <a:rPr sz="2650" i="1" spc="85" dirty="0">
                <a:latin typeface="Liberation Sans"/>
                <a:cs typeface="Liberation Sans"/>
              </a:rPr>
              <a:t>τ</a:t>
            </a:r>
            <a:endParaRPr sz="2650">
              <a:latin typeface="Liberation Sans"/>
              <a:cs typeface="Liberatio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52900" y="5268425"/>
            <a:ext cx="381635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737995" algn="l"/>
                <a:tab pos="3777615" algn="l"/>
              </a:tabLst>
            </a:pPr>
            <a:r>
              <a:rPr sz="3975" i="1" spc="202" baseline="-20964" dirty="0">
                <a:latin typeface="Liberation Sans"/>
                <a:cs typeface="Liberation Sans"/>
              </a:rPr>
              <a:t>τ</a:t>
            </a:r>
            <a:r>
              <a:rPr sz="3975" i="1" spc="-359" baseline="-20964" dirty="0">
                <a:latin typeface="Liberation Sans"/>
                <a:cs typeface="Liberation Sans"/>
              </a:rPr>
              <a:t> </a:t>
            </a:r>
            <a:r>
              <a:rPr sz="2250" baseline="5555" dirty="0">
                <a:latin typeface="Times New Roman"/>
                <a:cs typeface="Times New Roman"/>
              </a:rPr>
              <a:t>2</a:t>
            </a:r>
            <a:r>
              <a:rPr sz="2250" spc="719" baseline="5555" dirty="0">
                <a:latin typeface="Times New Roman"/>
                <a:cs typeface="Times New Roman"/>
              </a:rPr>
              <a:t> </a:t>
            </a:r>
            <a:r>
              <a:rPr sz="3825" baseline="-21786" dirty="0">
                <a:latin typeface="Symbol"/>
                <a:cs typeface="Symbol"/>
              </a:rPr>
              <a:t></a:t>
            </a:r>
            <a:r>
              <a:rPr sz="3825" spc="-15" baseline="-21786" dirty="0">
                <a:latin typeface="Times New Roman"/>
                <a:cs typeface="Times New Roman"/>
              </a:rPr>
              <a:t> </a:t>
            </a:r>
            <a:r>
              <a:rPr sz="1500" i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5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00" i="1" u="none" spc="430" dirty="0">
                <a:latin typeface="Times New Roman"/>
                <a:cs typeface="Times New Roman"/>
              </a:rPr>
              <a:t> </a:t>
            </a:r>
            <a:r>
              <a:rPr sz="3825" u="none" baseline="-21786" dirty="0">
                <a:latin typeface="Symbol"/>
                <a:cs typeface="Symbol"/>
              </a:rPr>
              <a:t></a:t>
            </a:r>
            <a:r>
              <a:rPr sz="3825" u="none" baseline="-21786" dirty="0">
                <a:latin typeface="Times New Roman"/>
                <a:cs typeface="Times New Roman"/>
              </a:rPr>
              <a:t> </a:t>
            </a:r>
            <a:r>
              <a:rPr sz="1500" i="1" u="heavy" spc="3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0144" y="4183339"/>
            <a:ext cx="1934210" cy="6978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ts val="4445"/>
              </a:lnSpc>
              <a:spcBef>
                <a:spcPts val="50"/>
              </a:spcBef>
              <a:tabLst>
                <a:tab pos="438784" algn="l"/>
                <a:tab pos="880744" algn="l"/>
              </a:tabLst>
            </a:pPr>
            <a:r>
              <a:rPr sz="2650" i="1" spc="-50" dirty="0">
                <a:latin typeface="Liberation Sans"/>
                <a:cs typeface="Liberation Sans"/>
              </a:rPr>
              <a:t>σ</a:t>
            </a:r>
            <a:r>
              <a:rPr sz="2650" i="1" dirty="0">
                <a:latin typeface="Liberation Sans"/>
                <a:cs typeface="Liberation Sans"/>
              </a:rPr>
              <a:t>	</a:t>
            </a:r>
            <a:r>
              <a:rPr sz="2550" spc="-50" dirty="0">
                <a:latin typeface="Symbol"/>
                <a:cs typeface="Symbol"/>
              </a:rPr>
              <a:t></a:t>
            </a:r>
            <a:r>
              <a:rPr sz="2550" dirty="0">
                <a:latin typeface="Times New Roman"/>
                <a:cs typeface="Times New Roman"/>
              </a:rPr>
              <a:t>	</a:t>
            </a:r>
            <a:r>
              <a:rPr sz="2650" i="1" spc="135" dirty="0">
                <a:latin typeface="Liberation Sans"/>
                <a:cs typeface="Liberation Sans"/>
              </a:rPr>
              <a:t>τ</a:t>
            </a:r>
            <a:r>
              <a:rPr sz="2650" i="1" spc="-235" dirty="0">
                <a:latin typeface="Liberation Sans"/>
                <a:cs typeface="Liberation Sans"/>
              </a:rPr>
              <a:t> </a:t>
            </a:r>
            <a:r>
              <a:rPr sz="2250" baseline="42592" dirty="0">
                <a:latin typeface="Times New Roman"/>
                <a:cs typeface="Times New Roman"/>
              </a:rPr>
              <a:t>2</a:t>
            </a:r>
            <a:r>
              <a:rPr sz="2250" spc="502" baseline="42592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Symbol"/>
                <a:cs typeface="Symbol"/>
              </a:rPr>
              <a:t></a:t>
            </a:r>
            <a:r>
              <a:rPr sz="2550" spc="-229" dirty="0">
                <a:latin typeface="Times New Roman"/>
                <a:cs typeface="Times New Roman"/>
              </a:rPr>
              <a:t> </a:t>
            </a:r>
            <a:r>
              <a:rPr sz="4450" spc="-505" dirty="0">
                <a:latin typeface="Symbol"/>
                <a:cs typeface="Symbol"/>
              </a:rPr>
              <a:t></a:t>
            </a:r>
            <a:r>
              <a:rPr sz="2650" i="1" spc="-505" dirty="0">
                <a:latin typeface="Liberation Sans"/>
                <a:cs typeface="Liberation Sans"/>
              </a:rPr>
              <a:t>τ</a:t>
            </a:r>
            <a:r>
              <a:rPr sz="2650" i="1" spc="-260" dirty="0">
                <a:latin typeface="Liberation Sans"/>
                <a:cs typeface="Liberation Sans"/>
              </a:rPr>
              <a:t> </a:t>
            </a:r>
            <a:r>
              <a:rPr sz="4450" spc="-455" dirty="0">
                <a:latin typeface="Symbol"/>
                <a:cs typeface="Symbol"/>
              </a:rPr>
              <a:t></a:t>
            </a:r>
            <a:r>
              <a:rPr sz="2250" spc="-682" baseline="66666" dirty="0">
                <a:latin typeface="Times New Roman"/>
                <a:cs typeface="Times New Roman"/>
              </a:rPr>
              <a:t>2</a:t>
            </a:r>
            <a:endParaRPr sz="2250" baseline="66666">
              <a:latin typeface="Times New Roman"/>
              <a:cs typeface="Times New Roman"/>
            </a:endParaRPr>
          </a:p>
          <a:p>
            <a:pPr marL="215900">
              <a:lnSpc>
                <a:spcPts val="965"/>
              </a:lnSpc>
            </a:pPr>
            <a:r>
              <a:rPr sz="1550" i="1" spc="35" dirty="0">
                <a:latin typeface="Liberation Sans"/>
                <a:cs typeface="Liberation Sans"/>
              </a:rPr>
              <a:t>τ</a:t>
            </a:r>
            <a:endParaRPr sz="1550">
              <a:latin typeface="Liberation Sans"/>
              <a:cs typeface="Liberatio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9591" y="2248235"/>
            <a:ext cx="1607185" cy="144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10"/>
              </a:lnSpc>
            </a:pPr>
            <a:r>
              <a:rPr sz="5700" baseline="-8771" dirty="0">
                <a:latin typeface="Symbol"/>
                <a:cs typeface="Symbol"/>
              </a:rPr>
              <a:t></a:t>
            </a:r>
            <a:r>
              <a:rPr sz="5700" spc="-825" baseline="-8771" dirty="0">
                <a:latin typeface="Times New Roman"/>
                <a:cs typeface="Times New Roman"/>
              </a:rPr>
              <a:t> </a:t>
            </a:r>
            <a:r>
              <a:rPr sz="2500" i="1" spc="120" dirty="0">
                <a:latin typeface="Times New Roman"/>
                <a:cs typeface="Times New Roman"/>
              </a:rPr>
              <a:t>P</a:t>
            </a:r>
            <a:r>
              <a:rPr sz="2500" spc="-180" dirty="0">
                <a:latin typeface="Times New Roman"/>
                <a:cs typeface="Times New Roman"/>
              </a:rPr>
              <a:t>(</a:t>
            </a:r>
            <a:r>
              <a:rPr sz="2600" i="1" spc="345" dirty="0">
                <a:latin typeface="Liberation Sans"/>
                <a:cs typeface="Liberation Sans"/>
              </a:rPr>
              <a:t>τ</a:t>
            </a:r>
            <a:r>
              <a:rPr sz="2175" i="1" spc="67" baseline="-22988" dirty="0">
                <a:latin typeface="Times New Roman"/>
                <a:cs typeface="Times New Roman"/>
              </a:rPr>
              <a:t>k</a:t>
            </a:r>
            <a:r>
              <a:rPr sz="2175" i="1" spc="97" baseline="-22988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Times New Roman"/>
                <a:cs typeface="Times New Roman"/>
              </a:rPr>
              <a:t>)</a:t>
            </a:r>
            <a:r>
              <a:rPr sz="2500" spc="-185" dirty="0">
                <a:latin typeface="Times New Roman"/>
                <a:cs typeface="Times New Roman"/>
              </a:rPr>
              <a:t>(</a:t>
            </a:r>
            <a:r>
              <a:rPr sz="2600" i="1" spc="315" dirty="0">
                <a:latin typeface="Liberation Sans"/>
                <a:cs typeface="Liberation Sans"/>
              </a:rPr>
              <a:t>τ</a:t>
            </a:r>
            <a:r>
              <a:rPr sz="2175" i="1" spc="60" baseline="-22988" dirty="0">
                <a:latin typeface="Times New Roman"/>
                <a:cs typeface="Times New Roman"/>
              </a:rPr>
              <a:t>k</a:t>
            </a:r>
            <a:r>
              <a:rPr sz="2175" i="1" spc="82" baseline="-22988" dirty="0">
                <a:latin typeface="Times New Roman"/>
                <a:cs typeface="Times New Roman"/>
              </a:rPr>
              <a:t> </a:t>
            </a:r>
            <a:r>
              <a:rPr sz="2500" spc="-6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121920">
              <a:lnSpc>
                <a:spcPts val="1170"/>
              </a:lnSpc>
              <a:spcBef>
                <a:spcPts val="215"/>
              </a:spcBef>
            </a:pPr>
            <a:r>
              <a:rPr sz="1450" i="1" spc="-50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ts val="3990"/>
              </a:lnSpc>
            </a:pPr>
            <a:r>
              <a:rPr sz="5700" baseline="-8771" dirty="0">
                <a:latin typeface="Symbol"/>
                <a:cs typeface="Symbol"/>
              </a:rPr>
              <a:t></a:t>
            </a:r>
            <a:r>
              <a:rPr sz="5700" spc="-839" baseline="-8771" dirty="0">
                <a:latin typeface="Times New Roman"/>
                <a:cs typeface="Times New Roman"/>
              </a:rPr>
              <a:t> </a:t>
            </a:r>
            <a:r>
              <a:rPr sz="2500" i="1" spc="120" dirty="0">
                <a:latin typeface="Times New Roman"/>
                <a:cs typeface="Times New Roman"/>
              </a:rPr>
              <a:t>P</a:t>
            </a:r>
            <a:r>
              <a:rPr sz="2500" spc="-180" dirty="0">
                <a:latin typeface="Times New Roman"/>
                <a:cs typeface="Times New Roman"/>
              </a:rPr>
              <a:t>(</a:t>
            </a:r>
            <a:r>
              <a:rPr sz="2600" i="1" spc="345" dirty="0">
                <a:latin typeface="Liberation Sans"/>
                <a:cs typeface="Liberation Sans"/>
              </a:rPr>
              <a:t>τ</a:t>
            </a:r>
            <a:r>
              <a:rPr sz="2175" i="1" spc="67" baseline="-22988" dirty="0">
                <a:latin typeface="Times New Roman"/>
                <a:cs typeface="Times New Roman"/>
              </a:rPr>
              <a:t>k</a:t>
            </a:r>
            <a:r>
              <a:rPr sz="2175" i="1" spc="82" baseline="-22988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spcBef>
                <a:spcPts val="210"/>
              </a:spcBef>
            </a:pPr>
            <a:r>
              <a:rPr sz="1450" i="1" spc="-50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5071" y="2248235"/>
            <a:ext cx="1449070" cy="14439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39115">
              <a:lnSpc>
                <a:spcPts val="1485"/>
              </a:lnSpc>
              <a:spcBef>
                <a:spcPts val="70"/>
              </a:spcBef>
            </a:pPr>
            <a:r>
              <a:rPr sz="3800" dirty="0">
                <a:latin typeface="Symbol"/>
                <a:cs typeface="Symbol"/>
              </a:rPr>
              <a:t></a:t>
            </a:r>
            <a:r>
              <a:rPr sz="3800" spc="-620" dirty="0">
                <a:latin typeface="Times New Roman"/>
                <a:cs typeface="Times New Roman"/>
              </a:rPr>
              <a:t> </a:t>
            </a:r>
            <a:r>
              <a:rPr sz="3750" i="1" spc="187" baseline="13333" dirty="0">
                <a:latin typeface="Times New Roman"/>
                <a:cs typeface="Times New Roman"/>
              </a:rPr>
              <a:t>a</a:t>
            </a:r>
            <a:r>
              <a:rPr sz="1450" i="1" spc="125" dirty="0">
                <a:latin typeface="Times New Roman"/>
                <a:cs typeface="Times New Roman"/>
              </a:rPr>
              <a:t>k</a:t>
            </a:r>
            <a:r>
              <a:rPr sz="3900" i="1" spc="187" baseline="12820" dirty="0">
                <a:latin typeface="Liberation Sans"/>
                <a:cs typeface="Liberation Sans"/>
              </a:rPr>
              <a:t>τ</a:t>
            </a:r>
            <a:r>
              <a:rPr sz="1450" i="1" spc="125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  <a:p>
            <a:pPr marR="237490" algn="r">
              <a:lnSpc>
                <a:spcPts val="855"/>
              </a:lnSpc>
            </a:pPr>
            <a:r>
              <a:rPr sz="1450" spc="-5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ts val="2270"/>
              </a:lnSpc>
              <a:spcBef>
                <a:spcPts val="1625"/>
              </a:spcBef>
              <a:tabLst>
                <a:tab pos="661035" algn="l"/>
              </a:tabLst>
            </a:pPr>
            <a:r>
              <a:rPr sz="2600" i="1" spc="135" dirty="0">
                <a:latin typeface="Liberation Sans"/>
                <a:cs typeface="Liberation Sans"/>
              </a:rPr>
              <a:t>τ</a:t>
            </a:r>
            <a:r>
              <a:rPr sz="2600" i="1" spc="225" dirty="0">
                <a:latin typeface="Liberation Sans"/>
                <a:cs typeface="Liberation Sans"/>
              </a:rPr>
              <a:t> </a:t>
            </a:r>
            <a:r>
              <a:rPr sz="2500" spc="-50" dirty="0">
                <a:latin typeface="Symbol"/>
                <a:cs typeface="Symbol"/>
              </a:rPr>
              <a:t>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175" i="1" spc="-75" baseline="36398" dirty="0">
                <a:latin typeface="Times New Roman"/>
                <a:cs typeface="Times New Roman"/>
              </a:rPr>
              <a:t>k</a:t>
            </a:r>
            <a:endParaRPr sz="2175" baseline="36398">
              <a:latin typeface="Times New Roman"/>
              <a:cs typeface="Times New Roman"/>
            </a:endParaRPr>
          </a:p>
          <a:p>
            <a:pPr marL="667385">
              <a:lnSpc>
                <a:spcPts val="630"/>
              </a:lnSpc>
            </a:pPr>
            <a:r>
              <a:rPr sz="3800" dirty="0">
                <a:latin typeface="Symbol"/>
                <a:cs typeface="Symbol"/>
              </a:rPr>
              <a:t></a:t>
            </a:r>
            <a:r>
              <a:rPr sz="3800" spc="-600" dirty="0">
                <a:latin typeface="Times New Roman"/>
                <a:cs typeface="Times New Roman"/>
              </a:rPr>
              <a:t> </a:t>
            </a:r>
            <a:r>
              <a:rPr sz="3750" i="1" spc="-37" baseline="13333" dirty="0">
                <a:latin typeface="Times New Roman"/>
                <a:cs typeface="Times New Roman"/>
              </a:rPr>
              <a:t>a</a:t>
            </a:r>
            <a:r>
              <a:rPr sz="1450" i="1" spc="-25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  <a:p>
            <a:pPr marR="106680" algn="r">
              <a:lnSpc>
                <a:spcPts val="855"/>
              </a:lnSpc>
            </a:pPr>
            <a:r>
              <a:rPr sz="1450" spc="-5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450">
              <a:latin typeface="Times New Roman"/>
              <a:cs typeface="Times New Roman"/>
            </a:endParaRPr>
          </a:p>
          <a:p>
            <a:pPr marL="219075" algn="ctr">
              <a:lnSpc>
                <a:spcPct val="100000"/>
              </a:lnSpc>
            </a:pPr>
            <a:r>
              <a:rPr sz="1450" i="1" spc="-50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9523" y="2755822"/>
            <a:ext cx="20256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50" dirty="0">
                <a:latin typeface="Symbol"/>
                <a:cs typeface="Symbol"/>
              </a:rPr>
              <a:t>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3391" y="2215895"/>
            <a:ext cx="1792605" cy="1487805"/>
          </a:xfrm>
          <a:custGeom>
            <a:avLst/>
            <a:gdLst/>
            <a:ahLst/>
            <a:cxnLst/>
            <a:rect l="l" t="t" r="r" b="b"/>
            <a:pathLst>
              <a:path w="1792604" h="1487804">
                <a:moveTo>
                  <a:pt x="1792223" y="0"/>
                </a:moveTo>
                <a:lnTo>
                  <a:pt x="0" y="0"/>
                </a:lnTo>
                <a:lnTo>
                  <a:pt x="0" y="1487424"/>
                </a:lnTo>
                <a:lnTo>
                  <a:pt x="1792223" y="1487424"/>
                </a:lnTo>
                <a:lnTo>
                  <a:pt x="1792223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4488" y="2221992"/>
            <a:ext cx="1667510" cy="1487805"/>
          </a:xfrm>
          <a:custGeom>
            <a:avLst/>
            <a:gdLst/>
            <a:ahLst/>
            <a:cxnLst/>
            <a:rect l="l" t="t" r="r" b="b"/>
            <a:pathLst>
              <a:path w="1667510" h="1487804">
                <a:moveTo>
                  <a:pt x="1667256" y="0"/>
                </a:moveTo>
                <a:lnTo>
                  <a:pt x="0" y="0"/>
                </a:lnTo>
                <a:lnTo>
                  <a:pt x="0" y="1487424"/>
                </a:lnTo>
                <a:lnTo>
                  <a:pt x="1667256" y="1487424"/>
                </a:lnTo>
                <a:lnTo>
                  <a:pt x="1667256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87367" y="4203191"/>
            <a:ext cx="2249805" cy="765175"/>
          </a:xfrm>
          <a:custGeom>
            <a:avLst/>
            <a:gdLst/>
            <a:ahLst/>
            <a:cxnLst/>
            <a:rect l="l" t="t" r="r" b="b"/>
            <a:pathLst>
              <a:path w="2249804" h="765175">
                <a:moveTo>
                  <a:pt x="2249424" y="0"/>
                </a:moveTo>
                <a:lnTo>
                  <a:pt x="0" y="0"/>
                </a:lnTo>
                <a:lnTo>
                  <a:pt x="0" y="765048"/>
                </a:lnTo>
                <a:lnTo>
                  <a:pt x="2249424" y="765048"/>
                </a:lnTo>
                <a:lnTo>
                  <a:pt x="224942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04900" y="4355083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0" dirty="0">
                <a:latin typeface="Arial"/>
                <a:cs typeface="Arial"/>
              </a:rPr>
              <a:t>Rms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delay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spread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0" dirty="0">
                <a:latin typeface="Noto Sans"/>
                <a:cs typeface="Noto Sans"/>
              </a:rPr>
              <a:t>(σ</a:t>
            </a:r>
            <a:r>
              <a:rPr sz="1800" b="1" spc="-30" baseline="-20833" dirty="0">
                <a:latin typeface="Noto Sans"/>
                <a:cs typeface="Noto Sans"/>
              </a:rPr>
              <a:t>τ</a:t>
            </a:r>
            <a:r>
              <a:rPr sz="1800" b="1" spc="-20" dirty="0">
                <a:latin typeface="Noto Sans"/>
                <a:cs typeface="Noto Sans"/>
              </a:rPr>
              <a:t>):</a:t>
            </a:r>
            <a:endParaRPr sz="18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86</a:t>
            </a:fld>
            <a:endParaRPr spc="-25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976120">
              <a:lnSpc>
                <a:spcPct val="100000"/>
              </a:lnSpc>
              <a:spcBef>
                <a:spcPts val="90"/>
              </a:spcBef>
            </a:pPr>
            <a:r>
              <a:rPr spc="-565" dirty="0">
                <a:solidFill>
                  <a:srgbClr val="000000"/>
                </a:solidFill>
              </a:rPr>
              <a:t>RMS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spc="-275" dirty="0">
                <a:solidFill>
                  <a:srgbClr val="000000"/>
                </a:solidFill>
              </a:rPr>
              <a:t>Delay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spc="-320" dirty="0">
                <a:solidFill>
                  <a:srgbClr val="000000"/>
                </a:solidFill>
              </a:rPr>
              <a:t>Spread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5935" y="1499616"/>
            <a:ext cx="7065263" cy="50993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11259" y="6896312"/>
            <a:ext cx="2552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37" rIns="0" bIns="0" rtlCol="0">
            <a:spAutoFit/>
          </a:bodyPr>
          <a:lstStyle/>
          <a:p>
            <a:pPr marL="1518920">
              <a:lnSpc>
                <a:spcPct val="100000"/>
              </a:lnSpc>
              <a:spcBef>
                <a:spcPts val="90"/>
              </a:spcBef>
            </a:pPr>
            <a:r>
              <a:rPr spc="-275" dirty="0">
                <a:solidFill>
                  <a:srgbClr val="000000"/>
                </a:solidFill>
              </a:rPr>
              <a:t>Coherence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150" dirty="0">
                <a:solidFill>
                  <a:srgbClr val="000000"/>
                </a:solidFill>
              </a:rPr>
              <a:t>Bandwidth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375" dirty="0">
                <a:solidFill>
                  <a:srgbClr val="000000"/>
                </a:solidFill>
              </a:rPr>
              <a:t>(B</a:t>
            </a:r>
            <a:r>
              <a:rPr sz="4350" spc="-562" baseline="-21072" dirty="0">
                <a:solidFill>
                  <a:srgbClr val="000000"/>
                </a:solidFill>
              </a:rPr>
              <a:t>C</a:t>
            </a:r>
            <a:r>
              <a:rPr sz="4400" spc="-375" dirty="0">
                <a:solidFill>
                  <a:srgbClr val="000000"/>
                </a:solidFill>
              </a:rPr>
              <a:t>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37639" y="2072133"/>
            <a:ext cx="7140575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marR="116205" indent="-287020">
              <a:lnSpc>
                <a:spcPct val="100000"/>
              </a:lnSpc>
              <a:spcBef>
                <a:spcPts val="105"/>
              </a:spcBef>
              <a:buChar char="–"/>
              <a:tabLst>
                <a:tab pos="311785" algn="l"/>
              </a:tabLst>
            </a:pPr>
            <a:r>
              <a:rPr sz="2200" spc="-204" dirty="0">
                <a:latin typeface="Arial"/>
                <a:cs typeface="Arial"/>
              </a:rPr>
              <a:t>Range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frequencies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over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which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channel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can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be </a:t>
            </a:r>
            <a:r>
              <a:rPr sz="2200" spc="-105" dirty="0">
                <a:latin typeface="Arial"/>
                <a:cs typeface="Arial"/>
              </a:rPr>
              <a:t>considered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flat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(i.e.</a:t>
            </a:r>
            <a:r>
              <a:rPr sz="2200" spc="-105" dirty="0">
                <a:latin typeface="Arial"/>
                <a:cs typeface="Arial"/>
              </a:rPr>
              <a:t> channel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passes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all</a:t>
            </a:r>
            <a:r>
              <a:rPr sz="2200" spc="-95" dirty="0">
                <a:latin typeface="Arial"/>
                <a:cs typeface="Arial"/>
              </a:rPr>
              <a:t> spectral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components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equal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gain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and </a:t>
            </a:r>
            <a:r>
              <a:rPr sz="2200" spc="-60" dirty="0">
                <a:latin typeface="Arial"/>
                <a:cs typeface="Arial"/>
              </a:rPr>
              <a:t>linear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phase).</a:t>
            </a:r>
            <a:endParaRPr sz="2200">
              <a:latin typeface="Arial"/>
              <a:cs typeface="Arial"/>
            </a:endParaRPr>
          </a:p>
          <a:p>
            <a:pPr marR="211454" algn="ctr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definition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depends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RMS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Delay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Spread.</a:t>
            </a:r>
            <a:endParaRPr sz="1800">
              <a:latin typeface="Arial"/>
              <a:cs typeface="Arial"/>
            </a:endParaRPr>
          </a:p>
          <a:p>
            <a:pPr marL="311785" marR="17780" indent="-287020">
              <a:lnSpc>
                <a:spcPct val="100000"/>
              </a:lnSpc>
              <a:spcBef>
                <a:spcPts val="509"/>
              </a:spcBef>
              <a:buChar char="–"/>
              <a:tabLst>
                <a:tab pos="311785" algn="l"/>
              </a:tabLst>
            </a:pPr>
            <a:r>
              <a:rPr sz="2200" spc="-165" dirty="0">
                <a:latin typeface="Arial"/>
                <a:cs typeface="Arial"/>
              </a:rPr>
              <a:t>Two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sinusoids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frequency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separation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greater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than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B</a:t>
            </a:r>
            <a:r>
              <a:rPr sz="2175" spc="-284" baseline="-21072" dirty="0">
                <a:latin typeface="Arial"/>
                <a:cs typeface="Arial"/>
              </a:rPr>
              <a:t>c</a:t>
            </a:r>
            <a:r>
              <a:rPr sz="2175" spc="217" baseline="-21072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are </a:t>
            </a:r>
            <a:r>
              <a:rPr sz="2200" spc="-80" dirty="0">
                <a:latin typeface="Arial"/>
                <a:cs typeface="Arial"/>
              </a:rPr>
              <a:t>affected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quite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differently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channel.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8824" y="4248911"/>
            <a:ext cx="4727575" cy="2249805"/>
          </a:xfrm>
          <a:custGeom>
            <a:avLst/>
            <a:gdLst/>
            <a:ahLst/>
            <a:cxnLst/>
            <a:rect l="l" t="t" r="r" b="b"/>
            <a:pathLst>
              <a:path w="4727575" h="2249804">
                <a:moveTo>
                  <a:pt x="4727448" y="0"/>
                </a:moveTo>
                <a:lnTo>
                  <a:pt x="0" y="0"/>
                </a:lnTo>
                <a:lnTo>
                  <a:pt x="0" y="2249424"/>
                </a:lnTo>
                <a:lnTo>
                  <a:pt x="4727448" y="2249424"/>
                </a:lnTo>
                <a:lnTo>
                  <a:pt x="4727448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8619" y="5156707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Receiver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4991" y="4602479"/>
            <a:ext cx="3477895" cy="1496695"/>
            <a:chOff x="3364991" y="4602479"/>
            <a:chExt cx="3477895" cy="1496695"/>
          </a:xfrm>
        </p:grpSpPr>
        <p:sp>
          <p:nvSpPr>
            <p:cNvPr id="7" name="object 7"/>
            <p:cNvSpPr/>
            <p:nvPr/>
          </p:nvSpPr>
          <p:spPr>
            <a:xfrm>
              <a:off x="6156959" y="5013959"/>
              <a:ext cx="676910" cy="539750"/>
            </a:xfrm>
            <a:custGeom>
              <a:avLst/>
              <a:gdLst/>
              <a:ahLst/>
              <a:cxnLst/>
              <a:rect l="l" t="t" r="r" b="b"/>
              <a:pathLst>
                <a:path w="676909" h="539750">
                  <a:moveTo>
                    <a:pt x="676656" y="0"/>
                  </a:moveTo>
                  <a:lnTo>
                    <a:pt x="0" y="0"/>
                  </a:lnTo>
                  <a:lnTo>
                    <a:pt x="338327" y="539495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4992" y="4602479"/>
              <a:ext cx="3477895" cy="1496695"/>
            </a:xfrm>
            <a:custGeom>
              <a:avLst/>
              <a:gdLst/>
              <a:ahLst/>
              <a:cxnLst/>
              <a:rect l="l" t="t" r="r" b="b"/>
              <a:pathLst>
                <a:path w="3477895" h="1496695">
                  <a:moveTo>
                    <a:pt x="2791968" y="816864"/>
                  </a:moveTo>
                  <a:lnTo>
                    <a:pt x="2709672" y="795528"/>
                  </a:lnTo>
                  <a:lnTo>
                    <a:pt x="2715742" y="825931"/>
                  </a:lnTo>
                  <a:lnTo>
                    <a:pt x="0" y="1484376"/>
                  </a:lnTo>
                  <a:lnTo>
                    <a:pt x="3048" y="1496568"/>
                  </a:lnTo>
                  <a:lnTo>
                    <a:pt x="2718206" y="838263"/>
                  </a:lnTo>
                  <a:lnTo>
                    <a:pt x="2724912" y="871728"/>
                  </a:lnTo>
                  <a:lnTo>
                    <a:pt x="2784513" y="822960"/>
                  </a:lnTo>
                  <a:lnTo>
                    <a:pt x="2791968" y="816864"/>
                  </a:lnTo>
                  <a:close/>
                </a:path>
                <a:path w="3477895" h="1496695">
                  <a:moveTo>
                    <a:pt x="2791968" y="633984"/>
                  </a:moveTo>
                  <a:lnTo>
                    <a:pt x="2784513" y="627888"/>
                  </a:lnTo>
                  <a:lnTo>
                    <a:pt x="2724912" y="579120"/>
                  </a:lnTo>
                  <a:lnTo>
                    <a:pt x="2718752" y="609866"/>
                  </a:lnTo>
                  <a:lnTo>
                    <a:pt x="45720" y="0"/>
                  </a:lnTo>
                  <a:lnTo>
                    <a:pt x="42672" y="12192"/>
                  </a:lnTo>
                  <a:lnTo>
                    <a:pt x="2715717" y="625094"/>
                  </a:lnTo>
                  <a:lnTo>
                    <a:pt x="2709672" y="655320"/>
                  </a:lnTo>
                  <a:lnTo>
                    <a:pt x="2791968" y="633984"/>
                  </a:lnTo>
                  <a:close/>
                </a:path>
                <a:path w="3477895" h="1496695">
                  <a:moveTo>
                    <a:pt x="3477768" y="405384"/>
                  </a:moveTo>
                  <a:lnTo>
                    <a:pt x="3456787" y="405384"/>
                  </a:lnTo>
                  <a:lnTo>
                    <a:pt x="3456787" y="417576"/>
                  </a:lnTo>
                  <a:lnTo>
                    <a:pt x="3128784" y="940612"/>
                  </a:lnTo>
                  <a:lnTo>
                    <a:pt x="2803741" y="417576"/>
                  </a:lnTo>
                  <a:lnTo>
                    <a:pt x="3456787" y="417576"/>
                  </a:lnTo>
                  <a:lnTo>
                    <a:pt x="3456787" y="405384"/>
                  </a:lnTo>
                  <a:lnTo>
                    <a:pt x="2779776" y="405384"/>
                  </a:lnTo>
                  <a:lnTo>
                    <a:pt x="3122625" y="950976"/>
                  </a:lnTo>
                  <a:lnTo>
                    <a:pt x="3121152" y="950976"/>
                  </a:lnTo>
                  <a:lnTo>
                    <a:pt x="3121152" y="1356360"/>
                  </a:lnTo>
                  <a:lnTo>
                    <a:pt x="3133344" y="1356360"/>
                  </a:lnTo>
                  <a:lnTo>
                    <a:pt x="3133344" y="958278"/>
                  </a:lnTo>
                  <a:lnTo>
                    <a:pt x="3139783" y="947928"/>
                  </a:lnTo>
                  <a:lnTo>
                    <a:pt x="3470160" y="417576"/>
                  </a:lnTo>
                  <a:lnTo>
                    <a:pt x="3475863" y="408432"/>
                  </a:lnTo>
                  <a:lnTo>
                    <a:pt x="3477768" y="40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58824" y="4248911"/>
            <a:ext cx="4727575" cy="22498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004820">
              <a:lnSpc>
                <a:spcPct val="100000"/>
              </a:lnSpc>
              <a:spcBef>
                <a:spcPts val="1295"/>
              </a:spcBef>
            </a:pPr>
            <a:r>
              <a:rPr sz="1800" spc="-25" dirty="0">
                <a:latin typeface="Arial"/>
                <a:cs typeface="Arial"/>
              </a:rPr>
              <a:t>f</a:t>
            </a:r>
            <a:r>
              <a:rPr sz="1800" spc="-3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200">
              <a:latin typeface="Arial"/>
              <a:cs typeface="Arial"/>
            </a:endParaRPr>
          </a:p>
          <a:p>
            <a:pPr marL="313944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f</a:t>
            </a:r>
            <a:r>
              <a:rPr sz="1800" spc="-3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Multipath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0340" y="6829256"/>
            <a:ext cx="2552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7420" y="6022340"/>
            <a:ext cx="278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Frequency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Separation: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|f</a:t>
            </a:r>
            <a:r>
              <a:rPr sz="1800" spc="104" baseline="-20833" dirty="0">
                <a:latin typeface="Arial"/>
                <a:cs typeface="Arial"/>
              </a:rPr>
              <a:t>1</a:t>
            </a:r>
            <a:r>
              <a:rPr sz="1800" spc="70" dirty="0">
                <a:latin typeface="Arial"/>
                <a:cs typeface="Arial"/>
              </a:rPr>
              <a:t>-</a:t>
            </a:r>
            <a:r>
              <a:rPr sz="1800" spc="85" dirty="0">
                <a:latin typeface="Arial"/>
                <a:cs typeface="Arial"/>
              </a:rPr>
              <a:t>f</a:t>
            </a:r>
            <a:r>
              <a:rPr sz="1800" spc="127" baseline="-20833" dirty="0">
                <a:latin typeface="Arial"/>
                <a:cs typeface="Arial"/>
              </a:rPr>
              <a:t>2</a:t>
            </a:r>
            <a:r>
              <a:rPr sz="1800" spc="85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1527810">
              <a:lnSpc>
                <a:spcPct val="100000"/>
              </a:lnSpc>
              <a:spcBef>
                <a:spcPts val="90"/>
              </a:spcBef>
            </a:pPr>
            <a:r>
              <a:rPr spc="-275" dirty="0">
                <a:solidFill>
                  <a:srgbClr val="000000"/>
                </a:solidFill>
              </a:rPr>
              <a:t>Coherence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25" dirty="0">
                <a:solidFill>
                  <a:srgbClr val="000000"/>
                </a:solidFill>
              </a:rPr>
              <a:t>Bandwidth</a:t>
            </a:r>
          </a:p>
        </p:txBody>
      </p:sp>
      <p:sp>
        <p:nvSpPr>
          <p:cNvPr id="3" name="object 3"/>
          <p:cNvSpPr/>
          <p:nvPr/>
        </p:nvSpPr>
        <p:spPr>
          <a:xfrm>
            <a:off x="5023484" y="3992498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150" y="0"/>
                </a:lnTo>
              </a:path>
            </a:pathLst>
          </a:custGeom>
          <a:ln w="10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9547" y="3595249"/>
            <a:ext cx="410845" cy="7181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434"/>
              </a:spcBef>
            </a:pPr>
            <a:r>
              <a:rPr sz="1950" spc="-50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950" spc="-25" dirty="0">
                <a:latin typeface="Times New Roman"/>
                <a:cs typeface="Times New Roman"/>
              </a:rPr>
              <a:t>50</a:t>
            </a:r>
            <a:r>
              <a:rPr sz="2000" i="1" spc="-25" dirty="0">
                <a:latin typeface="Liberation Sans"/>
                <a:cs typeface="Liberation Sans"/>
              </a:rPr>
              <a:t>σ</a:t>
            </a:r>
            <a:endParaRPr sz="20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3308" y="3959925"/>
            <a:ext cx="12255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i="1" spc="-50" dirty="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0052" y="3792188"/>
            <a:ext cx="49466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4805" algn="l"/>
              </a:tabLst>
            </a:pPr>
            <a:r>
              <a:rPr sz="1950" i="1" spc="-50" dirty="0">
                <a:latin typeface="Times New Roman"/>
                <a:cs typeface="Times New Roman"/>
              </a:rPr>
              <a:t>B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7576" y="5514693"/>
            <a:ext cx="880110" cy="69913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>
              <a:lnSpc>
                <a:spcPts val="2090"/>
              </a:lnSpc>
              <a:spcBef>
                <a:spcPts val="1155"/>
              </a:spcBef>
              <a:tabLst>
                <a:tab pos="365125" algn="l"/>
                <a:tab pos="691515" algn="l"/>
              </a:tabLst>
            </a:pPr>
            <a:r>
              <a:rPr sz="2150" i="1" spc="-50" dirty="0">
                <a:latin typeface="Times New Roman"/>
                <a:cs typeface="Times New Roman"/>
              </a:rPr>
              <a:t>B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50" dirty="0">
                <a:latin typeface="Symbol"/>
                <a:cs typeface="Symbol"/>
              </a:rPr>
              <a:t>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3225" spc="-75" baseline="34883" dirty="0">
                <a:latin typeface="Times New Roman"/>
                <a:cs typeface="Times New Roman"/>
              </a:rPr>
              <a:t>1</a:t>
            </a:r>
            <a:endParaRPr sz="3225" baseline="34883">
              <a:latin typeface="Times New Roman"/>
              <a:cs typeface="Times New Roman"/>
            </a:endParaRPr>
          </a:p>
          <a:p>
            <a:pPr marL="158115">
              <a:lnSpc>
                <a:spcPts val="2210"/>
              </a:lnSpc>
              <a:tabLst>
                <a:tab pos="596900" algn="l"/>
              </a:tabLst>
            </a:pPr>
            <a:r>
              <a:rPr sz="1875" i="1" spc="-75" baseline="51111" dirty="0">
                <a:latin typeface="Times New Roman"/>
                <a:cs typeface="Times New Roman"/>
              </a:rPr>
              <a:t>C</a:t>
            </a:r>
            <a:r>
              <a:rPr sz="1875" i="1" baseline="51111" dirty="0">
                <a:latin typeface="Times New Roman"/>
                <a:cs typeface="Times New Roman"/>
              </a:rPr>
              <a:t>	</a:t>
            </a:r>
            <a:r>
              <a:rPr sz="2150" spc="-135" dirty="0">
                <a:latin typeface="Times New Roman"/>
                <a:cs typeface="Times New Roman"/>
              </a:rPr>
              <a:t>5</a:t>
            </a:r>
            <a:r>
              <a:rPr sz="2250" i="1" spc="-135" dirty="0">
                <a:latin typeface="Liberation Sans"/>
                <a:cs typeface="Liberation Sans"/>
              </a:rPr>
              <a:t>σ</a:t>
            </a:r>
            <a:endParaRPr sz="2250">
              <a:latin typeface="Liberation Sans"/>
              <a:cs typeface="Liberatio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4008" y="5486400"/>
            <a:ext cx="1752600" cy="768350"/>
          </a:xfrm>
          <a:custGeom>
            <a:avLst/>
            <a:gdLst/>
            <a:ahLst/>
            <a:cxnLst/>
            <a:rect l="l" t="t" r="r" b="b"/>
            <a:pathLst>
              <a:path w="1752600" h="768350">
                <a:moveTo>
                  <a:pt x="1752600" y="0"/>
                </a:moveTo>
                <a:lnTo>
                  <a:pt x="0" y="0"/>
                </a:lnTo>
                <a:lnTo>
                  <a:pt x="0" y="768096"/>
                </a:lnTo>
                <a:lnTo>
                  <a:pt x="1752600" y="768096"/>
                </a:lnTo>
                <a:lnTo>
                  <a:pt x="17526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5990" y="1880108"/>
            <a:ext cx="580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correlation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between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sinusoids: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&lt;=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</a:t>
            </a:r>
            <a:r>
              <a:rPr sz="1800" spc="-179" baseline="-20833" dirty="0">
                <a:latin typeface="Arial"/>
                <a:cs typeface="Arial"/>
              </a:rPr>
              <a:t>r1,</a:t>
            </a:r>
            <a:r>
              <a:rPr sz="1800" spc="-75" baseline="-20833" dirty="0">
                <a:latin typeface="Arial"/>
                <a:cs typeface="Arial"/>
              </a:rPr>
              <a:t> </a:t>
            </a:r>
            <a:r>
              <a:rPr sz="1800" baseline="-20833" dirty="0">
                <a:latin typeface="Arial"/>
                <a:cs typeface="Arial"/>
              </a:rPr>
              <a:t>r2</a:t>
            </a:r>
            <a:r>
              <a:rPr sz="1800" spc="150" baseline="-20833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&lt;=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89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211580" y="2959100"/>
            <a:ext cx="7329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we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define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Coherence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Bandwidth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(B</a:t>
            </a:r>
            <a:r>
              <a:rPr sz="1800" spc="-217" baseline="-20833" dirty="0">
                <a:latin typeface="Arial"/>
                <a:cs typeface="Arial"/>
              </a:rPr>
              <a:t>C</a:t>
            </a:r>
            <a:r>
              <a:rPr sz="1800" spc="-145" dirty="0">
                <a:latin typeface="Arial"/>
                <a:cs typeface="Arial"/>
              </a:rPr>
              <a:t>)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range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frequencies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over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frequency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correlation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above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0.9,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8588" y="4797044"/>
            <a:ext cx="6884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we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define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Coherence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Bandwidth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range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frequencies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over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frequency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correlation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above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0.5,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4259" y="3769867"/>
            <a:ext cx="204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rms</a:t>
            </a:r>
            <a:r>
              <a:rPr sz="1800" spc="-95" dirty="0">
                <a:latin typeface="Arial"/>
                <a:cs typeface="Arial"/>
              </a:rPr>
              <a:t> delay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spread.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0020" y="6281420"/>
            <a:ext cx="3767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This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85" dirty="0">
                <a:latin typeface="Arial"/>
                <a:cs typeface="Arial"/>
              </a:rPr>
              <a:t> called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50%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coherence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bandwidth.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14300">
              <a:lnSpc>
                <a:spcPts val="1425"/>
              </a:lnSpc>
            </a:pPr>
            <a:fld id="{81D60167-4931-47E6-BA6A-407CBD079E47}" type="slidenum">
              <a:rPr spc="-25" dirty="0"/>
              <a:pPr marL="114300">
                <a:lnSpc>
                  <a:spcPts val="1425"/>
                </a:lnSpc>
              </a:pPr>
              <a:t>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141" rIns="0" bIns="0" rtlCol="0">
            <a:spAutoFit/>
          </a:bodyPr>
          <a:lstStyle/>
          <a:p>
            <a:pPr marL="1537335">
              <a:lnSpc>
                <a:spcPct val="100000"/>
              </a:lnSpc>
              <a:spcBef>
                <a:spcPts val="90"/>
              </a:spcBef>
            </a:pPr>
            <a:r>
              <a:rPr sz="3200" spc="-204" dirty="0">
                <a:solidFill>
                  <a:srgbClr val="1E487C"/>
                </a:solidFill>
              </a:rPr>
              <a:t>Channel</a:t>
            </a:r>
            <a:r>
              <a:rPr sz="3200" spc="-40" dirty="0">
                <a:solidFill>
                  <a:srgbClr val="1E487C"/>
                </a:solidFill>
              </a:rPr>
              <a:t> </a:t>
            </a:r>
            <a:r>
              <a:rPr sz="3200" spc="-175" dirty="0">
                <a:solidFill>
                  <a:srgbClr val="1E487C"/>
                </a:solidFill>
              </a:rPr>
              <a:t>Assignment</a:t>
            </a:r>
            <a:r>
              <a:rPr sz="3200" spc="-65" dirty="0">
                <a:solidFill>
                  <a:srgbClr val="1E487C"/>
                </a:solidFill>
              </a:rPr>
              <a:t> </a:t>
            </a:r>
            <a:r>
              <a:rPr sz="3200" spc="-140" dirty="0">
                <a:solidFill>
                  <a:srgbClr val="1E487C"/>
                </a:solidFill>
              </a:rPr>
              <a:t>Strategies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74139" y="1936914"/>
            <a:ext cx="6743700" cy="4781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000" spc="-114" dirty="0">
                <a:latin typeface="Arial"/>
                <a:cs typeface="Arial"/>
              </a:rPr>
              <a:t>Frequency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reuse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scheme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increases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capacity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70" dirty="0">
                <a:latin typeface="Arial"/>
                <a:cs typeface="Arial"/>
              </a:rPr>
              <a:t>minimize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130" dirty="0">
                <a:latin typeface="Arial"/>
                <a:cs typeface="Arial"/>
              </a:rPr>
              <a:t>Channel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assignment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</a:tabLst>
            </a:pPr>
            <a:r>
              <a:rPr sz="1800" spc="-70" dirty="0">
                <a:latin typeface="Arial"/>
                <a:cs typeface="Arial"/>
              </a:rPr>
              <a:t>fixed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assignment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85" dirty="0">
                <a:latin typeface="Arial"/>
                <a:cs typeface="Arial"/>
              </a:rPr>
              <a:t>dynamic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assignment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</a:tabLst>
            </a:pPr>
            <a:r>
              <a:rPr sz="2000" spc="-150" dirty="0">
                <a:latin typeface="Arial"/>
                <a:cs typeface="Arial"/>
              </a:rPr>
              <a:t>Fixed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assignment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each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allocated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predetermined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set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voice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</a:tabLst>
            </a:pPr>
            <a:r>
              <a:rPr sz="1800" spc="-114" dirty="0">
                <a:latin typeface="Arial"/>
                <a:cs typeface="Arial"/>
              </a:rPr>
              <a:t>any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new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call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attempt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can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only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unused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channels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call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90" dirty="0">
                <a:latin typeface="Arial"/>
                <a:cs typeface="Arial"/>
              </a:rPr>
              <a:t> be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i="1" spc="-100" dirty="0">
                <a:latin typeface="Arial"/>
                <a:cs typeface="Arial"/>
              </a:rPr>
              <a:t>blocked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all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channels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cell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occupied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75"/>
              </a:spcBef>
              <a:buChar char="•"/>
              <a:tabLst>
                <a:tab pos="356870" algn="l"/>
              </a:tabLst>
            </a:pPr>
            <a:r>
              <a:rPr sz="2000" spc="-114" dirty="0">
                <a:latin typeface="Arial"/>
                <a:cs typeface="Arial"/>
              </a:rPr>
              <a:t>Dynamic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assignment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</a:tabLst>
            </a:pPr>
            <a:r>
              <a:rPr sz="1800" spc="-100" dirty="0">
                <a:latin typeface="Arial"/>
                <a:cs typeface="Arial"/>
              </a:rPr>
              <a:t>channels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allocated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cells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permanently.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75" dirty="0">
                <a:latin typeface="Arial"/>
                <a:cs typeface="Arial"/>
              </a:rPr>
              <a:t>allocate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channels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based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request.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</a:tabLst>
            </a:pPr>
            <a:r>
              <a:rPr sz="1800" spc="-95" dirty="0">
                <a:latin typeface="Arial"/>
                <a:cs typeface="Arial"/>
              </a:rPr>
              <a:t>reduce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likelihood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blocking,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increase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capacity.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460" y="923036"/>
            <a:ext cx="3712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75" dirty="0">
                <a:solidFill>
                  <a:srgbClr val="000000"/>
                </a:solidFill>
              </a:rPr>
              <a:t>Coherence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204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7764145" cy="4218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482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00" dirty="0">
                <a:solidFill>
                  <a:srgbClr val="FF0000"/>
                </a:solidFill>
                <a:latin typeface="Arial"/>
                <a:cs typeface="Arial"/>
              </a:rPr>
              <a:t>Delay</a:t>
            </a: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0000"/>
                </a:solidFill>
                <a:latin typeface="Arial"/>
                <a:cs typeface="Arial"/>
              </a:rPr>
              <a:t>spread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10" dirty="0">
                <a:solidFill>
                  <a:srgbClr val="FF0000"/>
                </a:solidFill>
                <a:latin typeface="Arial"/>
                <a:cs typeface="Arial"/>
              </a:rPr>
              <a:t>Coherence</a:t>
            </a:r>
            <a:r>
              <a:rPr sz="32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bandwidth </a:t>
            </a:r>
            <a:r>
              <a:rPr sz="3200" spc="-155" dirty="0">
                <a:latin typeface="Arial"/>
                <a:cs typeface="Arial"/>
              </a:rPr>
              <a:t>describe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time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dispersive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nature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0" dirty="0">
                <a:latin typeface="Arial"/>
                <a:cs typeface="Arial"/>
              </a:rPr>
              <a:t>channel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</a:t>
            </a:r>
            <a:r>
              <a:rPr sz="32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area</a:t>
            </a:r>
            <a:r>
              <a:rPr sz="3200" u="none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153795" marR="205104" lvl="1" indent="-227329" algn="just">
              <a:lnSpc>
                <a:spcPct val="100000"/>
              </a:lnSpc>
              <a:spcBef>
                <a:spcPts val="630"/>
              </a:spcBef>
              <a:buChar char="•"/>
              <a:tabLst>
                <a:tab pos="1155065" algn="l"/>
              </a:tabLst>
            </a:pPr>
            <a:r>
              <a:rPr sz="2400" spc="-220" dirty="0">
                <a:latin typeface="Arial"/>
                <a:cs typeface="Arial"/>
              </a:rPr>
              <a:t>They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don’t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offer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information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about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time</a:t>
            </a:r>
            <a:r>
              <a:rPr sz="2400" spc="-60" dirty="0">
                <a:latin typeface="Arial"/>
                <a:cs typeface="Arial"/>
              </a:rPr>
              <a:t> varying 	</a:t>
            </a:r>
            <a:r>
              <a:rPr sz="2400" dirty="0">
                <a:latin typeface="Arial"/>
                <a:cs typeface="Arial"/>
              </a:rPr>
              <a:t>nature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channel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caused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by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relative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motion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	</a:t>
            </a:r>
            <a:r>
              <a:rPr sz="2400" spc="-40" dirty="0">
                <a:latin typeface="Arial"/>
                <a:cs typeface="Arial"/>
              </a:rPr>
              <a:t>transmitter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receiver.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Doppler </a:t>
            </a:r>
            <a:r>
              <a:rPr sz="3200" spc="-235" dirty="0">
                <a:solidFill>
                  <a:srgbClr val="FF0000"/>
                </a:solidFill>
                <a:latin typeface="Arial"/>
                <a:cs typeface="Arial"/>
              </a:rPr>
              <a:t>Spread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10" dirty="0">
                <a:solidFill>
                  <a:srgbClr val="FF0000"/>
                </a:solidFill>
                <a:latin typeface="Arial"/>
                <a:cs typeface="Arial"/>
              </a:rPr>
              <a:t>Coherence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are </a:t>
            </a:r>
            <a:r>
              <a:rPr sz="3200" spc="-150" dirty="0">
                <a:latin typeface="Arial"/>
                <a:cs typeface="Arial"/>
              </a:rPr>
              <a:t>parameters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which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describe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time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varying </a:t>
            </a:r>
            <a:r>
              <a:rPr sz="3200" spc="-95" dirty="0">
                <a:latin typeface="Arial"/>
                <a:cs typeface="Arial"/>
              </a:rPr>
              <a:t>nature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channel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small-</a:t>
            </a:r>
            <a:r>
              <a:rPr sz="3200" spc="-220" dirty="0">
                <a:latin typeface="Arial"/>
                <a:cs typeface="Arial"/>
              </a:rPr>
              <a:t>scale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region.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274570">
              <a:lnSpc>
                <a:spcPct val="100000"/>
              </a:lnSpc>
              <a:spcBef>
                <a:spcPts val="90"/>
              </a:spcBef>
            </a:pPr>
            <a:r>
              <a:rPr spc="-160" dirty="0">
                <a:solidFill>
                  <a:srgbClr val="000000"/>
                </a:solidFill>
              </a:rPr>
              <a:t>Doppler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320" dirty="0">
                <a:solidFill>
                  <a:srgbClr val="000000"/>
                </a:solidFill>
              </a:rPr>
              <a:t>Spread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439" y="2066036"/>
            <a:ext cx="7873365" cy="4218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9570" marR="50482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69570" algn="l"/>
              </a:tabLst>
            </a:pPr>
            <a:r>
              <a:rPr sz="3200" spc="-160" dirty="0">
                <a:latin typeface="Arial"/>
                <a:cs typeface="Arial"/>
              </a:rPr>
              <a:t>Measure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spectral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broadening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caused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by </a:t>
            </a:r>
            <a:r>
              <a:rPr sz="3200" spc="-10" dirty="0">
                <a:latin typeface="Arial"/>
                <a:cs typeface="Arial"/>
              </a:rPr>
              <a:t>motion</a:t>
            </a:r>
            <a:endParaRPr sz="3200">
              <a:latin typeface="Arial"/>
              <a:cs typeface="Arial"/>
            </a:endParaRPr>
          </a:p>
          <a:p>
            <a:pPr marL="3695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69570" algn="l"/>
              </a:tabLst>
            </a:pPr>
            <a:r>
              <a:rPr sz="3200" spc="-270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know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how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compute</a:t>
            </a:r>
            <a:r>
              <a:rPr sz="3200" spc="-125" dirty="0">
                <a:latin typeface="Arial"/>
                <a:cs typeface="Arial"/>
              </a:rPr>
              <a:t> Doppler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shift: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f</a:t>
            </a:r>
            <a:r>
              <a:rPr sz="3150" spc="-37" baseline="-19841" dirty="0">
                <a:latin typeface="Arial"/>
                <a:cs typeface="Arial"/>
              </a:rPr>
              <a:t>d</a:t>
            </a:r>
            <a:endParaRPr sz="3150" baseline="-19841">
              <a:latin typeface="Arial"/>
              <a:cs typeface="Arial"/>
            </a:endParaRPr>
          </a:p>
          <a:p>
            <a:pPr marL="369570" marR="1492885" indent="-344805">
              <a:lnSpc>
                <a:spcPct val="100600"/>
              </a:lnSpc>
              <a:spcBef>
                <a:spcPts val="745"/>
              </a:spcBef>
              <a:buChar char="•"/>
              <a:tabLst>
                <a:tab pos="369570" algn="l"/>
              </a:tabLst>
            </a:pPr>
            <a:r>
              <a:rPr sz="3200" spc="-125" dirty="0">
                <a:latin typeface="Arial"/>
                <a:cs typeface="Arial"/>
              </a:rPr>
              <a:t>Doppler </a:t>
            </a:r>
            <a:r>
              <a:rPr sz="3200" spc="-170" dirty="0">
                <a:latin typeface="Arial"/>
                <a:cs typeface="Arial"/>
              </a:rPr>
              <a:t>spread,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60" dirty="0">
                <a:latin typeface="Arial"/>
                <a:cs typeface="Arial"/>
              </a:rPr>
              <a:t>B</a:t>
            </a:r>
            <a:r>
              <a:rPr sz="3150" spc="-390" baseline="-19841" dirty="0">
                <a:latin typeface="Arial"/>
                <a:cs typeface="Arial"/>
              </a:rPr>
              <a:t>D</a:t>
            </a:r>
            <a:r>
              <a:rPr sz="3200" spc="-260" dirty="0">
                <a:latin typeface="Arial"/>
                <a:cs typeface="Arial"/>
              </a:rPr>
              <a:t>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is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defined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as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0" dirty="0">
                <a:latin typeface="Arial"/>
                <a:cs typeface="Arial"/>
              </a:rPr>
              <a:t>maximum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Doppler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shift: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150" baseline="-19841" dirty="0">
                <a:latin typeface="Arial"/>
                <a:cs typeface="Arial"/>
              </a:rPr>
              <a:t>m</a:t>
            </a:r>
            <a:r>
              <a:rPr sz="3150" spc="195" baseline="-19841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=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v/</a:t>
            </a:r>
            <a:r>
              <a:rPr sz="3200" spc="-25" dirty="0">
                <a:latin typeface="Symbol"/>
                <a:cs typeface="Symbol"/>
              </a:rPr>
              <a:t></a:t>
            </a:r>
            <a:endParaRPr sz="3200">
              <a:latin typeface="Symbol"/>
              <a:cs typeface="Symbol"/>
            </a:endParaRPr>
          </a:p>
          <a:p>
            <a:pPr marL="369570" marR="1778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69570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baseband</a:t>
            </a:r>
            <a:r>
              <a:rPr sz="3200" u="none" spc="-100" dirty="0">
                <a:latin typeface="Arial"/>
                <a:cs typeface="Arial"/>
              </a:rPr>
              <a:t> </a:t>
            </a:r>
            <a:r>
              <a:rPr sz="3200" u="none" spc="-165" dirty="0">
                <a:latin typeface="Arial"/>
                <a:cs typeface="Arial"/>
              </a:rPr>
              <a:t>signal</a:t>
            </a:r>
            <a:r>
              <a:rPr sz="3200" u="none" spc="-145" dirty="0">
                <a:latin typeface="Arial"/>
                <a:cs typeface="Arial"/>
              </a:rPr>
              <a:t> </a:t>
            </a:r>
            <a:r>
              <a:rPr sz="3200" u="none" spc="-65" dirty="0">
                <a:latin typeface="Arial"/>
                <a:cs typeface="Arial"/>
              </a:rPr>
              <a:t>bandwidth</a:t>
            </a:r>
            <a:r>
              <a:rPr sz="3200" u="none" spc="-105" dirty="0">
                <a:latin typeface="Arial"/>
                <a:cs typeface="Arial"/>
              </a:rPr>
              <a:t> </a:t>
            </a:r>
            <a:r>
              <a:rPr sz="3200" u="none" spc="-170" dirty="0">
                <a:latin typeface="Arial"/>
                <a:cs typeface="Arial"/>
              </a:rPr>
              <a:t>is</a:t>
            </a:r>
            <a:r>
              <a:rPr sz="3200" u="none" spc="-155" dirty="0">
                <a:latin typeface="Arial"/>
                <a:cs typeface="Arial"/>
              </a:rPr>
              <a:t> </a:t>
            </a:r>
            <a:r>
              <a:rPr sz="3200" u="none" spc="-20" dirty="0">
                <a:latin typeface="Arial"/>
                <a:cs typeface="Arial"/>
              </a:rPr>
              <a:t>much </a:t>
            </a:r>
            <a:r>
              <a:rPr sz="3200" u="none" spc="-110" dirty="0">
                <a:latin typeface="Arial"/>
                <a:cs typeface="Arial"/>
              </a:rPr>
              <a:t>greater</a:t>
            </a:r>
            <a:r>
              <a:rPr sz="3200" u="none" spc="-170" dirty="0">
                <a:latin typeface="Arial"/>
                <a:cs typeface="Arial"/>
              </a:rPr>
              <a:t> </a:t>
            </a:r>
            <a:r>
              <a:rPr sz="3200" u="none" spc="-75" dirty="0">
                <a:latin typeface="Arial"/>
                <a:cs typeface="Arial"/>
              </a:rPr>
              <a:t>than</a:t>
            </a:r>
            <a:r>
              <a:rPr sz="3200" u="none" spc="-150" dirty="0">
                <a:latin typeface="Arial"/>
                <a:cs typeface="Arial"/>
              </a:rPr>
              <a:t> </a:t>
            </a:r>
            <a:r>
              <a:rPr sz="3200" u="none" spc="-320" dirty="0">
                <a:latin typeface="Arial"/>
                <a:cs typeface="Arial"/>
              </a:rPr>
              <a:t>B</a:t>
            </a:r>
            <a:r>
              <a:rPr sz="3150" u="none" spc="-480" baseline="-19841" dirty="0">
                <a:latin typeface="Arial"/>
                <a:cs typeface="Arial"/>
              </a:rPr>
              <a:t>D</a:t>
            </a:r>
            <a:r>
              <a:rPr sz="3150" u="none" spc="270" baseline="-19841" dirty="0">
                <a:latin typeface="Arial"/>
                <a:cs typeface="Arial"/>
              </a:rPr>
              <a:t> </a:t>
            </a:r>
            <a:r>
              <a:rPr sz="3200" u="none" spc="-60" dirty="0">
                <a:latin typeface="Arial"/>
                <a:cs typeface="Arial"/>
              </a:rPr>
              <a:t>then</a:t>
            </a:r>
            <a:r>
              <a:rPr sz="3200" u="none" spc="-150" dirty="0">
                <a:latin typeface="Arial"/>
                <a:cs typeface="Arial"/>
              </a:rPr>
              <a:t> </a:t>
            </a:r>
            <a:r>
              <a:rPr sz="3200" u="none" spc="-75" dirty="0">
                <a:latin typeface="Arial"/>
                <a:cs typeface="Arial"/>
              </a:rPr>
              <a:t>effect</a:t>
            </a:r>
            <a:r>
              <a:rPr sz="3200" u="none" spc="-175" dirty="0">
                <a:latin typeface="Arial"/>
                <a:cs typeface="Arial"/>
              </a:rPr>
              <a:t> </a:t>
            </a:r>
            <a:r>
              <a:rPr sz="3200" u="none" dirty="0">
                <a:latin typeface="Arial"/>
                <a:cs typeface="Arial"/>
              </a:rPr>
              <a:t>of</a:t>
            </a:r>
            <a:r>
              <a:rPr sz="3200" u="none" spc="-125" dirty="0">
                <a:latin typeface="Arial"/>
                <a:cs typeface="Arial"/>
              </a:rPr>
              <a:t> Doppler</a:t>
            </a:r>
            <a:r>
              <a:rPr sz="3200" u="none" spc="-140" dirty="0">
                <a:latin typeface="Arial"/>
                <a:cs typeface="Arial"/>
              </a:rPr>
              <a:t> </a:t>
            </a:r>
            <a:r>
              <a:rPr sz="3200" u="none" spc="-120" dirty="0">
                <a:latin typeface="Arial"/>
                <a:cs typeface="Arial"/>
              </a:rPr>
              <a:t>spread </a:t>
            </a:r>
            <a:r>
              <a:rPr sz="3200" u="none" spc="-170" dirty="0">
                <a:latin typeface="Arial"/>
                <a:cs typeface="Arial"/>
              </a:rPr>
              <a:t>is</a:t>
            </a:r>
            <a:r>
              <a:rPr sz="3200" u="none" spc="-190" dirty="0">
                <a:latin typeface="Arial"/>
                <a:cs typeface="Arial"/>
              </a:rPr>
              <a:t> </a:t>
            </a:r>
            <a:r>
              <a:rPr sz="3200" u="none" spc="-110" dirty="0">
                <a:latin typeface="Arial"/>
                <a:cs typeface="Arial"/>
              </a:rPr>
              <a:t>negligible</a:t>
            </a:r>
            <a:r>
              <a:rPr sz="3200" u="none" spc="-170" dirty="0">
                <a:latin typeface="Arial"/>
                <a:cs typeface="Arial"/>
              </a:rPr>
              <a:t> </a:t>
            </a:r>
            <a:r>
              <a:rPr sz="3200" u="none" spc="-30" dirty="0">
                <a:latin typeface="Arial"/>
                <a:cs typeface="Arial"/>
              </a:rPr>
              <a:t>at</a:t>
            </a:r>
            <a:r>
              <a:rPr sz="3200" u="none" spc="-160" dirty="0">
                <a:latin typeface="Arial"/>
                <a:cs typeface="Arial"/>
              </a:rPr>
              <a:t> </a:t>
            </a:r>
            <a:r>
              <a:rPr sz="3200" u="none" spc="-40" dirty="0">
                <a:latin typeface="Arial"/>
                <a:cs typeface="Arial"/>
              </a:rPr>
              <a:t>the</a:t>
            </a:r>
            <a:r>
              <a:rPr sz="3200" u="none" spc="-170" dirty="0">
                <a:latin typeface="Arial"/>
                <a:cs typeface="Arial"/>
              </a:rPr>
              <a:t> </a:t>
            </a:r>
            <a:r>
              <a:rPr sz="3200" u="none" spc="-40" dirty="0">
                <a:latin typeface="Arial"/>
                <a:cs typeface="Arial"/>
              </a:rPr>
              <a:t>receiver.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460" y="923036"/>
            <a:ext cx="3712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75" dirty="0">
                <a:solidFill>
                  <a:srgbClr val="000000"/>
                </a:solidFill>
              </a:rPr>
              <a:t>Coherence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204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5779" y="4352907"/>
            <a:ext cx="711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50" dirty="0">
                <a:latin typeface="Times New Roman"/>
                <a:cs typeface="Times New Roman"/>
              </a:rPr>
              <a:t>m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5300" y="4306316"/>
            <a:ext cx="501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50" dirty="0">
                <a:latin typeface="Times New Roman"/>
                <a:cs typeface="Times New Roman"/>
              </a:rPr>
              <a:t>f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0123" y="4278884"/>
            <a:ext cx="850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50" dirty="0">
                <a:latin typeface="Times New Roman"/>
                <a:cs typeface="Times New Roman"/>
              </a:rPr>
              <a:t>C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7677" y="4190492"/>
            <a:ext cx="1511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70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3923" y="4179171"/>
            <a:ext cx="30099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dirty="0">
                <a:latin typeface="Times New Roman"/>
                <a:cs typeface="Times New Roman"/>
              </a:rPr>
              <a:t>T</a:t>
            </a:r>
            <a:r>
              <a:rPr sz="1200" i="1" spc="120" dirty="0">
                <a:latin typeface="Times New Roman"/>
                <a:cs typeface="Times New Roman"/>
              </a:rPr>
              <a:t>  </a:t>
            </a:r>
            <a:r>
              <a:rPr sz="1200" spc="-50" dirty="0">
                <a:latin typeface="Symbol"/>
                <a:cs typeface="Symbol"/>
              </a:rPr>
              <a:t>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12079" y="5925311"/>
            <a:ext cx="567055" cy="201295"/>
            <a:chOff x="5212079" y="5925311"/>
            <a:chExt cx="567055" cy="201295"/>
          </a:xfrm>
        </p:grpSpPr>
        <p:sp>
          <p:nvSpPr>
            <p:cNvPr id="9" name="object 9"/>
            <p:cNvSpPr/>
            <p:nvPr/>
          </p:nvSpPr>
          <p:spPr>
            <a:xfrm>
              <a:off x="5266943" y="5934455"/>
              <a:ext cx="347980" cy="36830"/>
            </a:xfrm>
            <a:custGeom>
              <a:avLst/>
              <a:gdLst/>
              <a:ahLst/>
              <a:cxnLst/>
              <a:rect l="l" t="t" r="r" b="b"/>
              <a:pathLst>
                <a:path w="347979" h="36829">
                  <a:moveTo>
                    <a:pt x="219455" y="0"/>
                  </a:moveTo>
                  <a:lnTo>
                    <a:pt x="256031" y="0"/>
                  </a:lnTo>
                </a:path>
                <a:path w="347979" h="36829">
                  <a:moveTo>
                    <a:pt x="73151" y="18288"/>
                  </a:moveTo>
                  <a:lnTo>
                    <a:pt x="109727" y="18288"/>
                  </a:lnTo>
                </a:path>
                <a:path w="347979" h="36829">
                  <a:moveTo>
                    <a:pt x="256031" y="18288"/>
                  </a:moveTo>
                  <a:lnTo>
                    <a:pt x="292607" y="18288"/>
                  </a:lnTo>
                </a:path>
                <a:path w="347979" h="36829">
                  <a:moveTo>
                    <a:pt x="0" y="36576"/>
                  </a:moveTo>
                  <a:lnTo>
                    <a:pt x="109727" y="36576"/>
                  </a:lnTo>
                </a:path>
                <a:path w="347979" h="36829">
                  <a:moveTo>
                    <a:pt x="292607" y="36576"/>
                  </a:moveTo>
                  <a:lnTo>
                    <a:pt x="347471" y="36576"/>
                  </a:lnTo>
                </a:path>
              </a:pathLst>
            </a:custGeom>
            <a:ln w="18287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79" y="5980175"/>
              <a:ext cx="566927" cy="128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03519" y="611733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0" y="0"/>
                  </a:moveTo>
                  <a:lnTo>
                    <a:pt x="54863" y="0"/>
                  </a:lnTo>
                </a:path>
                <a:path w="402589">
                  <a:moveTo>
                    <a:pt x="347471" y="0"/>
                  </a:moveTo>
                  <a:lnTo>
                    <a:pt x="402335" y="0"/>
                  </a:lnTo>
                </a:path>
              </a:pathLst>
            </a:custGeom>
            <a:ln w="18287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28415" y="5888735"/>
            <a:ext cx="603885" cy="219710"/>
            <a:chOff x="3328415" y="5888735"/>
            <a:chExt cx="603885" cy="219710"/>
          </a:xfrm>
        </p:grpSpPr>
        <p:sp>
          <p:nvSpPr>
            <p:cNvPr id="13" name="object 13"/>
            <p:cNvSpPr/>
            <p:nvPr/>
          </p:nvSpPr>
          <p:spPr>
            <a:xfrm>
              <a:off x="3383279" y="5897879"/>
              <a:ext cx="365760" cy="36830"/>
            </a:xfrm>
            <a:custGeom>
              <a:avLst/>
              <a:gdLst/>
              <a:ahLst/>
              <a:cxnLst/>
              <a:rect l="l" t="t" r="r" b="b"/>
              <a:pathLst>
                <a:path w="365760" h="36829">
                  <a:moveTo>
                    <a:pt x="237744" y="0"/>
                  </a:moveTo>
                  <a:lnTo>
                    <a:pt x="274320" y="0"/>
                  </a:lnTo>
                </a:path>
                <a:path w="365760" h="36829">
                  <a:moveTo>
                    <a:pt x="73152" y="18288"/>
                  </a:moveTo>
                  <a:lnTo>
                    <a:pt x="109728" y="18288"/>
                  </a:lnTo>
                </a:path>
                <a:path w="365760" h="36829">
                  <a:moveTo>
                    <a:pt x="274320" y="18288"/>
                  </a:moveTo>
                  <a:lnTo>
                    <a:pt x="310896" y="18288"/>
                  </a:lnTo>
                </a:path>
                <a:path w="365760" h="36829">
                  <a:moveTo>
                    <a:pt x="0" y="36576"/>
                  </a:moveTo>
                  <a:lnTo>
                    <a:pt x="109727" y="36576"/>
                  </a:lnTo>
                </a:path>
                <a:path w="365760" h="36829">
                  <a:moveTo>
                    <a:pt x="310896" y="36576"/>
                  </a:moveTo>
                  <a:lnTo>
                    <a:pt x="365760" y="36576"/>
                  </a:lnTo>
                </a:path>
              </a:pathLst>
            </a:custGeom>
            <a:ln w="18287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8415" y="5943599"/>
              <a:ext cx="603503" cy="1463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19855" y="6099047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54863" y="0"/>
                  </a:lnTo>
                </a:path>
                <a:path w="439420">
                  <a:moveTo>
                    <a:pt x="365760" y="0"/>
                  </a:moveTo>
                  <a:lnTo>
                    <a:pt x="438912" y="0"/>
                  </a:lnTo>
                </a:path>
              </a:pathLst>
            </a:custGeom>
            <a:ln w="18287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91260" y="1791715"/>
            <a:ext cx="7284084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Coherence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duration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over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channel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impulse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response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essentially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invariant.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794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symbol </a:t>
            </a:r>
            <a:r>
              <a:rPr sz="1800" spc="-50" dirty="0">
                <a:latin typeface="Arial"/>
                <a:cs typeface="Arial"/>
              </a:rPr>
              <a:t>period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baseband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(reciprocal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baseband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signal </a:t>
            </a:r>
            <a:r>
              <a:rPr sz="1800" spc="-45" dirty="0">
                <a:latin typeface="Arial"/>
                <a:cs typeface="Arial"/>
              </a:rPr>
              <a:t>bandwidth)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 </a:t>
            </a:r>
            <a:r>
              <a:rPr sz="1800" spc="-75" dirty="0">
                <a:latin typeface="Arial"/>
                <a:cs typeface="Arial"/>
              </a:rPr>
              <a:t>greater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coherence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time,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distort,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since </a:t>
            </a:r>
            <a:r>
              <a:rPr sz="1800" spc="-95" dirty="0">
                <a:latin typeface="Arial"/>
                <a:cs typeface="Arial"/>
              </a:rPr>
              <a:t>channel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change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during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transmission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signal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3811" y="4038091"/>
            <a:ext cx="320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Coherence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(T</a:t>
            </a:r>
            <a:r>
              <a:rPr sz="1800" spc="-240" baseline="-20833" dirty="0">
                <a:latin typeface="Arial"/>
                <a:cs typeface="Arial"/>
              </a:rPr>
              <a:t>C</a:t>
            </a:r>
            <a:r>
              <a:rPr sz="1800" spc="-160" dirty="0">
                <a:latin typeface="Arial"/>
                <a:cs typeface="Arial"/>
              </a:rPr>
              <a:t>)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defined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12848" y="3639311"/>
            <a:ext cx="2390140" cy="441959"/>
          </a:xfrm>
          <a:custGeom>
            <a:avLst/>
            <a:gdLst/>
            <a:ahLst/>
            <a:cxnLst/>
            <a:rect l="l" t="t" r="r" b="b"/>
            <a:pathLst>
              <a:path w="2390140" h="441960">
                <a:moveTo>
                  <a:pt x="2389632" y="393192"/>
                </a:moveTo>
                <a:lnTo>
                  <a:pt x="2081784" y="393192"/>
                </a:lnTo>
                <a:lnTo>
                  <a:pt x="2081784" y="12192"/>
                </a:lnTo>
                <a:lnTo>
                  <a:pt x="2066544" y="12192"/>
                </a:lnTo>
                <a:lnTo>
                  <a:pt x="2066544" y="0"/>
                </a:lnTo>
                <a:lnTo>
                  <a:pt x="1347216" y="0"/>
                </a:lnTo>
                <a:lnTo>
                  <a:pt x="1347216" y="24384"/>
                </a:lnTo>
                <a:lnTo>
                  <a:pt x="1338072" y="24384"/>
                </a:lnTo>
                <a:lnTo>
                  <a:pt x="1338072" y="414528"/>
                </a:lnTo>
                <a:lnTo>
                  <a:pt x="1045464" y="414528"/>
                </a:lnTo>
                <a:lnTo>
                  <a:pt x="1045464" y="24384"/>
                </a:lnTo>
                <a:lnTo>
                  <a:pt x="1030224" y="24384"/>
                </a:lnTo>
                <a:lnTo>
                  <a:pt x="1030224" y="0"/>
                </a:lnTo>
                <a:lnTo>
                  <a:pt x="310896" y="0"/>
                </a:lnTo>
                <a:lnTo>
                  <a:pt x="310896" y="12192"/>
                </a:lnTo>
                <a:lnTo>
                  <a:pt x="298704" y="12192"/>
                </a:lnTo>
                <a:lnTo>
                  <a:pt x="298704" y="405384"/>
                </a:lnTo>
                <a:lnTo>
                  <a:pt x="0" y="405384"/>
                </a:lnTo>
                <a:lnTo>
                  <a:pt x="0" y="432816"/>
                </a:lnTo>
                <a:lnTo>
                  <a:pt x="313944" y="432816"/>
                </a:lnTo>
                <a:lnTo>
                  <a:pt x="313944" y="417576"/>
                </a:lnTo>
                <a:lnTo>
                  <a:pt x="329184" y="417576"/>
                </a:lnTo>
                <a:lnTo>
                  <a:pt x="329184" y="30480"/>
                </a:lnTo>
                <a:lnTo>
                  <a:pt x="1014984" y="30480"/>
                </a:lnTo>
                <a:lnTo>
                  <a:pt x="1014984" y="429768"/>
                </a:lnTo>
                <a:lnTo>
                  <a:pt x="1036320" y="429768"/>
                </a:lnTo>
                <a:lnTo>
                  <a:pt x="1036320" y="441960"/>
                </a:lnTo>
                <a:lnTo>
                  <a:pt x="1350264" y="441960"/>
                </a:lnTo>
                <a:lnTo>
                  <a:pt x="1350264" y="426720"/>
                </a:lnTo>
                <a:lnTo>
                  <a:pt x="1365504" y="426720"/>
                </a:lnTo>
                <a:lnTo>
                  <a:pt x="1365504" y="27432"/>
                </a:lnTo>
                <a:lnTo>
                  <a:pt x="2051304" y="27432"/>
                </a:lnTo>
                <a:lnTo>
                  <a:pt x="2051304" y="417576"/>
                </a:lnTo>
                <a:lnTo>
                  <a:pt x="2075688" y="417576"/>
                </a:lnTo>
                <a:lnTo>
                  <a:pt x="2075688" y="420624"/>
                </a:lnTo>
                <a:lnTo>
                  <a:pt x="2389632" y="420624"/>
                </a:lnTo>
                <a:lnTo>
                  <a:pt x="2389632" y="393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3744" y="4255008"/>
            <a:ext cx="707390" cy="76200"/>
          </a:xfrm>
          <a:custGeom>
            <a:avLst/>
            <a:gdLst/>
            <a:ahLst/>
            <a:cxnLst/>
            <a:rect l="l" t="t" r="r" b="b"/>
            <a:pathLst>
              <a:path w="707389" h="76200">
                <a:moveTo>
                  <a:pt x="76200" y="0"/>
                </a:moveTo>
                <a:lnTo>
                  <a:pt x="0" y="39624"/>
                </a:lnTo>
                <a:lnTo>
                  <a:pt x="76200" y="76200"/>
                </a:lnTo>
                <a:lnTo>
                  <a:pt x="76200" y="45719"/>
                </a:lnTo>
                <a:lnTo>
                  <a:pt x="60960" y="45719"/>
                </a:lnTo>
                <a:lnTo>
                  <a:pt x="60960" y="33527"/>
                </a:lnTo>
                <a:lnTo>
                  <a:pt x="76200" y="33527"/>
                </a:lnTo>
                <a:lnTo>
                  <a:pt x="76200" y="0"/>
                </a:lnTo>
                <a:close/>
              </a:path>
              <a:path w="707389" h="76200">
                <a:moveTo>
                  <a:pt x="630936" y="0"/>
                </a:moveTo>
                <a:lnTo>
                  <a:pt x="630936" y="76200"/>
                </a:lnTo>
                <a:lnTo>
                  <a:pt x="694436" y="45719"/>
                </a:lnTo>
                <a:lnTo>
                  <a:pt x="643128" y="45719"/>
                </a:lnTo>
                <a:lnTo>
                  <a:pt x="643128" y="33527"/>
                </a:lnTo>
                <a:lnTo>
                  <a:pt x="695412" y="33527"/>
                </a:lnTo>
                <a:lnTo>
                  <a:pt x="630936" y="0"/>
                </a:lnTo>
                <a:close/>
              </a:path>
              <a:path w="707389" h="76200">
                <a:moveTo>
                  <a:pt x="76200" y="33527"/>
                </a:moveTo>
                <a:lnTo>
                  <a:pt x="60960" y="33527"/>
                </a:lnTo>
                <a:lnTo>
                  <a:pt x="60960" y="45719"/>
                </a:lnTo>
                <a:lnTo>
                  <a:pt x="76200" y="45719"/>
                </a:lnTo>
                <a:lnTo>
                  <a:pt x="76200" y="33527"/>
                </a:lnTo>
                <a:close/>
              </a:path>
              <a:path w="707389" h="76200">
                <a:moveTo>
                  <a:pt x="630936" y="33527"/>
                </a:moveTo>
                <a:lnTo>
                  <a:pt x="76200" y="33527"/>
                </a:lnTo>
                <a:lnTo>
                  <a:pt x="76200" y="45719"/>
                </a:lnTo>
                <a:lnTo>
                  <a:pt x="630936" y="45719"/>
                </a:lnTo>
                <a:lnTo>
                  <a:pt x="630936" y="33527"/>
                </a:lnTo>
                <a:close/>
              </a:path>
              <a:path w="707389" h="76200">
                <a:moveTo>
                  <a:pt x="695412" y="33527"/>
                </a:moveTo>
                <a:lnTo>
                  <a:pt x="643128" y="33527"/>
                </a:lnTo>
                <a:lnTo>
                  <a:pt x="643128" y="45719"/>
                </a:lnTo>
                <a:lnTo>
                  <a:pt x="694436" y="45719"/>
                </a:lnTo>
                <a:lnTo>
                  <a:pt x="707136" y="39624"/>
                </a:lnTo>
                <a:lnTo>
                  <a:pt x="695412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50235" y="3961891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08504" y="4480559"/>
            <a:ext cx="451484" cy="76200"/>
          </a:xfrm>
          <a:custGeom>
            <a:avLst/>
            <a:gdLst/>
            <a:ahLst/>
            <a:cxnLst/>
            <a:rect l="l" t="t" r="r" b="b"/>
            <a:pathLst>
              <a:path w="451485" h="76200">
                <a:moveTo>
                  <a:pt x="76200" y="0"/>
                </a:moveTo>
                <a:lnTo>
                  <a:pt x="0" y="39624"/>
                </a:lnTo>
                <a:lnTo>
                  <a:pt x="76200" y="76200"/>
                </a:lnTo>
                <a:lnTo>
                  <a:pt x="76200" y="45719"/>
                </a:lnTo>
                <a:lnTo>
                  <a:pt x="64007" y="45719"/>
                </a:lnTo>
                <a:lnTo>
                  <a:pt x="64007" y="33527"/>
                </a:lnTo>
                <a:lnTo>
                  <a:pt x="76200" y="33527"/>
                </a:lnTo>
                <a:lnTo>
                  <a:pt x="76200" y="0"/>
                </a:lnTo>
                <a:close/>
              </a:path>
              <a:path w="451485" h="76200">
                <a:moveTo>
                  <a:pt x="374903" y="0"/>
                </a:moveTo>
                <a:lnTo>
                  <a:pt x="374903" y="76200"/>
                </a:lnTo>
                <a:lnTo>
                  <a:pt x="438404" y="45719"/>
                </a:lnTo>
                <a:lnTo>
                  <a:pt x="387095" y="45719"/>
                </a:lnTo>
                <a:lnTo>
                  <a:pt x="387095" y="33527"/>
                </a:lnTo>
                <a:lnTo>
                  <a:pt x="439380" y="33527"/>
                </a:lnTo>
                <a:lnTo>
                  <a:pt x="374903" y="0"/>
                </a:lnTo>
                <a:close/>
              </a:path>
              <a:path w="451485" h="76200">
                <a:moveTo>
                  <a:pt x="76200" y="33527"/>
                </a:moveTo>
                <a:lnTo>
                  <a:pt x="64007" y="33527"/>
                </a:lnTo>
                <a:lnTo>
                  <a:pt x="64007" y="45719"/>
                </a:lnTo>
                <a:lnTo>
                  <a:pt x="76200" y="45719"/>
                </a:lnTo>
                <a:lnTo>
                  <a:pt x="76200" y="33527"/>
                </a:lnTo>
                <a:close/>
              </a:path>
              <a:path w="451485" h="76200">
                <a:moveTo>
                  <a:pt x="374903" y="33527"/>
                </a:moveTo>
                <a:lnTo>
                  <a:pt x="76200" y="33527"/>
                </a:lnTo>
                <a:lnTo>
                  <a:pt x="76200" y="45719"/>
                </a:lnTo>
                <a:lnTo>
                  <a:pt x="374903" y="45719"/>
                </a:lnTo>
                <a:lnTo>
                  <a:pt x="374903" y="33527"/>
                </a:lnTo>
                <a:close/>
              </a:path>
              <a:path w="451485" h="76200">
                <a:moveTo>
                  <a:pt x="439380" y="33527"/>
                </a:moveTo>
                <a:lnTo>
                  <a:pt x="387095" y="33527"/>
                </a:lnTo>
                <a:lnTo>
                  <a:pt x="387095" y="45719"/>
                </a:lnTo>
                <a:lnTo>
                  <a:pt x="438404" y="45719"/>
                </a:lnTo>
                <a:lnTo>
                  <a:pt x="451103" y="39624"/>
                </a:lnTo>
                <a:lnTo>
                  <a:pt x="439380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61844" y="4534916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T</a:t>
            </a:r>
            <a:r>
              <a:rPr sz="1800" spc="-18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38600" y="6010655"/>
            <a:ext cx="1127760" cy="76200"/>
          </a:xfrm>
          <a:custGeom>
            <a:avLst/>
            <a:gdLst/>
            <a:ahLst/>
            <a:cxnLst/>
            <a:rect l="l" t="t" r="r" b="b"/>
            <a:pathLst>
              <a:path w="1127760" h="76200">
                <a:moveTo>
                  <a:pt x="1051560" y="0"/>
                </a:moveTo>
                <a:lnTo>
                  <a:pt x="1051560" y="76200"/>
                </a:lnTo>
                <a:lnTo>
                  <a:pt x="1116036" y="42672"/>
                </a:lnTo>
                <a:lnTo>
                  <a:pt x="1063752" y="42672"/>
                </a:lnTo>
                <a:lnTo>
                  <a:pt x="1063752" y="30480"/>
                </a:lnTo>
                <a:lnTo>
                  <a:pt x="1115060" y="30480"/>
                </a:lnTo>
                <a:lnTo>
                  <a:pt x="1051560" y="0"/>
                </a:lnTo>
                <a:close/>
              </a:path>
              <a:path w="1127760" h="76200">
                <a:moveTo>
                  <a:pt x="1051560" y="30480"/>
                </a:moveTo>
                <a:lnTo>
                  <a:pt x="0" y="30480"/>
                </a:lnTo>
                <a:lnTo>
                  <a:pt x="0" y="42672"/>
                </a:lnTo>
                <a:lnTo>
                  <a:pt x="1051560" y="42672"/>
                </a:lnTo>
                <a:lnTo>
                  <a:pt x="1051560" y="30480"/>
                </a:lnTo>
                <a:close/>
              </a:path>
              <a:path w="1127760" h="76200">
                <a:moveTo>
                  <a:pt x="1115060" y="30480"/>
                </a:moveTo>
                <a:lnTo>
                  <a:pt x="1063752" y="30480"/>
                </a:lnTo>
                <a:lnTo>
                  <a:pt x="1063752" y="42672"/>
                </a:lnTo>
                <a:lnTo>
                  <a:pt x="1116036" y="42672"/>
                </a:lnTo>
                <a:lnTo>
                  <a:pt x="1127760" y="36576"/>
                </a:lnTo>
                <a:lnTo>
                  <a:pt x="1115060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5160" y="5096255"/>
            <a:ext cx="2070100" cy="737870"/>
          </a:xfrm>
          <a:custGeom>
            <a:avLst/>
            <a:gdLst/>
            <a:ahLst/>
            <a:cxnLst/>
            <a:rect l="l" t="t" r="r" b="b"/>
            <a:pathLst>
              <a:path w="2070100" h="737870">
                <a:moveTo>
                  <a:pt x="2069592" y="725424"/>
                </a:moveTo>
                <a:lnTo>
                  <a:pt x="2055114" y="710184"/>
                </a:lnTo>
                <a:lnTo>
                  <a:pt x="2011680" y="664464"/>
                </a:lnTo>
                <a:lnTo>
                  <a:pt x="2000758" y="697230"/>
                </a:lnTo>
                <a:lnTo>
                  <a:pt x="57048" y="18859"/>
                </a:lnTo>
                <a:lnTo>
                  <a:pt x="51816" y="3048"/>
                </a:lnTo>
                <a:lnTo>
                  <a:pt x="39624" y="9144"/>
                </a:lnTo>
                <a:lnTo>
                  <a:pt x="40982" y="13246"/>
                </a:lnTo>
                <a:lnTo>
                  <a:pt x="3048" y="0"/>
                </a:lnTo>
                <a:lnTo>
                  <a:pt x="0" y="12192"/>
                </a:lnTo>
                <a:lnTo>
                  <a:pt x="45961" y="28168"/>
                </a:lnTo>
                <a:lnTo>
                  <a:pt x="240487" y="611733"/>
                </a:lnTo>
                <a:lnTo>
                  <a:pt x="210312" y="621792"/>
                </a:lnTo>
                <a:lnTo>
                  <a:pt x="271272" y="679704"/>
                </a:lnTo>
                <a:lnTo>
                  <a:pt x="279844" y="621792"/>
                </a:lnTo>
                <a:lnTo>
                  <a:pt x="283464" y="597408"/>
                </a:lnTo>
                <a:lnTo>
                  <a:pt x="252387" y="607771"/>
                </a:lnTo>
                <a:lnTo>
                  <a:pt x="61988" y="33743"/>
                </a:lnTo>
                <a:lnTo>
                  <a:pt x="1997697" y="706399"/>
                </a:lnTo>
                <a:lnTo>
                  <a:pt x="1987296" y="737616"/>
                </a:lnTo>
                <a:lnTo>
                  <a:pt x="2069592" y="725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64508" y="6046723"/>
            <a:ext cx="86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</a:t>
            </a:r>
            <a:r>
              <a:rPr sz="1800" spc="-10" dirty="0">
                <a:latin typeface="Arial"/>
                <a:cs typeface="Arial"/>
              </a:rPr>
              <a:t>t=t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12" baseline="-20833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-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52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92</a:t>
            </a:fld>
            <a:endParaRPr spc="-25" dirty="0"/>
          </a:p>
        </p:txBody>
      </p:sp>
      <p:sp>
        <p:nvSpPr>
          <p:cNvPr id="26" name="object 26"/>
          <p:cNvSpPr txBox="1"/>
          <p:nvPr/>
        </p:nvSpPr>
        <p:spPr>
          <a:xfrm>
            <a:off x="3415284" y="6110732"/>
            <a:ext cx="22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3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6484" y="6132067"/>
            <a:ext cx="22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3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47060" y="5345683"/>
            <a:ext cx="224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f</a:t>
            </a:r>
            <a:r>
              <a:rPr sz="1800" spc="-3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8932" y="5208523"/>
            <a:ext cx="224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f</a:t>
            </a:r>
            <a:r>
              <a:rPr sz="1800" spc="-3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460" y="923036"/>
            <a:ext cx="3712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75" dirty="0">
                <a:solidFill>
                  <a:srgbClr val="000000"/>
                </a:solidFill>
              </a:rPr>
              <a:t>Coherence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204" dirty="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45915" y="2174243"/>
            <a:ext cx="718185" cy="511809"/>
            <a:chOff x="5645915" y="2174243"/>
            <a:chExt cx="718185" cy="511809"/>
          </a:xfrm>
        </p:grpSpPr>
        <p:sp>
          <p:nvSpPr>
            <p:cNvPr id="4" name="object 4"/>
            <p:cNvSpPr/>
            <p:nvPr/>
          </p:nvSpPr>
          <p:spPr>
            <a:xfrm>
              <a:off x="5652325" y="2490025"/>
              <a:ext cx="39370" cy="22860"/>
            </a:xfrm>
            <a:custGeom>
              <a:avLst/>
              <a:gdLst/>
              <a:ahLst/>
              <a:cxnLst/>
              <a:rect l="l" t="t" r="r" b="b"/>
              <a:pathLst>
                <a:path w="39370" h="22860">
                  <a:moveTo>
                    <a:pt x="0" y="22478"/>
                  </a:moveTo>
                  <a:lnTo>
                    <a:pt x="39242" y="0"/>
                  </a:lnTo>
                </a:path>
              </a:pathLst>
            </a:custGeom>
            <a:ln w="12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1568" y="2496312"/>
              <a:ext cx="57150" cy="176530"/>
            </a:xfrm>
            <a:custGeom>
              <a:avLst/>
              <a:gdLst/>
              <a:ahLst/>
              <a:cxnLst/>
              <a:rect l="l" t="t" r="r" b="b"/>
              <a:pathLst>
                <a:path w="57150" h="176530">
                  <a:moveTo>
                    <a:pt x="0" y="0"/>
                  </a:moveTo>
                  <a:lnTo>
                    <a:pt x="56959" y="176402"/>
                  </a:lnTo>
                </a:path>
              </a:pathLst>
            </a:custGeom>
            <a:ln w="25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5005" y="2180653"/>
              <a:ext cx="608965" cy="492125"/>
            </a:xfrm>
            <a:custGeom>
              <a:avLst/>
              <a:gdLst/>
              <a:ahLst/>
              <a:cxnLst/>
              <a:rect l="l" t="t" r="r" b="b"/>
              <a:pathLst>
                <a:path w="608964" h="492125">
                  <a:moveTo>
                    <a:pt x="0" y="492061"/>
                  </a:moveTo>
                  <a:lnTo>
                    <a:pt x="75247" y="0"/>
                  </a:lnTo>
                </a:path>
                <a:path w="608964" h="492125">
                  <a:moveTo>
                    <a:pt x="75247" y="0"/>
                  </a:moveTo>
                  <a:lnTo>
                    <a:pt x="608838" y="0"/>
                  </a:lnTo>
                </a:path>
              </a:pathLst>
            </a:custGeom>
            <a:ln w="12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690931" y="2406586"/>
            <a:ext cx="709930" cy="0"/>
          </a:xfrm>
          <a:custGeom>
            <a:avLst/>
            <a:gdLst/>
            <a:ahLst/>
            <a:cxnLst/>
            <a:rect l="l" t="t" r="r" b="b"/>
            <a:pathLst>
              <a:path w="709929">
                <a:moveTo>
                  <a:pt x="0" y="0"/>
                </a:moveTo>
                <a:lnTo>
                  <a:pt x="709802" y="0"/>
                </a:lnTo>
              </a:path>
            </a:pathLst>
          </a:custGeom>
          <a:ln w="1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37323" y="2608939"/>
            <a:ext cx="15557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5153659" y="2368147"/>
            <a:ext cx="14541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i="1" spc="-50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0643" y="2404544"/>
            <a:ext cx="11112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i="1" spc="-5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1259" y="2163752"/>
            <a:ext cx="581660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941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Symbol"/>
                <a:cs typeface="Symbol"/>
              </a:rPr>
              <a:t>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6932" y="2516960"/>
            <a:ext cx="11874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50" dirty="0"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6155" y="1968680"/>
            <a:ext cx="1624330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236854" algn="l"/>
                <a:tab pos="521970" algn="l"/>
              </a:tabLst>
            </a:pPr>
            <a:r>
              <a:rPr sz="2100" u="heavy" baseline="-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00" u="heavy" spc="-75" baseline="-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2100" u="heavy" baseline="-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00" u="none" spc="750" baseline="-25793" dirty="0">
                <a:latin typeface="Times New Roman"/>
                <a:cs typeface="Times New Roman"/>
              </a:rPr>
              <a:t> </a:t>
            </a:r>
            <a:r>
              <a:rPr sz="3600" u="none" baseline="-35879" dirty="0">
                <a:latin typeface="Symbol"/>
                <a:cs typeface="Symbol"/>
              </a:rPr>
              <a:t></a:t>
            </a:r>
            <a:r>
              <a:rPr sz="3600" u="none" baseline="-35879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0.423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0155" y="2413606"/>
            <a:ext cx="51879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400" spc="-30" dirty="0">
                <a:latin typeface="Times New Roman"/>
                <a:cs typeface="Times New Roman"/>
              </a:rPr>
              <a:t>16</a:t>
            </a:r>
            <a:r>
              <a:rPr sz="1450" i="1" spc="-30" dirty="0">
                <a:latin typeface="Liberation Sans"/>
                <a:cs typeface="Liberation Sans"/>
              </a:rPr>
              <a:t>π</a:t>
            </a:r>
            <a:r>
              <a:rPr sz="1400" i="1" spc="-30" dirty="0">
                <a:latin typeface="Times New Roman"/>
                <a:cs typeface="Times New Roman"/>
              </a:rPr>
              <a:t>f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500" spc="-75" baseline="33333" dirty="0">
                <a:latin typeface="Times New Roman"/>
                <a:cs typeface="Times New Roman"/>
              </a:rPr>
              <a:t>2</a:t>
            </a:r>
            <a:endParaRPr sz="1500" baseline="3333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80" y="2151379"/>
            <a:ext cx="319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Coherence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also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defined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1580" y="3318764"/>
            <a:ext cx="6597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Coherence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definition </a:t>
            </a:r>
            <a:r>
              <a:rPr sz="1800" spc="-70" dirty="0">
                <a:latin typeface="Arial"/>
                <a:cs typeface="Arial"/>
              </a:rPr>
              <a:t>implies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signals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arriving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 </a:t>
            </a:r>
            <a:r>
              <a:rPr sz="1800" spc="-75" dirty="0">
                <a:latin typeface="Arial"/>
                <a:cs typeface="Arial"/>
              </a:rPr>
              <a:t>separation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greater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T</a:t>
            </a:r>
            <a:r>
              <a:rPr sz="1800" spc="-382" baseline="-20833" dirty="0">
                <a:latin typeface="Arial"/>
                <a:cs typeface="Arial"/>
              </a:rPr>
              <a:t>C</a:t>
            </a:r>
            <a:r>
              <a:rPr sz="1800" spc="120" baseline="-20833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are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affected </a:t>
            </a:r>
            <a:r>
              <a:rPr sz="1800" spc="-30" dirty="0">
                <a:latin typeface="Arial"/>
                <a:cs typeface="Arial"/>
              </a:rPr>
              <a:t>differently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6560" y="1100327"/>
            <a:ext cx="3834765" cy="899160"/>
            <a:chOff x="2956560" y="1100327"/>
            <a:chExt cx="3834765" cy="899160"/>
          </a:xfrm>
        </p:grpSpPr>
        <p:sp>
          <p:nvSpPr>
            <p:cNvPr id="3" name="object 3"/>
            <p:cNvSpPr/>
            <p:nvPr/>
          </p:nvSpPr>
          <p:spPr>
            <a:xfrm>
              <a:off x="2956560" y="1773935"/>
              <a:ext cx="3834765" cy="226060"/>
            </a:xfrm>
            <a:custGeom>
              <a:avLst/>
              <a:gdLst/>
              <a:ahLst/>
              <a:cxnLst/>
              <a:rect l="l" t="t" r="r" b="b"/>
              <a:pathLst>
                <a:path w="3834765" h="226060">
                  <a:moveTo>
                    <a:pt x="3834384" y="97536"/>
                  </a:moveTo>
                  <a:lnTo>
                    <a:pt x="1932432" y="97536"/>
                  </a:lnTo>
                  <a:lnTo>
                    <a:pt x="1932432" y="0"/>
                  </a:lnTo>
                  <a:lnTo>
                    <a:pt x="1901952" y="0"/>
                  </a:lnTo>
                  <a:lnTo>
                    <a:pt x="1901952" y="97536"/>
                  </a:lnTo>
                  <a:lnTo>
                    <a:pt x="0" y="97536"/>
                  </a:lnTo>
                  <a:lnTo>
                    <a:pt x="0" y="225552"/>
                  </a:lnTo>
                  <a:lnTo>
                    <a:pt x="27432" y="225552"/>
                  </a:lnTo>
                  <a:lnTo>
                    <a:pt x="27432" y="124968"/>
                  </a:lnTo>
                  <a:lnTo>
                    <a:pt x="1901952" y="124968"/>
                  </a:lnTo>
                  <a:lnTo>
                    <a:pt x="1932432" y="124968"/>
                  </a:lnTo>
                  <a:lnTo>
                    <a:pt x="3803904" y="124968"/>
                  </a:lnTo>
                  <a:lnTo>
                    <a:pt x="3803904" y="225552"/>
                  </a:lnTo>
                  <a:lnTo>
                    <a:pt x="3834384" y="225552"/>
                  </a:lnTo>
                  <a:lnTo>
                    <a:pt x="3834384" y="124968"/>
                  </a:lnTo>
                  <a:lnTo>
                    <a:pt x="3834384" y="97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0024" y="1106423"/>
              <a:ext cx="3264535" cy="668020"/>
            </a:xfrm>
            <a:custGeom>
              <a:avLst/>
              <a:gdLst/>
              <a:ahLst/>
              <a:cxnLst/>
              <a:rect l="l" t="t" r="r" b="b"/>
              <a:pathLst>
                <a:path w="3264534" h="668019">
                  <a:moveTo>
                    <a:pt x="3151631" y="0"/>
                  </a:moveTo>
                  <a:lnTo>
                    <a:pt x="112775" y="0"/>
                  </a:lnTo>
                  <a:lnTo>
                    <a:pt x="69437" y="9048"/>
                  </a:lnTo>
                  <a:lnTo>
                    <a:pt x="33527" y="33527"/>
                  </a:lnTo>
                  <a:lnTo>
                    <a:pt x="9048" y="69437"/>
                  </a:lnTo>
                  <a:lnTo>
                    <a:pt x="0" y="112775"/>
                  </a:lnTo>
                  <a:lnTo>
                    <a:pt x="0" y="554736"/>
                  </a:lnTo>
                  <a:lnTo>
                    <a:pt x="9048" y="598074"/>
                  </a:lnTo>
                  <a:lnTo>
                    <a:pt x="33527" y="633984"/>
                  </a:lnTo>
                  <a:lnTo>
                    <a:pt x="69437" y="658463"/>
                  </a:lnTo>
                  <a:lnTo>
                    <a:pt x="112775" y="667512"/>
                  </a:lnTo>
                  <a:lnTo>
                    <a:pt x="3151631" y="667512"/>
                  </a:lnTo>
                  <a:lnTo>
                    <a:pt x="3196256" y="658463"/>
                  </a:lnTo>
                  <a:lnTo>
                    <a:pt x="3232023" y="633984"/>
                  </a:lnTo>
                  <a:lnTo>
                    <a:pt x="3255787" y="598074"/>
                  </a:lnTo>
                  <a:lnTo>
                    <a:pt x="3264407" y="554736"/>
                  </a:lnTo>
                  <a:lnTo>
                    <a:pt x="3264407" y="112775"/>
                  </a:lnTo>
                  <a:lnTo>
                    <a:pt x="3255787" y="69437"/>
                  </a:lnTo>
                  <a:lnTo>
                    <a:pt x="3232022" y="33527"/>
                  </a:lnTo>
                  <a:lnTo>
                    <a:pt x="3196256" y="9048"/>
                  </a:lnTo>
                  <a:lnTo>
                    <a:pt x="3151631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3928" y="1100327"/>
              <a:ext cx="3276600" cy="680085"/>
            </a:xfrm>
            <a:custGeom>
              <a:avLst/>
              <a:gdLst/>
              <a:ahLst/>
              <a:cxnLst/>
              <a:rect l="l" t="t" r="r" b="b"/>
              <a:pathLst>
                <a:path w="3276600" h="680085">
                  <a:moveTo>
                    <a:pt x="76200" y="658368"/>
                  </a:moveTo>
                  <a:lnTo>
                    <a:pt x="54863" y="658368"/>
                  </a:lnTo>
                  <a:lnTo>
                    <a:pt x="73151" y="670560"/>
                  </a:lnTo>
                  <a:lnTo>
                    <a:pt x="94487" y="676656"/>
                  </a:lnTo>
                  <a:lnTo>
                    <a:pt x="106680" y="679704"/>
                  </a:lnTo>
                  <a:lnTo>
                    <a:pt x="3169920" y="679704"/>
                  </a:lnTo>
                  <a:lnTo>
                    <a:pt x="3182112" y="676656"/>
                  </a:lnTo>
                  <a:lnTo>
                    <a:pt x="3203448" y="670560"/>
                  </a:lnTo>
                  <a:lnTo>
                    <a:pt x="3206496" y="670560"/>
                  </a:lnTo>
                  <a:lnTo>
                    <a:pt x="3211068" y="667512"/>
                  </a:lnTo>
                  <a:lnTo>
                    <a:pt x="118872" y="667512"/>
                  </a:lnTo>
                  <a:lnTo>
                    <a:pt x="106680" y="664463"/>
                  </a:lnTo>
                  <a:lnTo>
                    <a:pt x="97536" y="664463"/>
                  </a:lnTo>
                  <a:lnTo>
                    <a:pt x="76200" y="658368"/>
                  </a:lnTo>
                  <a:close/>
                </a:path>
                <a:path w="3276600" h="680085">
                  <a:moveTo>
                    <a:pt x="3233928" y="633984"/>
                  </a:moveTo>
                  <a:lnTo>
                    <a:pt x="3215640" y="649224"/>
                  </a:lnTo>
                  <a:lnTo>
                    <a:pt x="3218688" y="649224"/>
                  </a:lnTo>
                  <a:lnTo>
                    <a:pt x="3200400" y="658368"/>
                  </a:lnTo>
                  <a:lnTo>
                    <a:pt x="3179064" y="664463"/>
                  </a:lnTo>
                  <a:lnTo>
                    <a:pt x="3169920" y="664463"/>
                  </a:lnTo>
                  <a:lnTo>
                    <a:pt x="3157728" y="667512"/>
                  </a:lnTo>
                  <a:lnTo>
                    <a:pt x="3211068" y="667512"/>
                  </a:lnTo>
                  <a:lnTo>
                    <a:pt x="3224784" y="658368"/>
                  </a:lnTo>
                  <a:lnTo>
                    <a:pt x="3240024" y="646176"/>
                  </a:lnTo>
                  <a:lnTo>
                    <a:pt x="3243072" y="646176"/>
                  </a:lnTo>
                  <a:lnTo>
                    <a:pt x="3243072" y="643127"/>
                  </a:lnTo>
                  <a:lnTo>
                    <a:pt x="3247948" y="637032"/>
                  </a:lnTo>
                  <a:lnTo>
                    <a:pt x="3233928" y="637032"/>
                  </a:lnTo>
                  <a:lnTo>
                    <a:pt x="3233928" y="633984"/>
                  </a:lnTo>
                  <a:close/>
                </a:path>
                <a:path w="3276600" h="680085">
                  <a:moveTo>
                    <a:pt x="79248" y="21336"/>
                  </a:moveTo>
                  <a:lnTo>
                    <a:pt x="51816" y="21336"/>
                  </a:lnTo>
                  <a:lnTo>
                    <a:pt x="21336" y="51816"/>
                  </a:lnTo>
                  <a:lnTo>
                    <a:pt x="21336" y="54864"/>
                  </a:lnTo>
                  <a:lnTo>
                    <a:pt x="12192" y="73151"/>
                  </a:lnTo>
                  <a:lnTo>
                    <a:pt x="9144" y="73151"/>
                  </a:lnTo>
                  <a:lnTo>
                    <a:pt x="3048" y="94488"/>
                  </a:lnTo>
                  <a:lnTo>
                    <a:pt x="3048" y="106679"/>
                  </a:lnTo>
                  <a:lnTo>
                    <a:pt x="0" y="118872"/>
                  </a:lnTo>
                  <a:lnTo>
                    <a:pt x="0" y="563880"/>
                  </a:lnTo>
                  <a:lnTo>
                    <a:pt x="3048" y="573024"/>
                  </a:lnTo>
                  <a:lnTo>
                    <a:pt x="3048" y="585216"/>
                  </a:lnTo>
                  <a:lnTo>
                    <a:pt x="9144" y="606551"/>
                  </a:lnTo>
                  <a:lnTo>
                    <a:pt x="12192" y="606551"/>
                  </a:lnTo>
                  <a:lnTo>
                    <a:pt x="12192" y="609600"/>
                  </a:lnTo>
                  <a:lnTo>
                    <a:pt x="21336" y="627888"/>
                  </a:lnTo>
                  <a:lnTo>
                    <a:pt x="36575" y="643127"/>
                  </a:lnTo>
                  <a:lnTo>
                    <a:pt x="36575" y="646176"/>
                  </a:lnTo>
                  <a:lnTo>
                    <a:pt x="51816" y="658368"/>
                  </a:lnTo>
                  <a:lnTo>
                    <a:pt x="79248" y="658368"/>
                  </a:lnTo>
                  <a:lnTo>
                    <a:pt x="60960" y="649224"/>
                  </a:lnTo>
                  <a:lnTo>
                    <a:pt x="46329" y="637032"/>
                  </a:lnTo>
                  <a:lnTo>
                    <a:pt x="45720" y="637032"/>
                  </a:lnTo>
                  <a:lnTo>
                    <a:pt x="42672" y="633984"/>
                  </a:lnTo>
                  <a:lnTo>
                    <a:pt x="43179" y="633984"/>
                  </a:lnTo>
                  <a:lnTo>
                    <a:pt x="30480" y="618744"/>
                  </a:lnTo>
                  <a:lnTo>
                    <a:pt x="31495" y="618744"/>
                  </a:lnTo>
                  <a:lnTo>
                    <a:pt x="21336" y="603504"/>
                  </a:lnTo>
                  <a:lnTo>
                    <a:pt x="15240" y="582168"/>
                  </a:lnTo>
                  <a:lnTo>
                    <a:pt x="15240" y="97536"/>
                  </a:lnTo>
                  <a:lnTo>
                    <a:pt x="21336" y="76200"/>
                  </a:lnTo>
                  <a:lnTo>
                    <a:pt x="23368" y="76200"/>
                  </a:lnTo>
                  <a:lnTo>
                    <a:pt x="33527" y="60960"/>
                  </a:lnTo>
                  <a:lnTo>
                    <a:pt x="30480" y="60960"/>
                  </a:lnTo>
                  <a:lnTo>
                    <a:pt x="43180" y="45720"/>
                  </a:lnTo>
                  <a:lnTo>
                    <a:pt x="42672" y="45720"/>
                  </a:lnTo>
                  <a:lnTo>
                    <a:pt x="45720" y="42672"/>
                  </a:lnTo>
                  <a:lnTo>
                    <a:pt x="46329" y="42672"/>
                  </a:lnTo>
                  <a:lnTo>
                    <a:pt x="60960" y="30479"/>
                  </a:lnTo>
                  <a:lnTo>
                    <a:pt x="65532" y="30479"/>
                  </a:lnTo>
                  <a:lnTo>
                    <a:pt x="79248" y="21336"/>
                  </a:lnTo>
                  <a:close/>
                </a:path>
                <a:path w="3276600" h="680085">
                  <a:moveTo>
                    <a:pt x="42672" y="633984"/>
                  </a:moveTo>
                  <a:lnTo>
                    <a:pt x="45720" y="637032"/>
                  </a:lnTo>
                  <a:lnTo>
                    <a:pt x="44334" y="635369"/>
                  </a:lnTo>
                  <a:lnTo>
                    <a:pt x="42672" y="633984"/>
                  </a:lnTo>
                  <a:close/>
                </a:path>
                <a:path w="3276600" h="680085">
                  <a:moveTo>
                    <a:pt x="44334" y="635369"/>
                  </a:moveTo>
                  <a:lnTo>
                    <a:pt x="45720" y="637032"/>
                  </a:lnTo>
                  <a:lnTo>
                    <a:pt x="46329" y="637032"/>
                  </a:lnTo>
                  <a:lnTo>
                    <a:pt x="44334" y="635369"/>
                  </a:lnTo>
                  <a:close/>
                </a:path>
                <a:path w="3276600" h="680085">
                  <a:moveTo>
                    <a:pt x="3246120" y="618744"/>
                  </a:moveTo>
                  <a:lnTo>
                    <a:pt x="3233928" y="637032"/>
                  </a:lnTo>
                  <a:lnTo>
                    <a:pt x="3247948" y="637032"/>
                  </a:lnTo>
                  <a:lnTo>
                    <a:pt x="3255264" y="627888"/>
                  </a:lnTo>
                  <a:lnTo>
                    <a:pt x="3259328" y="621792"/>
                  </a:lnTo>
                  <a:lnTo>
                    <a:pt x="3246120" y="621792"/>
                  </a:lnTo>
                  <a:lnTo>
                    <a:pt x="3246120" y="618744"/>
                  </a:lnTo>
                  <a:close/>
                </a:path>
                <a:path w="3276600" h="680085">
                  <a:moveTo>
                    <a:pt x="43179" y="633984"/>
                  </a:moveTo>
                  <a:lnTo>
                    <a:pt x="42672" y="633984"/>
                  </a:lnTo>
                  <a:lnTo>
                    <a:pt x="44334" y="635369"/>
                  </a:lnTo>
                  <a:lnTo>
                    <a:pt x="43179" y="633984"/>
                  </a:lnTo>
                  <a:close/>
                </a:path>
                <a:path w="3276600" h="680085">
                  <a:moveTo>
                    <a:pt x="31495" y="618744"/>
                  </a:moveTo>
                  <a:lnTo>
                    <a:pt x="30480" y="618744"/>
                  </a:lnTo>
                  <a:lnTo>
                    <a:pt x="33527" y="621792"/>
                  </a:lnTo>
                  <a:lnTo>
                    <a:pt x="31495" y="618744"/>
                  </a:lnTo>
                  <a:close/>
                </a:path>
                <a:path w="3276600" h="680085">
                  <a:moveTo>
                    <a:pt x="3268326" y="76200"/>
                  </a:moveTo>
                  <a:lnTo>
                    <a:pt x="3255264" y="76200"/>
                  </a:lnTo>
                  <a:lnTo>
                    <a:pt x="3261360" y="97536"/>
                  </a:lnTo>
                  <a:lnTo>
                    <a:pt x="3264408" y="106679"/>
                  </a:lnTo>
                  <a:lnTo>
                    <a:pt x="3264408" y="573024"/>
                  </a:lnTo>
                  <a:lnTo>
                    <a:pt x="3261360" y="582168"/>
                  </a:lnTo>
                  <a:lnTo>
                    <a:pt x="3255264" y="603504"/>
                  </a:lnTo>
                  <a:lnTo>
                    <a:pt x="3246120" y="621792"/>
                  </a:lnTo>
                  <a:lnTo>
                    <a:pt x="3259328" y="621792"/>
                  </a:lnTo>
                  <a:lnTo>
                    <a:pt x="3267456" y="609600"/>
                  </a:lnTo>
                  <a:lnTo>
                    <a:pt x="3267456" y="606551"/>
                  </a:lnTo>
                  <a:lnTo>
                    <a:pt x="3273552" y="585216"/>
                  </a:lnTo>
                  <a:lnTo>
                    <a:pt x="3276600" y="573024"/>
                  </a:lnTo>
                  <a:lnTo>
                    <a:pt x="3276600" y="106679"/>
                  </a:lnTo>
                  <a:lnTo>
                    <a:pt x="3273552" y="94488"/>
                  </a:lnTo>
                  <a:lnTo>
                    <a:pt x="3268326" y="76200"/>
                  </a:lnTo>
                  <a:close/>
                </a:path>
                <a:path w="3276600" h="680085">
                  <a:moveTo>
                    <a:pt x="23368" y="76200"/>
                  </a:moveTo>
                  <a:lnTo>
                    <a:pt x="21336" y="76200"/>
                  </a:lnTo>
                  <a:lnTo>
                    <a:pt x="21336" y="79248"/>
                  </a:lnTo>
                  <a:lnTo>
                    <a:pt x="23368" y="76200"/>
                  </a:lnTo>
                  <a:close/>
                </a:path>
                <a:path w="3276600" h="680085">
                  <a:moveTo>
                    <a:pt x="3247948" y="42672"/>
                  </a:moveTo>
                  <a:lnTo>
                    <a:pt x="3233928" y="42672"/>
                  </a:lnTo>
                  <a:lnTo>
                    <a:pt x="3246120" y="60960"/>
                  </a:lnTo>
                  <a:lnTo>
                    <a:pt x="3255264" y="79248"/>
                  </a:lnTo>
                  <a:lnTo>
                    <a:pt x="3255264" y="76200"/>
                  </a:lnTo>
                  <a:lnTo>
                    <a:pt x="3268326" y="76200"/>
                  </a:lnTo>
                  <a:lnTo>
                    <a:pt x="3267456" y="73151"/>
                  </a:lnTo>
                  <a:lnTo>
                    <a:pt x="3255264" y="54864"/>
                  </a:lnTo>
                  <a:lnTo>
                    <a:pt x="3255264" y="51816"/>
                  </a:lnTo>
                  <a:lnTo>
                    <a:pt x="3247948" y="42672"/>
                  </a:lnTo>
                  <a:close/>
                </a:path>
                <a:path w="3276600" h="680085">
                  <a:moveTo>
                    <a:pt x="45720" y="42672"/>
                  </a:moveTo>
                  <a:lnTo>
                    <a:pt x="42672" y="45720"/>
                  </a:lnTo>
                  <a:lnTo>
                    <a:pt x="44334" y="44334"/>
                  </a:lnTo>
                  <a:lnTo>
                    <a:pt x="45720" y="42672"/>
                  </a:lnTo>
                  <a:close/>
                </a:path>
                <a:path w="3276600" h="680085">
                  <a:moveTo>
                    <a:pt x="44334" y="44334"/>
                  </a:moveTo>
                  <a:lnTo>
                    <a:pt x="42672" y="45720"/>
                  </a:lnTo>
                  <a:lnTo>
                    <a:pt x="43180" y="45720"/>
                  </a:lnTo>
                  <a:lnTo>
                    <a:pt x="44334" y="44334"/>
                  </a:lnTo>
                  <a:close/>
                </a:path>
                <a:path w="3276600" h="680085">
                  <a:moveTo>
                    <a:pt x="3233928" y="30479"/>
                  </a:moveTo>
                  <a:lnTo>
                    <a:pt x="3215640" y="30479"/>
                  </a:lnTo>
                  <a:lnTo>
                    <a:pt x="3233928" y="45720"/>
                  </a:lnTo>
                  <a:lnTo>
                    <a:pt x="3233928" y="42672"/>
                  </a:lnTo>
                  <a:lnTo>
                    <a:pt x="3247948" y="42672"/>
                  </a:lnTo>
                  <a:lnTo>
                    <a:pt x="3243072" y="36575"/>
                  </a:lnTo>
                  <a:lnTo>
                    <a:pt x="3240024" y="36575"/>
                  </a:lnTo>
                  <a:lnTo>
                    <a:pt x="3233928" y="30479"/>
                  </a:lnTo>
                  <a:close/>
                </a:path>
                <a:path w="3276600" h="680085">
                  <a:moveTo>
                    <a:pt x="46329" y="42672"/>
                  </a:moveTo>
                  <a:lnTo>
                    <a:pt x="45720" y="42672"/>
                  </a:lnTo>
                  <a:lnTo>
                    <a:pt x="44334" y="44334"/>
                  </a:lnTo>
                  <a:lnTo>
                    <a:pt x="46329" y="42672"/>
                  </a:lnTo>
                  <a:close/>
                </a:path>
                <a:path w="3276600" h="680085">
                  <a:moveTo>
                    <a:pt x="65532" y="30479"/>
                  </a:moveTo>
                  <a:lnTo>
                    <a:pt x="60960" y="30479"/>
                  </a:lnTo>
                  <a:lnTo>
                    <a:pt x="60960" y="33527"/>
                  </a:lnTo>
                  <a:lnTo>
                    <a:pt x="65532" y="30479"/>
                  </a:lnTo>
                  <a:close/>
                </a:path>
                <a:path w="3276600" h="680085">
                  <a:moveTo>
                    <a:pt x="3212592" y="15240"/>
                  </a:moveTo>
                  <a:lnTo>
                    <a:pt x="3179064" y="15240"/>
                  </a:lnTo>
                  <a:lnTo>
                    <a:pt x="3200400" y="21336"/>
                  </a:lnTo>
                  <a:lnTo>
                    <a:pt x="3218688" y="33527"/>
                  </a:lnTo>
                  <a:lnTo>
                    <a:pt x="3215640" y="30479"/>
                  </a:lnTo>
                  <a:lnTo>
                    <a:pt x="3233928" y="30479"/>
                  </a:lnTo>
                  <a:lnTo>
                    <a:pt x="3224784" y="21336"/>
                  </a:lnTo>
                  <a:lnTo>
                    <a:pt x="3212592" y="15240"/>
                  </a:lnTo>
                  <a:close/>
                </a:path>
                <a:path w="3276600" h="680085">
                  <a:moveTo>
                    <a:pt x="3182112" y="3048"/>
                  </a:moveTo>
                  <a:lnTo>
                    <a:pt x="94487" y="3048"/>
                  </a:lnTo>
                  <a:lnTo>
                    <a:pt x="73151" y="9144"/>
                  </a:lnTo>
                  <a:lnTo>
                    <a:pt x="73151" y="12192"/>
                  </a:lnTo>
                  <a:lnTo>
                    <a:pt x="54863" y="21336"/>
                  </a:lnTo>
                  <a:lnTo>
                    <a:pt x="76200" y="21336"/>
                  </a:lnTo>
                  <a:lnTo>
                    <a:pt x="97536" y="15240"/>
                  </a:lnTo>
                  <a:lnTo>
                    <a:pt x="3212592" y="15240"/>
                  </a:lnTo>
                  <a:lnTo>
                    <a:pt x="3206496" y="12192"/>
                  </a:lnTo>
                  <a:lnTo>
                    <a:pt x="3203448" y="12192"/>
                  </a:lnTo>
                  <a:lnTo>
                    <a:pt x="3203448" y="9144"/>
                  </a:lnTo>
                  <a:lnTo>
                    <a:pt x="3182112" y="3048"/>
                  </a:lnTo>
                  <a:close/>
                </a:path>
                <a:path w="3276600" h="680085">
                  <a:moveTo>
                    <a:pt x="3157728" y="0"/>
                  </a:moveTo>
                  <a:lnTo>
                    <a:pt x="118872" y="0"/>
                  </a:lnTo>
                  <a:lnTo>
                    <a:pt x="106680" y="3048"/>
                  </a:lnTo>
                  <a:lnTo>
                    <a:pt x="3169920" y="3048"/>
                  </a:lnTo>
                  <a:lnTo>
                    <a:pt x="3157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8716" y="923036"/>
            <a:ext cx="62204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pc="-380" dirty="0">
                <a:solidFill>
                  <a:srgbClr val="000000"/>
                </a:solidFill>
              </a:rPr>
              <a:t>Types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100" dirty="0">
                <a:solidFill>
                  <a:srgbClr val="000000"/>
                </a:solidFill>
              </a:rPr>
              <a:t>o</a:t>
            </a:r>
            <a:r>
              <a:rPr sz="3150" b="1" spc="-2107" baseline="15873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spc="-30" dirty="0">
                <a:solidFill>
                  <a:srgbClr val="000000"/>
                </a:solidFill>
              </a:rPr>
              <a:t>f</a:t>
            </a:r>
            <a:r>
              <a:rPr sz="3150" b="1" spc="-1439" baseline="15873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4400" spc="-1689" dirty="0">
                <a:solidFill>
                  <a:srgbClr val="000000"/>
                </a:solidFill>
              </a:rPr>
              <a:t>S</a:t>
            </a:r>
            <a:r>
              <a:rPr sz="3150" b="1" spc="-172" baseline="1587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spc="-3685" dirty="0">
                <a:solidFill>
                  <a:srgbClr val="000000"/>
                </a:solidFill>
              </a:rPr>
              <a:t>m</a:t>
            </a:r>
            <a:r>
              <a:rPr sz="3150" b="1" spc="-104" baseline="15873" dirty="0">
                <a:solidFill>
                  <a:srgbClr val="000000"/>
                </a:solidFill>
                <a:latin typeface="Arial"/>
                <a:cs typeface="Arial"/>
              </a:rPr>
              <a:t>ll</a:t>
            </a:r>
            <a:r>
              <a:rPr sz="3150" b="1" spc="-89" baseline="15873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150" b="1" spc="-22" baseline="15873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150" b="1" spc="-1147" baseline="15873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spc="-1605" dirty="0">
                <a:solidFill>
                  <a:srgbClr val="000000"/>
                </a:solidFill>
              </a:rPr>
              <a:t>a</a:t>
            </a:r>
            <a:r>
              <a:rPr sz="3150" b="1" spc="-22" baseline="1587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150" b="1" spc="-644" baseline="15873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400" spc="-610" dirty="0">
                <a:solidFill>
                  <a:srgbClr val="000000"/>
                </a:solidFill>
              </a:rPr>
              <a:t>l</a:t>
            </a:r>
            <a:r>
              <a:rPr sz="3150" b="1" spc="-869" baseline="15873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spc="-20" dirty="0">
                <a:solidFill>
                  <a:srgbClr val="000000"/>
                </a:solidFill>
              </a:rPr>
              <a:t>l</a:t>
            </a:r>
            <a:r>
              <a:rPr sz="4400" spc="-1425" dirty="0">
                <a:solidFill>
                  <a:srgbClr val="000000"/>
                </a:solidFill>
              </a:rPr>
              <a:t>-</a:t>
            </a:r>
            <a:r>
              <a:rPr sz="3150" b="1" spc="-104" baseline="15873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4400" spc="-2235" dirty="0">
                <a:solidFill>
                  <a:srgbClr val="000000"/>
                </a:solidFill>
              </a:rPr>
              <a:t>s</a:t>
            </a:r>
            <a:r>
              <a:rPr sz="3150" b="1" spc="-82" baseline="1587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150" b="1" spc="-1222" baseline="15873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4400" spc="-1365" dirty="0">
                <a:solidFill>
                  <a:srgbClr val="000000"/>
                </a:solidFill>
              </a:rPr>
              <a:t>c</a:t>
            </a:r>
            <a:r>
              <a:rPr sz="3150" b="1" spc="-112" baseline="15873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150" b="1" spc="-1327" baseline="15873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spc="-1555" dirty="0">
                <a:solidFill>
                  <a:srgbClr val="000000"/>
                </a:solidFill>
              </a:rPr>
              <a:t>a</a:t>
            </a:r>
            <a:r>
              <a:rPr sz="3150" b="1" spc="-112" baseline="15873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4400" spc="-55" dirty="0">
                <a:solidFill>
                  <a:srgbClr val="000000"/>
                </a:solidFill>
              </a:rPr>
              <a:t>le</a:t>
            </a:r>
            <a:r>
              <a:rPr sz="4400" spc="-50" dirty="0">
                <a:solidFill>
                  <a:srgbClr val="000000"/>
                </a:solidFill>
              </a:rPr>
              <a:t> </a:t>
            </a:r>
            <a:r>
              <a:rPr sz="4400" spc="-315" dirty="0">
                <a:solidFill>
                  <a:srgbClr val="000000"/>
                </a:solidFill>
              </a:rPr>
              <a:t>Fading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0060" y="1459485"/>
            <a:ext cx="370712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(Based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Multipath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Tİme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Delay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Spread)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1975" y="1993392"/>
            <a:ext cx="3274060" cy="1798320"/>
          </a:xfrm>
          <a:custGeom>
            <a:avLst/>
            <a:gdLst/>
            <a:ahLst/>
            <a:cxnLst/>
            <a:rect l="l" t="t" r="r" b="b"/>
            <a:pathLst>
              <a:path w="3274060" h="1798320">
                <a:moveTo>
                  <a:pt x="3002279" y="0"/>
                </a:moveTo>
                <a:lnTo>
                  <a:pt x="274320" y="0"/>
                </a:lnTo>
                <a:lnTo>
                  <a:pt x="213360" y="12192"/>
                </a:lnTo>
                <a:lnTo>
                  <a:pt x="161544" y="36575"/>
                </a:lnTo>
                <a:lnTo>
                  <a:pt x="112776" y="67056"/>
                </a:lnTo>
                <a:lnTo>
                  <a:pt x="70104" y="109728"/>
                </a:lnTo>
                <a:lnTo>
                  <a:pt x="36576" y="158496"/>
                </a:lnTo>
                <a:lnTo>
                  <a:pt x="6096" y="240792"/>
                </a:lnTo>
                <a:lnTo>
                  <a:pt x="0" y="301752"/>
                </a:lnTo>
                <a:lnTo>
                  <a:pt x="0" y="1493520"/>
                </a:lnTo>
                <a:lnTo>
                  <a:pt x="15240" y="1584960"/>
                </a:lnTo>
                <a:lnTo>
                  <a:pt x="39624" y="1639824"/>
                </a:lnTo>
                <a:lnTo>
                  <a:pt x="70104" y="1685544"/>
                </a:lnTo>
                <a:lnTo>
                  <a:pt x="112776" y="1728216"/>
                </a:lnTo>
                <a:lnTo>
                  <a:pt x="161544" y="1761744"/>
                </a:lnTo>
                <a:lnTo>
                  <a:pt x="216408" y="1783080"/>
                </a:lnTo>
                <a:lnTo>
                  <a:pt x="243840" y="1792224"/>
                </a:lnTo>
                <a:lnTo>
                  <a:pt x="304800" y="1798320"/>
                </a:lnTo>
                <a:lnTo>
                  <a:pt x="2971800" y="1798320"/>
                </a:lnTo>
                <a:lnTo>
                  <a:pt x="3032760" y="1792224"/>
                </a:lnTo>
                <a:lnTo>
                  <a:pt x="3053079" y="1786128"/>
                </a:lnTo>
                <a:lnTo>
                  <a:pt x="304800" y="1786128"/>
                </a:lnTo>
                <a:lnTo>
                  <a:pt x="274320" y="1783080"/>
                </a:lnTo>
                <a:lnTo>
                  <a:pt x="192024" y="1761744"/>
                </a:lnTo>
                <a:lnTo>
                  <a:pt x="118872" y="1719072"/>
                </a:lnTo>
                <a:lnTo>
                  <a:pt x="100584" y="1697736"/>
                </a:lnTo>
                <a:lnTo>
                  <a:pt x="79248" y="1679448"/>
                </a:lnTo>
                <a:lnTo>
                  <a:pt x="48768" y="1630680"/>
                </a:lnTo>
                <a:lnTo>
                  <a:pt x="36576" y="1606296"/>
                </a:lnTo>
                <a:lnTo>
                  <a:pt x="27432" y="1578864"/>
                </a:lnTo>
                <a:lnTo>
                  <a:pt x="15240" y="1524000"/>
                </a:lnTo>
                <a:lnTo>
                  <a:pt x="15240" y="271272"/>
                </a:lnTo>
                <a:lnTo>
                  <a:pt x="27432" y="216408"/>
                </a:lnTo>
                <a:lnTo>
                  <a:pt x="48768" y="164592"/>
                </a:lnTo>
                <a:lnTo>
                  <a:pt x="82296" y="115824"/>
                </a:lnTo>
                <a:lnTo>
                  <a:pt x="118872" y="79248"/>
                </a:lnTo>
                <a:lnTo>
                  <a:pt x="167640" y="45720"/>
                </a:lnTo>
                <a:lnTo>
                  <a:pt x="219456" y="24384"/>
                </a:lnTo>
                <a:lnTo>
                  <a:pt x="277368" y="12192"/>
                </a:lnTo>
                <a:lnTo>
                  <a:pt x="3060191" y="12192"/>
                </a:lnTo>
                <a:lnTo>
                  <a:pt x="3032760" y="6096"/>
                </a:lnTo>
                <a:lnTo>
                  <a:pt x="3002279" y="0"/>
                </a:lnTo>
                <a:close/>
              </a:path>
              <a:path w="3274060" h="1798320">
                <a:moveTo>
                  <a:pt x="3060191" y="12192"/>
                </a:moveTo>
                <a:lnTo>
                  <a:pt x="3002279" y="12192"/>
                </a:lnTo>
                <a:lnTo>
                  <a:pt x="3057144" y="24384"/>
                </a:lnTo>
                <a:lnTo>
                  <a:pt x="3084576" y="33528"/>
                </a:lnTo>
                <a:lnTo>
                  <a:pt x="3133344" y="60960"/>
                </a:lnTo>
                <a:lnTo>
                  <a:pt x="3176016" y="97536"/>
                </a:lnTo>
                <a:lnTo>
                  <a:pt x="3212591" y="140208"/>
                </a:lnTo>
                <a:lnTo>
                  <a:pt x="3240024" y="188975"/>
                </a:lnTo>
                <a:lnTo>
                  <a:pt x="3255264" y="243840"/>
                </a:lnTo>
                <a:lnTo>
                  <a:pt x="3261360" y="274320"/>
                </a:lnTo>
                <a:lnTo>
                  <a:pt x="3261360" y="1524000"/>
                </a:lnTo>
                <a:lnTo>
                  <a:pt x="3255264" y="1551432"/>
                </a:lnTo>
                <a:lnTo>
                  <a:pt x="3249168" y="1581912"/>
                </a:lnTo>
                <a:lnTo>
                  <a:pt x="3227832" y="1633728"/>
                </a:lnTo>
                <a:lnTo>
                  <a:pt x="3176016" y="1700784"/>
                </a:lnTo>
                <a:lnTo>
                  <a:pt x="3133344" y="1734312"/>
                </a:lnTo>
                <a:lnTo>
                  <a:pt x="3084576" y="1761744"/>
                </a:lnTo>
                <a:lnTo>
                  <a:pt x="3029712" y="1780032"/>
                </a:lnTo>
                <a:lnTo>
                  <a:pt x="2999232" y="1783080"/>
                </a:lnTo>
                <a:lnTo>
                  <a:pt x="2971800" y="1786128"/>
                </a:lnTo>
                <a:lnTo>
                  <a:pt x="3053079" y="1786128"/>
                </a:lnTo>
                <a:lnTo>
                  <a:pt x="3063240" y="1783080"/>
                </a:lnTo>
                <a:lnTo>
                  <a:pt x="3115056" y="1761744"/>
                </a:lnTo>
                <a:lnTo>
                  <a:pt x="3163824" y="1728216"/>
                </a:lnTo>
                <a:lnTo>
                  <a:pt x="3206496" y="1685544"/>
                </a:lnTo>
                <a:lnTo>
                  <a:pt x="3236976" y="1636776"/>
                </a:lnTo>
                <a:lnTo>
                  <a:pt x="3252216" y="1612392"/>
                </a:lnTo>
                <a:lnTo>
                  <a:pt x="3261360" y="1584960"/>
                </a:lnTo>
                <a:lnTo>
                  <a:pt x="3273552" y="1524000"/>
                </a:lnTo>
                <a:lnTo>
                  <a:pt x="3273552" y="271272"/>
                </a:lnTo>
                <a:lnTo>
                  <a:pt x="3261360" y="213360"/>
                </a:lnTo>
                <a:lnTo>
                  <a:pt x="3206496" y="109728"/>
                </a:lnTo>
                <a:lnTo>
                  <a:pt x="3163824" y="67056"/>
                </a:lnTo>
                <a:lnTo>
                  <a:pt x="3115056" y="36575"/>
                </a:lnTo>
                <a:lnTo>
                  <a:pt x="3087624" y="21336"/>
                </a:lnTo>
                <a:lnTo>
                  <a:pt x="3060191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2532" y="2276348"/>
            <a:ext cx="13754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/>
                <a:cs typeface="Arial"/>
              </a:rPr>
              <a:t>Flat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Fading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2532" y="2885948"/>
            <a:ext cx="322580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05"/>
              </a:spcBef>
              <a:buSzPct val="94117"/>
              <a:buAutoNum type="arabicPeriod"/>
              <a:tabLst>
                <a:tab pos="294005" algn="l"/>
              </a:tabLst>
            </a:pPr>
            <a:r>
              <a:rPr sz="1700" dirty="0">
                <a:latin typeface="Arial"/>
                <a:cs typeface="Arial"/>
              </a:rPr>
              <a:t>BW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Signal &lt;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BW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Channel</a:t>
            </a:r>
            <a:endParaRPr sz="1700">
              <a:latin typeface="Arial"/>
              <a:cs typeface="Arial"/>
            </a:endParaRPr>
          </a:p>
          <a:p>
            <a:pPr marL="249554" indent="-236854">
              <a:lnSpc>
                <a:spcPct val="100000"/>
              </a:lnSpc>
              <a:buAutoNum type="arabicPeriod"/>
              <a:tabLst>
                <a:tab pos="249554" algn="l"/>
              </a:tabLst>
            </a:pPr>
            <a:r>
              <a:rPr sz="1700" dirty="0">
                <a:latin typeface="Arial"/>
                <a:cs typeface="Arial"/>
              </a:rPr>
              <a:t>Delay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Spread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&lt;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Symbol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Period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38928" y="1993392"/>
            <a:ext cx="3274060" cy="1798320"/>
          </a:xfrm>
          <a:custGeom>
            <a:avLst/>
            <a:gdLst/>
            <a:ahLst/>
            <a:cxnLst/>
            <a:rect l="l" t="t" r="r" b="b"/>
            <a:pathLst>
              <a:path w="3274059" h="1798320">
                <a:moveTo>
                  <a:pt x="2999231" y="0"/>
                </a:moveTo>
                <a:lnTo>
                  <a:pt x="271272" y="0"/>
                </a:lnTo>
                <a:lnTo>
                  <a:pt x="240792" y="6096"/>
                </a:lnTo>
                <a:lnTo>
                  <a:pt x="158496" y="36575"/>
                </a:lnTo>
                <a:lnTo>
                  <a:pt x="109727" y="67056"/>
                </a:lnTo>
                <a:lnTo>
                  <a:pt x="70104" y="109728"/>
                </a:lnTo>
                <a:lnTo>
                  <a:pt x="36575" y="158496"/>
                </a:lnTo>
                <a:lnTo>
                  <a:pt x="12192" y="213360"/>
                </a:lnTo>
                <a:lnTo>
                  <a:pt x="0" y="271272"/>
                </a:lnTo>
                <a:lnTo>
                  <a:pt x="0" y="1524000"/>
                </a:lnTo>
                <a:lnTo>
                  <a:pt x="12192" y="1584960"/>
                </a:lnTo>
                <a:lnTo>
                  <a:pt x="36575" y="1639824"/>
                </a:lnTo>
                <a:lnTo>
                  <a:pt x="51816" y="1664208"/>
                </a:lnTo>
                <a:lnTo>
                  <a:pt x="70104" y="1685544"/>
                </a:lnTo>
                <a:lnTo>
                  <a:pt x="88392" y="1709928"/>
                </a:lnTo>
                <a:lnTo>
                  <a:pt x="134112" y="1746504"/>
                </a:lnTo>
                <a:lnTo>
                  <a:pt x="185927" y="1773936"/>
                </a:lnTo>
                <a:lnTo>
                  <a:pt x="243839" y="1792224"/>
                </a:lnTo>
                <a:lnTo>
                  <a:pt x="304800" y="1798320"/>
                </a:lnTo>
                <a:lnTo>
                  <a:pt x="2968752" y="1798320"/>
                </a:lnTo>
                <a:lnTo>
                  <a:pt x="3029712" y="1792224"/>
                </a:lnTo>
                <a:lnTo>
                  <a:pt x="3050031" y="1786128"/>
                </a:lnTo>
                <a:lnTo>
                  <a:pt x="304800" y="1786128"/>
                </a:lnTo>
                <a:lnTo>
                  <a:pt x="243839" y="1780032"/>
                </a:lnTo>
                <a:lnTo>
                  <a:pt x="188975" y="1761744"/>
                </a:lnTo>
                <a:lnTo>
                  <a:pt x="140208" y="1734312"/>
                </a:lnTo>
                <a:lnTo>
                  <a:pt x="79248" y="1679448"/>
                </a:lnTo>
                <a:lnTo>
                  <a:pt x="36575" y="1606296"/>
                </a:lnTo>
                <a:lnTo>
                  <a:pt x="18287" y="1551432"/>
                </a:lnTo>
                <a:lnTo>
                  <a:pt x="12192" y="1493520"/>
                </a:lnTo>
                <a:lnTo>
                  <a:pt x="12192" y="301752"/>
                </a:lnTo>
                <a:lnTo>
                  <a:pt x="18287" y="243840"/>
                </a:lnTo>
                <a:lnTo>
                  <a:pt x="36575" y="188975"/>
                </a:lnTo>
                <a:lnTo>
                  <a:pt x="60960" y="140208"/>
                </a:lnTo>
                <a:lnTo>
                  <a:pt x="97536" y="97536"/>
                </a:lnTo>
                <a:lnTo>
                  <a:pt x="140208" y="60960"/>
                </a:lnTo>
                <a:lnTo>
                  <a:pt x="192024" y="33528"/>
                </a:lnTo>
                <a:lnTo>
                  <a:pt x="243839" y="18287"/>
                </a:lnTo>
                <a:lnTo>
                  <a:pt x="274320" y="12192"/>
                </a:lnTo>
                <a:lnTo>
                  <a:pt x="3060192" y="12192"/>
                </a:lnTo>
                <a:lnTo>
                  <a:pt x="2999231" y="0"/>
                </a:lnTo>
                <a:close/>
              </a:path>
              <a:path w="3274059" h="1798320">
                <a:moveTo>
                  <a:pt x="3060192" y="12192"/>
                </a:moveTo>
                <a:lnTo>
                  <a:pt x="2999231" y="12192"/>
                </a:lnTo>
                <a:lnTo>
                  <a:pt x="3029712" y="18287"/>
                </a:lnTo>
                <a:lnTo>
                  <a:pt x="3057144" y="24384"/>
                </a:lnTo>
                <a:lnTo>
                  <a:pt x="3108960" y="45720"/>
                </a:lnTo>
                <a:lnTo>
                  <a:pt x="3176016" y="97536"/>
                </a:lnTo>
                <a:lnTo>
                  <a:pt x="3209544" y="140208"/>
                </a:lnTo>
                <a:lnTo>
                  <a:pt x="3236976" y="188975"/>
                </a:lnTo>
                <a:lnTo>
                  <a:pt x="3255264" y="243840"/>
                </a:lnTo>
                <a:lnTo>
                  <a:pt x="3258312" y="274320"/>
                </a:lnTo>
                <a:lnTo>
                  <a:pt x="3261360" y="301752"/>
                </a:lnTo>
                <a:lnTo>
                  <a:pt x="3261360" y="1493520"/>
                </a:lnTo>
                <a:lnTo>
                  <a:pt x="3258312" y="1524000"/>
                </a:lnTo>
                <a:lnTo>
                  <a:pt x="3246120" y="1581912"/>
                </a:lnTo>
                <a:lnTo>
                  <a:pt x="3224783" y="1633728"/>
                </a:lnTo>
                <a:lnTo>
                  <a:pt x="3194304" y="1679448"/>
                </a:lnTo>
                <a:lnTo>
                  <a:pt x="3154679" y="1719072"/>
                </a:lnTo>
                <a:lnTo>
                  <a:pt x="3130296" y="1734312"/>
                </a:lnTo>
                <a:lnTo>
                  <a:pt x="3108960" y="1749552"/>
                </a:lnTo>
                <a:lnTo>
                  <a:pt x="3081528" y="1761744"/>
                </a:lnTo>
                <a:lnTo>
                  <a:pt x="3026664" y="1780032"/>
                </a:lnTo>
                <a:lnTo>
                  <a:pt x="2999231" y="1783080"/>
                </a:lnTo>
                <a:lnTo>
                  <a:pt x="2968752" y="1786128"/>
                </a:lnTo>
                <a:lnTo>
                  <a:pt x="3050031" y="1786128"/>
                </a:lnTo>
                <a:lnTo>
                  <a:pt x="3087624" y="1773936"/>
                </a:lnTo>
                <a:lnTo>
                  <a:pt x="3139440" y="1746504"/>
                </a:lnTo>
                <a:lnTo>
                  <a:pt x="3185160" y="1706880"/>
                </a:lnTo>
                <a:lnTo>
                  <a:pt x="3221736" y="1664208"/>
                </a:lnTo>
                <a:lnTo>
                  <a:pt x="3249168" y="1612392"/>
                </a:lnTo>
                <a:lnTo>
                  <a:pt x="3267455" y="1554480"/>
                </a:lnTo>
                <a:lnTo>
                  <a:pt x="3273552" y="1493520"/>
                </a:lnTo>
                <a:lnTo>
                  <a:pt x="3273552" y="301752"/>
                </a:lnTo>
                <a:lnTo>
                  <a:pt x="3267455" y="240792"/>
                </a:lnTo>
                <a:lnTo>
                  <a:pt x="3258312" y="213360"/>
                </a:lnTo>
                <a:lnTo>
                  <a:pt x="3249168" y="182880"/>
                </a:lnTo>
                <a:lnTo>
                  <a:pt x="3221736" y="134112"/>
                </a:lnTo>
                <a:lnTo>
                  <a:pt x="3185160" y="88392"/>
                </a:lnTo>
                <a:lnTo>
                  <a:pt x="3115055" y="36575"/>
                </a:lnTo>
                <a:lnTo>
                  <a:pt x="3087624" y="21336"/>
                </a:lnTo>
                <a:lnTo>
                  <a:pt x="306019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69484" y="2306827"/>
            <a:ext cx="3382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/>
                <a:cs typeface="Arial"/>
              </a:rPr>
              <a:t>Frequency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Selective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Fading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9484" y="2916427"/>
            <a:ext cx="3329304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6870" algn="l"/>
              </a:tabLst>
            </a:pPr>
            <a:r>
              <a:rPr sz="1700" dirty="0">
                <a:latin typeface="Arial"/>
                <a:cs typeface="Arial"/>
              </a:rPr>
              <a:t>BW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Signal</a:t>
            </a:r>
            <a:r>
              <a:rPr sz="1700" spc="45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&gt;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Bw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Channel</a:t>
            </a:r>
            <a:endParaRPr sz="17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</a:tabLst>
            </a:pPr>
            <a:r>
              <a:rPr sz="1700" dirty="0">
                <a:latin typeface="Arial"/>
                <a:cs typeface="Arial"/>
              </a:rPr>
              <a:t>Delay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Spread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&gt;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Symbol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Period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19983" y="3432047"/>
            <a:ext cx="4419600" cy="1051560"/>
            <a:chOff x="2919983" y="3432047"/>
            <a:chExt cx="4419600" cy="1051560"/>
          </a:xfrm>
        </p:grpSpPr>
        <p:sp>
          <p:nvSpPr>
            <p:cNvPr id="15" name="object 15"/>
            <p:cNvSpPr/>
            <p:nvPr/>
          </p:nvSpPr>
          <p:spPr>
            <a:xfrm>
              <a:off x="2919984" y="4218431"/>
              <a:ext cx="4419600" cy="265430"/>
            </a:xfrm>
            <a:custGeom>
              <a:avLst/>
              <a:gdLst/>
              <a:ahLst/>
              <a:cxnLst/>
              <a:rect l="l" t="t" r="r" b="b"/>
              <a:pathLst>
                <a:path w="4419600" h="265429">
                  <a:moveTo>
                    <a:pt x="4419600" y="137160"/>
                  </a:moveTo>
                  <a:lnTo>
                    <a:pt x="2221992" y="137160"/>
                  </a:lnTo>
                  <a:lnTo>
                    <a:pt x="2221992" y="0"/>
                  </a:lnTo>
                  <a:lnTo>
                    <a:pt x="2194560" y="0"/>
                  </a:lnTo>
                  <a:lnTo>
                    <a:pt x="2194560" y="137160"/>
                  </a:lnTo>
                  <a:lnTo>
                    <a:pt x="0" y="137160"/>
                  </a:lnTo>
                  <a:lnTo>
                    <a:pt x="0" y="265188"/>
                  </a:lnTo>
                  <a:lnTo>
                    <a:pt x="27432" y="265188"/>
                  </a:lnTo>
                  <a:lnTo>
                    <a:pt x="27432" y="164592"/>
                  </a:lnTo>
                  <a:lnTo>
                    <a:pt x="2194560" y="164592"/>
                  </a:lnTo>
                  <a:lnTo>
                    <a:pt x="2221992" y="164592"/>
                  </a:lnTo>
                  <a:lnTo>
                    <a:pt x="4389120" y="164592"/>
                  </a:lnTo>
                  <a:lnTo>
                    <a:pt x="4389120" y="265188"/>
                  </a:lnTo>
                  <a:lnTo>
                    <a:pt x="4419600" y="265188"/>
                  </a:lnTo>
                  <a:lnTo>
                    <a:pt x="4419600" y="164592"/>
                  </a:lnTo>
                  <a:lnTo>
                    <a:pt x="4419600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50463" y="3438143"/>
              <a:ext cx="4352925" cy="780415"/>
            </a:xfrm>
            <a:custGeom>
              <a:avLst/>
              <a:gdLst/>
              <a:ahLst/>
              <a:cxnLst/>
              <a:rect l="l" t="t" r="r" b="b"/>
              <a:pathLst>
                <a:path w="4352925" h="780414">
                  <a:moveTo>
                    <a:pt x="4221480" y="0"/>
                  </a:moveTo>
                  <a:lnTo>
                    <a:pt x="131063" y="0"/>
                  </a:lnTo>
                  <a:lnTo>
                    <a:pt x="79724" y="10191"/>
                  </a:lnTo>
                  <a:lnTo>
                    <a:pt x="38100" y="38100"/>
                  </a:lnTo>
                  <a:lnTo>
                    <a:pt x="10191" y="79724"/>
                  </a:lnTo>
                  <a:lnTo>
                    <a:pt x="0" y="131063"/>
                  </a:lnTo>
                  <a:lnTo>
                    <a:pt x="0" y="652271"/>
                  </a:lnTo>
                  <a:lnTo>
                    <a:pt x="10191" y="701849"/>
                  </a:lnTo>
                  <a:lnTo>
                    <a:pt x="38100" y="742569"/>
                  </a:lnTo>
                  <a:lnTo>
                    <a:pt x="79724" y="770143"/>
                  </a:lnTo>
                  <a:lnTo>
                    <a:pt x="131063" y="780288"/>
                  </a:lnTo>
                  <a:lnTo>
                    <a:pt x="4221480" y="780288"/>
                  </a:lnTo>
                  <a:lnTo>
                    <a:pt x="4272819" y="770143"/>
                  </a:lnTo>
                  <a:lnTo>
                    <a:pt x="4314443" y="742569"/>
                  </a:lnTo>
                  <a:lnTo>
                    <a:pt x="4342352" y="701849"/>
                  </a:lnTo>
                  <a:lnTo>
                    <a:pt x="4352544" y="652271"/>
                  </a:lnTo>
                  <a:lnTo>
                    <a:pt x="4352544" y="131063"/>
                  </a:lnTo>
                  <a:lnTo>
                    <a:pt x="4342352" y="79724"/>
                  </a:lnTo>
                  <a:lnTo>
                    <a:pt x="4314444" y="38100"/>
                  </a:lnTo>
                  <a:lnTo>
                    <a:pt x="4272819" y="10191"/>
                  </a:lnTo>
                  <a:lnTo>
                    <a:pt x="422148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4367" y="3432047"/>
              <a:ext cx="4364990" cy="792480"/>
            </a:xfrm>
            <a:custGeom>
              <a:avLst/>
              <a:gdLst/>
              <a:ahLst/>
              <a:cxnLst/>
              <a:rect l="l" t="t" r="r" b="b"/>
              <a:pathLst>
                <a:path w="4364990" h="792479">
                  <a:moveTo>
                    <a:pt x="4279391" y="783336"/>
                  </a:moveTo>
                  <a:lnTo>
                    <a:pt x="85343" y="783336"/>
                  </a:lnTo>
                  <a:lnTo>
                    <a:pt x="97536" y="786384"/>
                  </a:lnTo>
                  <a:lnTo>
                    <a:pt x="109727" y="792479"/>
                  </a:lnTo>
                  <a:lnTo>
                    <a:pt x="4242815" y="792479"/>
                  </a:lnTo>
                  <a:lnTo>
                    <a:pt x="4279391" y="783336"/>
                  </a:lnTo>
                  <a:close/>
                </a:path>
                <a:path w="4364990" h="792479">
                  <a:moveTo>
                    <a:pt x="124968" y="12191"/>
                  </a:moveTo>
                  <a:lnTo>
                    <a:pt x="82295" y="12191"/>
                  </a:lnTo>
                  <a:lnTo>
                    <a:pt x="60959" y="24384"/>
                  </a:lnTo>
                  <a:lnTo>
                    <a:pt x="24383" y="60960"/>
                  </a:lnTo>
                  <a:lnTo>
                    <a:pt x="6095" y="97536"/>
                  </a:lnTo>
                  <a:lnTo>
                    <a:pt x="0" y="121919"/>
                  </a:lnTo>
                  <a:lnTo>
                    <a:pt x="0" y="670560"/>
                  </a:lnTo>
                  <a:lnTo>
                    <a:pt x="24383" y="734567"/>
                  </a:lnTo>
                  <a:lnTo>
                    <a:pt x="60959" y="771143"/>
                  </a:lnTo>
                  <a:lnTo>
                    <a:pt x="82295" y="783336"/>
                  </a:lnTo>
                  <a:lnTo>
                    <a:pt x="4282439" y="783336"/>
                  </a:lnTo>
                  <a:lnTo>
                    <a:pt x="4287774" y="780288"/>
                  </a:lnTo>
                  <a:lnTo>
                    <a:pt x="124968" y="780288"/>
                  </a:lnTo>
                  <a:lnTo>
                    <a:pt x="88392" y="771143"/>
                  </a:lnTo>
                  <a:lnTo>
                    <a:pt x="67056" y="758951"/>
                  </a:lnTo>
                  <a:lnTo>
                    <a:pt x="52425" y="746760"/>
                  </a:lnTo>
                  <a:lnTo>
                    <a:pt x="48768" y="746760"/>
                  </a:lnTo>
                  <a:lnTo>
                    <a:pt x="35705" y="728472"/>
                  </a:lnTo>
                  <a:lnTo>
                    <a:pt x="33527" y="728472"/>
                  </a:lnTo>
                  <a:lnTo>
                    <a:pt x="21336" y="704088"/>
                  </a:lnTo>
                  <a:lnTo>
                    <a:pt x="22859" y="704088"/>
                  </a:lnTo>
                  <a:lnTo>
                    <a:pt x="18287" y="694943"/>
                  </a:lnTo>
                  <a:lnTo>
                    <a:pt x="15239" y="682751"/>
                  </a:lnTo>
                  <a:lnTo>
                    <a:pt x="15239" y="670560"/>
                  </a:lnTo>
                  <a:lnTo>
                    <a:pt x="12192" y="658367"/>
                  </a:lnTo>
                  <a:lnTo>
                    <a:pt x="12192" y="137160"/>
                  </a:lnTo>
                  <a:lnTo>
                    <a:pt x="15239" y="124967"/>
                  </a:lnTo>
                  <a:lnTo>
                    <a:pt x="15239" y="109727"/>
                  </a:lnTo>
                  <a:lnTo>
                    <a:pt x="18287" y="100584"/>
                  </a:lnTo>
                  <a:lnTo>
                    <a:pt x="24383" y="88391"/>
                  </a:lnTo>
                  <a:lnTo>
                    <a:pt x="21336" y="88391"/>
                  </a:lnTo>
                  <a:lnTo>
                    <a:pt x="33527" y="67055"/>
                  </a:lnTo>
                  <a:lnTo>
                    <a:pt x="48768" y="48767"/>
                  </a:lnTo>
                  <a:lnTo>
                    <a:pt x="67056" y="33527"/>
                  </a:lnTo>
                  <a:lnTo>
                    <a:pt x="88392" y="21336"/>
                  </a:lnTo>
                  <a:lnTo>
                    <a:pt x="124968" y="12191"/>
                  </a:lnTo>
                  <a:close/>
                </a:path>
                <a:path w="4364990" h="792479">
                  <a:moveTo>
                    <a:pt x="4315967" y="743712"/>
                  </a:moveTo>
                  <a:lnTo>
                    <a:pt x="4297680" y="758951"/>
                  </a:lnTo>
                  <a:lnTo>
                    <a:pt x="4276343" y="771143"/>
                  </a:lnTo>
                  <a:lnTo>
                    <a:pt x="4239767" y="780288"/>
                  </a:lnTo>
                  <a:lnTo>
                    <a:pt x="4287774" y="780288"/>
                  </a:lnTo>
                  <a:lnTo>
                    <a:pt x="4303776" y="771143"/>
                  </a:lnTo>
                  <a:lnTo>
                    <a:pt x="4325111" y="752855"/>
                  </a:lnTo>
                  <a:lnTo>
                    <a:pt x="4330191" y="746760"/>
                  </a:lnTo>
                  <a:lnTo>
                    <a:pt x="4315967" y="746760"/>
                  </a:lnTo>
                  <a:lnTo>
                    <a:pt x="4315967" y="743712"/>
                  </a:lnTo>
                  <a:close/>
                </a:path>
                <a:path w="4364990" h="792479">
                  <a:moveTo>
                    <a:pt x="48768" y="743712"/>
                  </a:moveTo>
                  <a:lnTo>
                    <a:pt x="48768" y="746760"/>
                  </a:lnTo>
                  <a:lnTo>
                    <a:pt x="52425" y="746760"/>
                  </a:lnTo>
                  <a:lnTo>
                    <a:pt x="48768" y="743712"/>
                  </a:lnTo>
                  <a:close/>
                </a:path>
                <a:path w="4364990" h="792479">
                  <a:moveTo>
                    <a:pt x="4331208" y="725424"/>
                  </a:moveTo>
                  <a:lnTo>
                    <a:pt x="4315967" y="746760"/>
                  </a:lnTo>
                  <a:lnTo>
                    <a:pt x="4330191" y="746760"/>
                  </a:lnTo>
                  <a:lnTo>
                    <a:pt x="4340352" y="734567"/>
                  </a:lnTo>
                  <a:lnTo>
                    <a:pt x="4343400" y="728472"/>
                  </a:lnTo>
                  <a:lnTo>
                    <a:pt x="4331208" y="728472"/>
                  </a:lnTo>
                  <a:lnTo>
                    <a:pt x="4331208" y="725424"/>
                  </a:lnTo>
                  <a:close/>
                </a:path>
                <a:path w="4364990" h="792479">
                  <a:moveTo>
                    <a:pt x="33527" y="725424"/>
                  </a:moveTo>
                  <a:lnTo>
                    <a:pt x="33527" y="728472"/>
                  </a:lnTo>
                  <a:lnTo>
                    <a:pt x="35705" y="728472"/>
                  </a:lnTo>
                  <a:lnTo>
                    <a:pt x="33527" y="725424"/>
                  </a:lnTo>
                  <a:close/>
                </a:path>
                <a:path w="4364990" h="792479">
                  <a:moveTo>
                    <a:pt x="4282439" y="12191"/>
                  </a:moveTo>
                  <a:lnTo>
                    <a:pt x="4239767" y="12191"/>
                  </a:lnTo>
                  <a:lnTo>
                    <a:pt x="4276343" y="21336"/>
                  </a:lnTo>
                  <a:lnTo>
                    <a:pt x="4297680" y="33527"/>
                  </a:lnTo>
                  <a:lnTo>
                    <a:pt x="4315967" y="48767"/>
                  </a:lnTo>
                  <a:lnTo>
                    <a:pt x="4331208" y="67055"/>
                  </a:lnTo>
                  <a:lnTo>
                    <a:pt x="4343400" y="88391"/>
                  </a:lnTo>
                  <a:lnTo>
                    <a:pt x="4349496" y="112775"/>
                  </a:lnTo>
                  <a:lnTo>
                    <a:pt x="4349496" y="124967"/>
                  </a:lnTo>
                  <a:lnTo>
                    <a:pt x="4352543" y="137160"/>
                  </a:lnTo>
                  <a:lnTo>
                    <a:pt x="4352543" y="658367"/>
                  </a:lnTo>
                  <a:lnTo>
                    <a:pt x="4349496" y="670560"/>
                  </a:lnTo>
                  <a:lnTo>
                    <a:pt x="4349496" y="682751"/>
                  </a:lnTo>
                  <a:lnTo>
                    <a:pt x="4346448" y="694943"/>
                  </a:lnTo>
                  <a:lnTo>
                    <a:pt x="4340352" y="707136"/>
                  </a:lnTo>
                  <a:lnTo>
                    <a:pt x="4331208" y="728472"/>
                  </a:lnTo>
                  <a:lnTo>
                    <a:pt x="4343400" y="728472"/>
                  </a:lnTo>
                  <a:lnTo>
                    <a:pt x="4358639" y="697991"/>
                  </a:lnTo>
                  <a:lnTo>
                    <a:pt x="4361687" y="685800"/>
                  </a:lnTo>
                  <a:lnTo>
                    <a:pt x="4364735" y="670560"/>
                  </a:lnTo>
                  <a:lnTo>
                    <a:pt x="4364735" y="121919"/>
                  </a:lnTo>
                  <a:lnTo>
                    <a:pt x="4361687" y="109727"/>
                  </a:lnTo>
                  <a:lnTo>
                    <a:pt x="4358639" y="94487"/>
                  </a:lnTo>
                  <a:lnTo>
                    <a:pt x="4352543" y="82296"/>
                  </a:lnTo>
                  <a:lnTo>
                    <a:pt x="4340352" y="60960"/>
                  </a:lnTo>
                  <a:lnTo>
                    <a:pt x="4325111" y="39624"/>
                  </a:lnTo>
                  <a:lnTo>
                    <a:pt x="4303776" y="24384"/>
                  </a:lnTo>
                  <a:lnTo>
                    <a:pt x="4282439" y="12191"/>
                  </a:lnTo>
                  <a:close/>
                </a:path>
                <a:path w="4364990" h="792479">
                  <a:moveTo>
                    <a:pt x="22859" y="704088"/>
                  </a:moveTo>
                  <a:lnTo>
                    <a:pt x="21336" y="704088"/>
                  </a:lnTo>
                  <a:lnTo>
                    <a:pt x="24383" y="707136"/>
                  </a:lnTo>
                  <a:lnTo>
                    <a:pt x="22859" y="704088"/>
                  </a:lnTo>
                  <a:close/>
                </a:path>
                <a:path w="4364990" h="792479">
                  <a:moveTo>
                    <a:pt x="4242815" y="0"/>
                  </a:moveTo>
                  <a:lnTo>
                    <a:pt x="121919" y="0"/>
                  </a:lnTo>
                  <a:lnTo>
                    <a:pt x="97536" y="6096"/>
                  </a:lnTo>
                  <a:lnTo>
                    <a:pt x="85343" y="12191"/>
                  </a:lnTo>
                  <a:lnTo>
                    <a:pt x="4279391" y="12191"/>
                  </a:lnTo>
                  <a:lnTo>
                    <a:pt x="4267200" y="6096"/>
                  </a:lnTo>
                  <a:lnTo>
                    <a:pt x="4242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40100" y="3413252"/>
            <a:ext cx="3573779" cy="80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/>
                <a:cs typeface="Arial"/>
              </a:rPr>
              <a:t>Small-scale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Fading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300" dirty="0">
                <a:latin typeface="Arial"/>
                <a:cs typeface="Arial"/>
              </a:rPr>
              <a:t>(Based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Doppler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Spread)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9639" y="4477511"/>
            <a:ext cx="4008120" cy="2466340"/>
          </a:xfrm>
          <a:custGeom>
            <a:avLst/>
            <a:gdLst/>
            <a:ahLst/>
            <a:cxnLst/>
            <a:rect l="l" t="t" r="r" b="b"/>
            <a:pathLst>
              <a:path w="4008120" h="2466340">
                <a:moveTo>
                  <a:pt x="3633216" y="0"/>
                </a:moveTo>
                <a:lnTo>
                  <a:pt x="371856" y="0"/>
                </a:lnTo>
                <a:lnTo>
                  <a:pt x="329184" y="9143"/>
                </a:lnTo>
                <a:lnTo>
                  <a:pt x="289559" y="18287"/>
                </a:lnTo>
                <a:lnTo>
                  <a:pt x="252984" y="30479"/>
                </a:lnTo>
                <a:lnTo>
                  <a:pt x="216407" y="48768"/>
                </a:lnTo>
                <a:lnTo>
                  <a:pt x="182879" y="70104"/>
                </a:lnTo>
                <a:lnTo>
                  <a:pt x="149350" y="94487"/>
                </a:lnTo>
                <a:lnTo>
                  <a:pt x="118872" y="121919"/>
                </a:lnTo>
                <a:lnTo>
                  <a:pt x="70103" y="182880"/>
                </a:lnTo>
                <a:lnTo>
                  <a:pt x="48768" y="216407"/>
                </a:lnTo>
                <a:lnTo>
                  <a:pt x="30479" y="252983"/>
                </a:lnTo>
                <a:lnTo>
                  <a:pt x="6096" y="332231"/>
                </a:lnTo>
                <a:lnTo>
                  <a:pt x="0" y="371856"/>
                </a:lnTo>
                <a:lnTo>
                  <a:pt x="0" y="2090927"/>
                </a:lnTo>
                <a:lnTo>
                  <a:pt x="6096" y="2133600"/>
                </a:lnTo>
                <a:lnTo>
                  <a:pt x="18287" y="2173225"/>
                </a:lnTo>
                <a:lnTo>
                  <a:pt x="30479" y="2209800"/>
                </a:lnTo>
                <a:lnTo>
                  <a:pt x="48768" y="2246376"/>
                </a:lnTo>
                <a:lnTo>
                  <a:pt x="70103" y="2282952"/>
                </a:lnTo>
                <a:lnTo>
                  <a:pt x="94487" y="2313432"/>
                </a:lnTo>
                <a:lnTo>
                  <a:pt x="121919" y="2343912"/>
                </a:lnTo>
                <a:lnTo>
                  <a:pt x="149350" y="2371344"/>
                </a:lnTo>
                <a:lnTo>
                  <a:pt x="216407" y="2414016"/>
                </a:lnTo>
                <a:lnTo>
                  <a:pt x="252984" y="2432304"/>
                </a:lnTo>
                <a:lnTo>
                  <a:pt x="289559" y="2444497"/>
                </a:lnTo>
                <a:lnTo>
                  <a:pt x="332231" y="2456688"/>
                </a:lnTo>
                <a:lnTo>
                  <a:pt x="371856" y="2462784"/>
                </a:lnTo>
                <a:lnTo>
                  <a:pt x="414528" y="2465832"/>
                </a:lnTo>
                <a:lnTo>
                  <a:pt x="3593592" y="2465832"/>
                </a:lnTo>
                <a:lnTo>
                  <a:pt x="3636264" y="2462784"/>
                </a:lnTo>
                <a:lnTo>
                  <a:pt x="3675888" y="2456688"/>
                </a:lnTo>
                <a:lnTo>
                  <a:pt x="3695700" y="2450591"/>
                </a:lnTo>
                <a:lnTo>
                  <a:pt x="371856" y="2450591"/>
                </a:lnTo>
                <a:lnTo>
                  <a:pt x="332231" y="2444497"/>
                </a:lnTo>
                <a:lnTo>
                  <a:pt x="292607" y="2432304"/>
                </a:lnTo>
                <a:lnTo>
                  <a:pt x="256031" y="2420112"/>
                </a:lnTo>
                <a:lnTo>
                  <a:pt x="188975" y="2383536"/>
                </a:lnTo>
                <a:lnTo>
                  <a:pt x="128015" y="2334768"/>
                </a:lnTo>
                <a:lnTo>
                  <a:pt x="79247" y="2273808"/>
                </a:lnTo>
                <a:lnTo>
                  <a:pt x="42671" y="2206752"/>
                </a:lnTo>
                <a:lnTo>
                  <a:pt x="30479" y="2170176"/>
                </a:lnTo>
                <a:lnTo>
                  <a:pt x="18287" y="2130552"/>
                </a:lnTo>
                <a:lnTo>
                  <a:pt x="12191" y="2090927"/>
                </a:lnTo>
                <a:lnTo>
                  <a:pt x="12191" y="371856"/>
                </a:lnTo>
                <a:lnTo>
                  <a:pt x="21335" y="332231"/>
                </a:lnTo>
                <a:lnTo>
                  <a:pt x="42671" y="256031"/>
                </a:lnTo>
                <a:lnTo>
                  <a:pt x="79247" y="188975"/>
                </a:lnTo>
                <a:lnTo>
                  <a:pt x="103631" y="158495"/>
                </a:lnTo>
                <a:lnTo>
                  <a:pt x="131063" y="128015"/>
                </a:lnTo>
                <a:lnTo>
                  <a:pt x="188975" y="79248"/>
                </a:lnTo>
                <a:lnTo>
                  <a:pt x="222503" y="60960"/>
                </a:lnTo>
                <a:lnTo>
                  <a:pt x="259079" y="42672"/>
                </a:lnTo>
                <a:lnTo>
                  <a:pt x="295656" y="30479"/>
                </a:lnTo>
                <a:lnTo>
                  <a:pt x="371856" y="15239"/>
                </a:lnTo>
                <a:lnTo>
                  <a:pt x="414528" y="12191"/>
                </a:lnTo>
                <a:lnTo>
                  <a:pt x="3695699" y="12191"/>
                </a:lnTo>
                <a:lnTo>
                  <a:pt x="3675888" y="6096"/>
                </a:lnTo>
                <a:lnTo>
                  <a:pt x="3633216" y="0"/>
                </a:lnTo>
                <a:close/>
              </a:path>
              <a:path w="4008120" h="2466340">
                <a:moveTo>
                  <a:pt x="3695699" y="12191"/>
                </a:moveTo>
                <a:lnTo>
                  <a:pt x="3593592" y="12191"/>
                </a:lnTo>
                <a:lnTo>
                  <a:pt x="3633216" y="15239"/>
                </a:lnTo>
                <a:lnTo>
                  <a:pt x="3672840" y="21336"/>
                </a:lnTo>
                <a:lnTo>
                  <a:pt x="3712464" y="30479"/>
                </a:lnTo>
                <a:lnTo>
                  <a:pt x="3749040" y="42672"/>
                </a:lnTo>
                <a:lnTo>
                  <a:pt x="3785616" y="60960"/>
                </a:lnTo>
                <a:lnTo>
                  <a:pt x="3849624" y="103631"/>
                </a:lnTo>
                <a:lnTo>
                  <a:pt x="3877056" y="131063"/>
                </a:lnTo>
                <a:lnTo>
                  <a:pt x="3925824" y="188975"/>
                </a:lnTo>
                <a:lnTo>
                  <a:pt x="3947160" y="222504"/>
                </a:lnTo>
                <a:lnTo>
                  <a:pt x="3977640" y="295656"/>
                </a:lnTo>
                <a:lnTo>
                  <a:pt x="3992880" y="374904"/>
                </a:lnTo>
                <a:lnTo>
                  <a:pt x="3995928" y="414527"/>
                </a:lnTo>
                <a:lnTo>
                  <a:pt x="3995928" y="2048256"/>
                </a:lnTo>
                <a:lnTo>
                  <a:pt x="3992880" y="2090927"/>
                </a:lnTo>
                <a:lnTo>
                  <a:pt x="3986784" y="2130552"/>
                </a:lnTo>
                <a:lnTo>
                  <a:pt x="3977640" y="2170176"/>
                </a:lnTo>
                <a:lnTo>
                  <a:pt x="3962400" y="2206752"/>
                </a:lnTo>
                <a:lnTo>
                  <a:pt x="3925824" y="2273808"/>
                </a:lnTo>
                <a:lnTo>
                  <a:pt x="3877056" y="2334768"/>
                </a:lnTo>
                <a:lnTo>
                  <a:pt x="3816096" y="2383536"/>
                </a:lnTo>
                <a:lnTo>
                  <a:pt x="3782568" y="2404872"/>
                </a:lnTo>
                <a:lnTo>
                  <a:pt x="3712464" y="2435352"/>
                </a:lnTo>
                <a:lnTo>
                  <a:pt x="3672840" y="2444497"/>
                </a:lnTo>
                <a:lnTo>
                  <a:pt x="3633216" y="2450591"/>
                </a:lnTo>
                <a:lnTo>
                  <a:pt x="3695700" y="2450591"/>
                </a:lnTo>
                <a:lnTo>
                  <a:pt x="3755136" y="2432304"/>
                </a:lnTo>
                <a:lnTo>
                  <a:pt x="3791712" y="2414016"/>
                </a:lnTo>
                <a:lnTo>
                  <a:pt x="3825240" y="2392679"/>
                </a:lnTo>
                <a:lnTo>
                  <a:pt x="3886200" y="2343912"/>
                </a:lnTo>
                <a:lnTo>
                  <a:pt x="3913632" y="2313432"/>
                </a:lnTo>
                <a:lnTo>
                  <a:pt x="3938016" y="2279904"/>
                </a:lnTo>
                <a:lnTo>
                  <a:pt x="3956304" y="2246376"/>
                </a:lnTo>
                <a:lnTo>
                  <a:pt x="3974592" y="2209800"/>
                </a:lnTo>
                <a:lnTo>
                  <a:pt x="3989832" y="2173225"/>
                </a:lnTo>
                <a:lnTo>
                  <a:pt x="3998976" y="2133600"/>
                </a:lnTo>
                <a:lnTo>
                  <a:pt x="4005072" y="2090927"/>
                </a:lnTo>
                <a:lnTo>
                  <a:pt x="4008120" y="2048256"/>
                </a:lnTo>
                <a:lnTo>
                  <a:pt x="4008120" y="414527"/>
                </a:lnTo>
                <a:lnTo>
                  <a:pt x="4005072" y="371856"/>
                </a:lnTo>
                <a:lnTo>
                  <a:pt x="3998976" y="329183"/>
                </a:lnTo>
                <a:lnTo>
                  <a:pt x="3989832" y="289560"/>
                </a:lnTo>
                <a:lnTo>
                  <a:pt x="3974592" y="252983"/>
                </a:lnTo>
                <a:lnTo>
                  <a:pt x="3956304" y="216407"/>
                </a:lnTo>
                <a:lnTo>
                  <a:pt x="3913632" y="149351"/>
                </a:lnTo>
                <a:lnTo>
                  <a:pt x="3886200" y="121919"/>
                </a:lnTo>
                <a:lnTo>
                  <a:pt x="3855720" y="94487"/>
                </a:lnTo>
                <a:lnTo>
                  <a:pt x="3825240" y="70104"/>
                </a:lnTo>
                <a:lnTo>
                  <a:pt x="3788664" y="48768"/>
                </a:lnTo>
                <a:lnTo>
                  <a:pt x="3755136" y="30479"/>
                </a:lnTo>
                <a:lnTo>
                  <a:pt x="369569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7627" y="4589779"/>
            <a:ext cx="18732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latin typeface="Arial"/>
                <a:cs typeface="Arial"/>
              </a:rPr>
              <a:t>Fast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Fading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7627" y="5382259"/>
            <a:ext cx="30924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1.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High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Doppler</a:t>
            </a:r>
            <a:r>
              <a:rPr sz="2300" spc="-10" dirty="0">
                <a:latin typeface="Arial"/>
                <a:cs typeface="Arial"/>
              </a:rPr>
              <a:t> Spread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2052" y="6433820"/>
            <a:ext cx="21126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signal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variations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8759" y="4477511"/>
            <a:ext cx="4008120" cy="2466340"/>
          </a:xfrm>
          <a:custGeom>
            <a:avLst/>
            <a:gdLst/>
            <a:ahLst/>
            <a:cxnLst/>
            <a:rect l="l" t="t" r="r" b="b"/>
            <a:pathLst>
              <a:path w="4008120" h="2466340">
                <a:moveTo>
                  <a:pt x="3636264" y="0"/>
                </a:moveTo>
                <a:lnTo>
                  <a:pt x="371855" y="0"/>
                </a:lnTo>
                <a:lnTo>
                  <a:pt x="292607" y="18287"/>
                </a:lnTo>
                <a:lnTo>
                  <a:pt x="252984" y="30479"/>
                </a:lnTo>
                <a:lnTo>
                  <a:pt x="216407" y="48768"/>
                </a:lnTo>
                <a:lnTo>
                  <a:pt x="182879" y="70104"/>
                </a:lnTo>
                <a:lnTo>
                  <a:pt x="152400" y="94487"/>
                </a:lnTo>
                <a:lnTo>
                  <a:pt x="121919" y="121919"/>
                </a:lnTo>
                <a:lnTo>
                  <a:pt x="94487" y="149351"/>
                </a:lnTo>
                <a:lnTo>
                  <a:pt x="51815" y="216407"/>
                </a:lnTo>
                <a:lnTo>
                  <a:pt x="33527" y="252983"/>
                </a:lnTo>
                <a:lnTo>
                  <a:pt x="18287" y="292607"/>
                </a:lnTo>
                <a:lnTo>
                  <a:pt x="9143" y="332231"/>
                </a:lnTo>
                <a:lnTo>
                  <a:pt x="3048" y="371856"/>
                </a:lnTo>
                <a:lnTo>
                  <a:pt x="0" y="414527"/>
                </a:lnTo>
                <a:lnTo>
                  <a:pt x="0" y="2051303"/>
                </a:lnTo>
                <a:lnTo>
                  <a:pt x="3048" y="2090927"/>
                </a:lnTo>
                <a:lnTo>
                  <a:pt x="9143" y="2133600"/>
                </a:lnTo>
                <a:lnTo>
                  <a:pt x="18287" y="2173225"/>
                </a:lnTo>
                <a:lnTo>
                  <a:pt x="33527" y="2209800"/>
                </a:lnTo>
                <a:lnTo>
                  <a:pt x="51815" y="2246376"/>
                </a:lnTo>
                <a:lnTo>
                  <a:pt x="73151" y="2282952"/>
                </a:lnTo>
                <a:lnTo>
                  <a:pt x="121919" y="2343912"/>
                </a:lnTo>
                <a:lnTo>
                  <a:pt x="152400" y="2371344"/>
                </a:lnTo>
                <a:lnTo>
                  <a:pt x="219455" y="2414016"/>
                </a:lnTo>
                <a:lnTo>
                  <a:pt x="256031" y="2432304"/>
                </a:lnTo>
                <a:lnTo>
                  <a:pt x="292607" y="2444497"/>
                </a:lnTo>
                <a:lnTo>
                  <a:pt x="332231" y="2456688"/>
                </a:lnTo>
                <a:lnTo>
                  <a:pt x="374903" y="2462784"/>
                </a:lnTo>
                <a:lnTo>
                  <a:pt x="414527" y="2465832"/>
                </a:lnTo>
                <a:lnTo>
                  <a:pt x="3593591" y="2465832"/>
                </a:lnTo>
                <a:lnTo>
                  <a:pt x="3636264" y="2462784"/>
                </a:lnTo>
                <a:lnTo>
                  <a:pt x="3678936" y="2456688"/>
                </a:lnTo>
                <a:lnTo>
                  <a:pt x="3698750" y="2450591"/>
                </a:lnTo>
                <a:lnTo>
                  <a:pt x="374903" y="2450591"/>
                </a:lnTo>
                <a:lnTo>
                  <a:pt x="335279" y="2444497"/>
                </a:lnTo>
                <a:lnTo>
                  <a:pt x="295655" y="2432304"/>
                </a:lnTo>
                <a:lnTo>
                  <a:pt x="259079" y="2420112"/>
                </a:lnTo>
                <a:lnTo>
                  <a:pt x="222503" y="2401825"/>
                </a:lnTo>
                <a:lnTo>
                  <a:pt x="158495" y="2359152"/>
                </a:lnTo>
                <a:lnTo>
                  <a:pt x="82295" y="2273808"/>
                </a:lnTo>
                <a:lnTo>
                  <a:pt x="60960" y="2240279"/>
                </a:lnTo>
                <a:lnTo>
                  <a:pt x="30479" y="2170176"/>
                </a:lnTo>
                <a:lnTo>
                  <a:pt x="21336" y="2130552"/>
                </a:lnTo>
                <a:lnTo>
                  <a:pt x="15239" y="2090927"/>
                </a:lnTo>
                <a:lnTo>
                  <a:pt x="12191" y="2048256"/>
                </a:lnTo>
                <a:lnTo>
                  <a:pt x="12191" y="414527"/>
                </a:lnTo>
                <a:lnTo>
                  <a:pt x="15239" y="371856"/>
                </a:lnTo>
                <a:lnTo>
                  <a:pt x="21336" y="332231"/>
                </a:lnTo>
                <a:lnTo>
                  <a:pt x="45719" y="256031"/>
                </a:lnTo>
                <a:lnTo>
                  <a:pt x="82295" y="188975"/>
                </a:lnTo>
                <a:lnTo>
                  <a:pt x="131063" y="128015"/>
                </a:lnTo>
                <a:lnTo>
                  <a:pt x="192024" y="79248"/>
                </a:lnTo>
                <a:lnTo>
                  <a:pt x="259079" y="42672"/>
                </a:lnTo>
                <a:lnTo>
                  <a:pt x="295655" y="30479"/>
                </a:lnTo>
                <a:lnTo>
                  <a:pt x="335279" y="21336"/>
                </a:lnTo>
                <a:lnTo>
                  <a:pt x="374903" y="15239"/>
                </a:lnTo>
                <a:lnTo>
                  <a:pt x="417575" y="12191"/>
                </a:lnTo>
                <a:lnTo>
                  <a:pt x="3698747" y="12191"/>
                </a:lnTo>
                <a:lnTo>
                  <a:pt x="3678936" y="6096"/>
                </a:lnTo>
                <a:lnTo>
                  <a:pt x="3636264" y="0"/>
                </a:lnTo>
                <a:close/>
              </a:path>
              <a:path w="4008120" h="2466340">
                <a:moveTo>
                  <a:pt x="3698747" y="12191"/>
                </a:moveTo>
                <a:lnTo>
                  <a:pt x="3593591" y="12191"/>
                </a:lnTo>
                <a:lnTo>
                  <a:pt x="3636264" y="15239"/>
                </a:lnTo>
                <a:lnTo>
                  <a:pt x="3675888" y="21336"/>
                </a:lnTo>
                <a:lnTo>
                  <a:pt x="3715512" y="30479"/>
                </a:lnTo>
                <a:lnTo>
                  <a:pt x="3752088" y="42672"/>
                </a:lnTo>
                <a:lnTo>
                  <a:pt x="3819143" y="79248"/>
                </a:lnTo>
                <a:lnTo>
                  <a:pt x="3849623" y="103631"/>
                </a:lnTo>
                <a:lnTo>
                  <a:pt x="3880104" y="131063"/>
                </a:lnTo>
                <a:lnTo>
                  <a:pt x="3928871" y="188975"/>
                </a:lnTo>
                <a:lnTo>
                  <a:pt x="3947160" y="222504"/>
                </a:lnTo>
                <a:lnTo>
                  <a:pt x="3965447" y="259080"/>
                </a:lnTo>
                <a:lnTo>
                  <a:pt x="3989832" y="332231"/>
                </a:lnTo>
                <a:lnTo>
                  <a:pt x="3995928" y="374903"/>
                </a:lnTo>
                <a:lnTo>
                  <a:pt x="3995928" y="2090927"/>
                </a:lnTo>
                <a:lnTo>
                  <a:pt x="3977640" y="2170176"/>
                </a:lnTo>
                <a:lnTo>
                  <a:pt x="3965447" y="2206752"/>
                </a:lnTo>
                <a:lnTo>
                  <a:pt x="3928871" y="2273808"/>
                </a:lnTo>
                <a:lnTo>
                  <a:pt x="3904488" y="2304288"/>
                </a:lnTo>
                <a:lnTo>
                  <a:pt x="3877056" y="2334768"/>
                </a:lnTo>
                <a:lnTo>
                  <a:pt x="3819143" y="2383536"/>
                </a:lnTo>
                <a:lnTo>
                  <a:pt x="3785616" y="2404872"/>
                </a:lnTo>
                <a:lnTo>
                  <a:pt x="3712464" y="2435352"/>
                </a:lnTo>
                <a:lnTo>
                  <a:pt x="3636264" y="2450591"/>
                </a:lnTo>
                <a:lnTo>
                  <a:pt x="3698750" y="2450591"/>
                </a:lnTo>
                <a:lnTo>
                  <a:pt x="3755136" y="2432304"/>
                </a:lnTo>
                <a:lnTo>
                  <a:pt x="3791712" y="2414016"/>
                </a:lnTo>
                <a:lnTo>
                  <a:pt x="3825240" y="2392679"/>
                </a:lnTo>
                <a:lnTo>
                  <a:pt x="3858767" y="2368297"/>
                </a:lnTo>
                <a:lnTo>
                  <a:pt x="3889247" y="2343912"/>
                </a:lnTo>
                <a:lnTo>
                  <a:pt x="3913632" y="2313432"/>
                </a:lnTo>
                <a:lnTo>
                  <a:pt x="3938016" y="2279904"/>
                </a:lnTo>
                <a:lnTo>
                  <a:pt x="3959351" y="2246376"/>
                </a:lnTo>
                <a:lnTo>
                  <a:pt x="3977640" y="2209800"/>
                </a:lnTo>
                <a:lnTo>
                  <a:pt x="3989832" y="2173225"/>
                </a:lnTo>
                <a:lnTo>
                  <a:pt x="4002023" y="2133600"/>
                </a:lnTo>
                <a:lnTo>
                  <a:pt x="4008119" y="2090927"/>
                </a:lnTo>
                <a:lnTo>
                  <a:pt x="4008119" y="371856"/>
                </a:lnTo>
                <a:lnTo>
                  <a:pt x="4002023" y="329183"/>
                </a:lnTo>
                <a:lnTo>
                  <a:pt x="3989832" y="289560"/>
                </a:lnTo>
                <a:lnTo>
                  <a:pt x="3977640" y="252983"/>
                </a:lnTo>
                <a:lnTo>
                  <a:pt x="3959351" y="216407"/>
                </a:lnTo>
                <a:lnTo>
                  <a:pt x="3938016" y="182880"/>
                </a:lnTo>
                <a:lnTo>
                  <a:pt x="3913632" y="149351"/>
                </a:lnTo>
                <a:lnTo>
                  <a:pt x="3858767" y="94487"/>
                </a:lnTo>
                <a:lnTo>
                  <a:pt x="3825240" y="70104"/>
                </a:lnTo>
                <a:lnTo>
                  <a:pt x="3791712" y="48768"/>
                </a:lnTo>
                <a:lnTo>
                  <a:pt x="3755136" y="30479"/>
                </a:lnTo>
                <a:lnTo>
                  <a:pt x="3718560" y="18287"/>
                </a:lnTo>
                <a:lnTo>
                  <a:pt x="369874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76747" y="4428235"/>
            <a:ext cx="196468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latin typeface="Arial"/>
                <a:cs typeface="Arial"/>
              </a:rPr>
              <a:t>Slow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Fading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94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5476747" y="5220715"/>
            <a:ext cx="30283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1.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Low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Doppler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Spread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2227" y="5732779"/>
            <a:ext cx="8543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2.</a:t>
            </a:r>
            <a:r>
              <a:rPr sz="2300" spc="1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Coherence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Time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&lt;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Symbol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spc="-5" dirty="0">
                <a:latin typeface="Arial"/>
                <a:cs typeface="Arial"/>
              </a:rPr>
              <a:t>r</a:t>
            </a:r>
            <a:r>
              <a:rPr sz="2300" spc="-110" dirty="0">
                <a:latin typeface="Arial"/>
                <a:cs typeface="Arial"/>
              </a:rPr>
              <a:t>i</a:t>
            </a:r>
            <a:r>
              <a:rPr sz="3450" spc="-1785" baseline="30193" dirty="0">
                <a:latin typeface="Arial"/>
                <a:cs typeface="Arial"/>
              </a:rPr>
              <a:t>2</a:t>
            </a:r>
            <a:r>
              <a:rPr sz="2300" spc="-105" dirty="0">
                <a:latin typeface="Arial"/>
                <a:cs typeface="Arial"/>
              </a:rPr>
              <a:t>o</a:t>
            </a:r>
            <a:r>
              <a:rPr sz="3450" spc="-817" baseline="30193" dirty="0">
                <a:latin typeface="Arial"/>
                <a:cs typeface="Arial"/>
              </a:rPr>
              <a:t>.</a:t>
            </a:r>
            <a:r>
              <a:rPr sz="2300" spc="60" dirty="0">
                <a:latin typeface="Arial"/>
                <a:cs typeface="Arial"/>
              </a:rPr>
              <a:t>d</a:t>
            </a:r>
            <a:r>
              <a:rPr sz="3450" spc="-15" baseline="30193" dirty="0">
                <a:latin typeface="Arial"/>
                <a:cs typeface="Arial"/>
              </a:rPr>
              <a:t>Cohe</a:t>
            </a:r>
            <a:r>
              <a:rPr sz="3450" spc="-7" baseline="30193" dirty="0">
                <a:latin typeface="Arial"/>
                <a:cs typeface="Arial"/>
              </a:rPr>
              <a:t>r</a:t>
            </a:r>
            <a:r>
              <a:rPr sz="3450" spc="-15" baseline="30193" dirty="0">
                <a:latin typeface="Arial"/>
                <a:cs typeface="Arial"/>
              </a:rPr>
              <a:t>en</a:t>
            </a:r>
            <a:r>
              <a:rPr sz="3450" spc="-7" baseline="30193" dirty="0">
                <a:latin typeface="Arial"/>
                <a:cs typeface="Arial"/>
              </a:rPr>
              <a:t>c</a:t>
            </a:r>
            <a:r>
              <a:rPr sz="3450" baseline="30193" dirty="0">
                <a:latin typeface="Arial"/>
                <a:cs typeface="Arial"/>
              </a:rPr>
              <a:t>e</a:t>
            </a:r>
            <a:r>
              <a:rPr sz="3450" spc="-37" baseline="30193" dirty="0">
                <a:latin typeface="Arial"/>
                <a:cs typeface="Arial"/>
              </a:rPr>
              <a:t> </a:t>
            </a:r>
            <a:r>
              <a:rPr sz="3450" baseline="30193" dirty="0">
                <a:latin typeface="Arial"/>
                <a:cs typeface="Arial"/>
              </a:rPr>
              <a:t>Time</a:t>
            </a:r>
            <a:r>
              <a:rPr sz="3450" spc="-120" baseline="30193" dirty="0">
                <a:latin typeface="Arial"/>
                <a:cs typeface="Arial"/>
              </a:rPr>
              <a:t> </a:t>
            </a:r>
            <a:r>
              <a:rPr sz="3450" baseline="30193" dirty="0">
                <a:latin typeface="Arial"/>
                <a:cs typeface="Arial"/>
              </a:rPr>
              <a:t>&gt;</a:t>
            </a:r>
            <a:r>
              <a:rPr sz="3450" spc="7" baseline="30193" dirty="0">
                <a:latin typeface="Arial"/>
                <a:cs typeface="Arial"/>
              </a:rPr>
              <a:t> </a:t>
            </a:r>
            <a:r>
              <a:rPr sz="3450" baseline="30193" dirty="0">
                <a:latin typeface="Arial"/>
                <a:cs typeface="Arial"/>
              </a:rPr>
              <a:t>Symbol</a:t>
            </a:r>
            <a:r>
              <a:rPr sz="3450" spc="-75" baseline="30193" dirty="0">
                <a:latin typeface="Arial"/>
                <a:cs typeface="Arial"/>
              </a:rPr>
              <a:t> P</a:t>
            </a:r>
            <a:endParaRPr sz="3450" baseline="3019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2227" y="6083300"/>
            <a:ext cx="85725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3.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Channel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variations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faster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than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75" dirty="0">
                <a:latin typeface="Arial"/>
                <a:cs typeface="Arial"/>
              </a:rPr>
              <a:t>b</a:t>
            </a:r>
            <a:r>
              <a:rPr sz="3450" spc="-1110" baseline="30193" dirty="0">
                <a:latin typeface="Arial"/>
                <a:cs typeface="Arial"/>
              </a:rPr>
              <a:t>3</a:t>
            </a:r>
            <a:r>
              <a:rPr sz="2300" spc="-575" dirty="0">
                <a:latin typeface="Arial"/>
                <a:cs typeface="Arial"/>
              </a:rPr>
              <a:t>a</a:t>
            </a:r>
            <a:r>
              <a:rPr sz="3450" spc="-142" baseline="30193" dirty="0">
                <a:latin typeface="Arial"/>
                <a:cs typeface="Arial"/>
              </a:rPr>
              <a:t>.</a:t>
            </a:r>
            <a:r>
              <a:rPr sz="2300" spc="-280" dirty="0">
                <a:latin typeface="Arial"/>
                <a:cs typeface="Arial"/>
              </a:rPr>
              <a:t>s</a:t>
            </a:r>
            <a:r>
              <a:rPr sz="3450" spc="-2107" baseline="30193" dirty="0">
                <a:latin typeface="Arial"/>
                <a:cs typeface="Arial"/>
              </a:rPr>
              <a:t>C</a:t>
            </a:r>
            <a:r>
              <a:rPr sz="2300" spc="-20" dirty="0">
                <a:latin typeface="Arial"/>
                <a:cs typeface="Arial"/>
              </a:rPr>
              <a:t>e</a:t>
            </a:r>
            <a:r>
              <a:rPr sz="2300" spc="-1180" dirty="0">
                <a:latin typeface="Arial"/>
                <a:cs typeface="Arial"/>
              </a:rPr>
              <a:t>b</a:t>
            </a:r>
            <a:r>
              <a:rPr sz="3450" spc="-30" baseline="30193" dirty="0">
                <a:latin typeface="Arial"/>
                <a:cs typeface="Arial"/>
              </a:rPr>
              <a:t>ha</a:t>
            </a:r>
            <a:r>
              <a:rPr sz="3450" spc="-202" baseline="30193" dirty="0">
                <a:latin typeface="Arial"/>
                <a:cs typeface="Arial"/>
              </a:rPr>
              <a:t>n</a:t>
            </a:r>
            <a:r>
              <a:rPr sz="2300" spc="-1180" dirty="0">
                <a:latin typeface="Arial"/>
                <a:cs typeface="Arial"/>
              </a:rPr>
              <a:t>d</a:t>
            </a:r>
            <a:r>
              <a:rPr sz="3450" spc="-30" baseline="30193" dirty="0">
                <a:latin typeface="Arial"/>
                <a:cs typeface="Arial"/>
              </a:rPr>
              <a:t>ne</a:t>
            </a:r>
            <a:r>
              <a:rPr sz="3450" spc="-15" baseline="30193" dirty="0">
                <a:latin typeface="Arial"/>
                <a:cs typeface="Arial"/>
              </a:rPr>
              <a:t>l</a:t>
            </a:r>
            <a:r>
              <a:rPr sz="3450" baseline="30193" dirty="0">
                <a:latin typeface="Arial"/>
                <a:cs typeface="Arial"/>
              </a:rPr>
              <a:t> variations</a:t>
            </a:r>
            <a:r>
              <a:rPr sz="3450" spc="22" baseline="30193" dirty="0">
                <a:latin typeface="Arial"/>
                <a:cs typeface="Arial"/>
              </a:rPr>
              <a:t> </a:t>
            </a:r>
            <a:r>
              <a:rPr sz="3450" baseline="30193" dirty="0">
                <a:latin typeface="Arial"/>
                <a:cs typeface="Arial"/>
              </a:rPr>
              <a:t>smaller</a:t>
            </a:r>
            <a:r>
              <a:rPr sz="3450" spc="-82" baseline="30193" dirty="0">
                <a:latin typeface="Arial"/>
                <a:cs typeface="Arial"/>
              </a:rPr>
              <a:t> </a:t>
            </a:r>
            <a:r>
              <a:rPr sz="3450" spc="-37" baseline="30193" dirty="0">
                <a:latin typeface="Arial"/>
                <a:cs typeface="Arial"/>
              </a:rPr>
              <a:t>th</a:t>
            </a:r>
            <a:endParaRPr sz="3450" baseline="3019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21171" y="6272276"/>
            <a:ext cx="21126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signal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variations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817495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Flat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8045450" cy="432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6197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40" dirty="0">
                <a:latin typeface="Arial"/>
                <a:cs typeface="Arial"/>
              </a:rPr>
              <a:t>Occurs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when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amplitude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Arial"/>
                <a:cs typeface="Arial"/>
              </a:rPr>
              <a:t>received </a:t>
            </a: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signal</a:t>
            </a:r>
            <a:r>
              <a:rPr sz="32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changes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  <a:p>
            <a:pPr marL="1153795" lvl="1" indent="-227329">
              <a:lnSpc>
                <a:spcPct val="100000"/>
              </a:lnSpc>
              <a:spcBef>
                <a:spcPts val="630"/>
              </a:spcBef>
              <a:buChar char="•"/>
              <a:tabLst>
                <a:tab pos="1153795" algn="l"/>
              </a:tabLst>
            </a:pPr>
            <a:r>
              <a:rPr sz="2400" spc="-150" dirty="0">
                <a:latin typeface="Arial"/>
                <a:cs typeface="Arial"/>
              </a:rPr>
              <a:t>For</a:t>
            </a:r>
            <a:r>
              <a:rPr sz="2400" spc="-140" dirty="0">
                <a:latin typeface="Arial"/>
                <a:cs typeface="Arial"/>
              </a:rPr>
              <a:t> example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according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Rayleigh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3200" spc="-240" dirty="0">
                <a:latin typeface="Arial"/>
                <a:cs typeface="Arial"/>
              </a:rPr>
              <a:t>Occurs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when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symbol</a:t>
            </a:r>
            <a:r>
              <a:rPr sz="32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period</a:t>
            </a:r>
            <a:r>
              <a:rPr sz="32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transmitted </a:t>
            </a:r>
            <a:r>
              <a:rPr sz="3200" spc="-160" dirty="0">
                <a:latin typeface="Arial"/>
                <a:cs typeface="Arial"/>
              </a:rPr>
              <a:t>signal </a:t>
            </a:r>
            <a:r>
              <a:rPr sz="3200" spc="-170" dirty="0">
                <a:latin typeface="Arial"/>
                <a:cs typeface="Arial"/>
              </a:rPr>
              <a:t>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much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larger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than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Delay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Spread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channel</a:t>
            </a:r>
            <a:endParaRPr sz="32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Bandwidth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applied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signal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narrow.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</a:tabLst>
            </a:pPr>
            <a:r>
              <a:rPr sz="3200" spc="-140" dirty="0">
                <a:latin typeface="Arial"/>
                <a:cs typeface="Arial"/>
              </a:rPr>
              <a:t>May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cause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deep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fades.</a:t>
            </a:r>
            <a:endParaRPr sz="32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Increase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transmit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power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5" dirty="0">
                <a:latin typeface="Arial"/>
                <a:cs typeface="Arial"/>
              </a:rPr>
              <a:t> combat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this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situation.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252" y="923036"/>
            <a:ext cx="24707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Flat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75888" y="1767839"/>
            <a:ext cx="2036445" cy="820419"/>
            <a:chOff x="3675888" y="1767839"/>
            <a:chExt cx="2036445" cy="820419"/>
          </a:xfrm>
        </p:grpSpPr>
        <p:sp>
          <p:nvSpPr>
            <p:cNvPr id="4" name="object 4"/>
            <p:cNvSpPr/>
            <p:nvPr/>
          </p:nvSpPr>
          <p:spPr>
            <a:xfrm>
              <a:off x="3681984" y="1773935"/>
              <a:ext cx="2024380" cy="807720"/>
            </a:xfrm>
            <a:custGeom>
              <a:avLst/>
              <a:gdLst/>
              <a:ahLst/>
              <a:cxnLst/>
              <a:rect l="l" t="t" r="r" b="b"/>
              <a:pathLst>
                <a:path w="2024379" h="807719">
                  <a:moveTo>
                    <a:pt x="2023872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2023872" y="807720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5888" y="1767839"/>
              <a:ext cx="2036445" cy="820419"/>
            </a:xfrm>
            <a:custGeom>
              <a:avLst/>
              <a:gdLst/>
              <a:ahLst/>
              <a:cxnLst/>
              <a:rect l="l" t="t" r="r" b="b"/>
              <a:pathLst>
                <a:path w="2036445" h="820419">
                  <a:moveTo>
                    <a:pt x="2036064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036064" y="819912"/>
                  </a:lnTo>
                  <a:lnTo>
                    <a:pt x="2036064" y="813815"/>
                  </a:lnTo>
                  <a:lnTo>
                    <a:pt x="12191" y="813815"/>
                  </a:lnTo>
                  <a:lnTo>
                    <a:pt x="6096" y="807720"/>
                  </a:lnTo>
                  <a:lnTo>
                    <a:pt x="12191" y="807720"/>
                  </a:lnTo>
                  <a:lnTo>
                    <a:pt x="12191" y="12192"/>
                  </a:lnTo>
                  <a:lnTo>
                    <a:pt x="6096" y="12192"/>
                  </a:lnTo>
                  <a:lnTo>
                    <a:pt x="12191" y="6096"/>
                  </a:lnTo>
                  <a:lnTo>
                    <a:pt x="2036064" y="6096"/>
                  </a:lnTo>
                  <a:lnTo>
                    <a:pt x="2036064" y="0"/>
                  </a:lnTo>
                  <a:close/>
                </a:path>
                <a:path w="2036445" h="820419">
                  <a:moveTo>
                    <a:pt x="12191" y="807720"/>
                  </a:moveTo>
                  <a:lnTo>
                    <a:pt x="6096" y="807720"/>
                  </a:lnTo>
                  <a:lnTo>
                    <a:pt x="12191" y="813815"/>
                  </a:lnTo>
                  <a:lnTo>
                    <a:pt x="12191" y="807720"/>
                  </a:lnTo>
                  <a:close/>
                </a:path>
                <a:path w="2036445" h="820419">
                  <a:moveTo>
                    <a:pt x="2023872" y="807720"/>
                  </a:moveTo>
                  <a:lnTo>
                    <a:pt x="12191" y="807720"/>
                  </a:lnTo>
                  <a:lnTo>
                    <a:pt x="12191" y="813815"/>
                  </a:lnTo>
                  <a:lnTo>
                    <a:pt x="2023872" y="813815"/>
                  </a:lnTo>
                  <a:lnTo>
                    <a:pt x="2023872" y="807720"/>
                  </a:lnTo>
                  <a:close/>
                </a:path>
                <a:path w="2036445" h="820419">
                  <a:moveTo>
                    <a:pt x="2023872" y="6096"/>
                  </a:moveTo>
                  <a:lnTo>
                    <a:pt x="2023872" y="813815"/>
                  </a:lnTo>
                  <a:lnTo>
                    <a:pt x="2029967" y="807720"/>
                  </a:lnTo>
                  <a:lnTo>
                    <a:pt x="2036064" y="807720"/>
                  </a:lnTo>
                  <a:lnTo>
                    <a:pt x="2036064" y="12192"/>
                  </a:lnTo>
                  <a:lnTo>
                    <a:pt x="2029967" y="12192"/>
                  </a:lnTo>
                  <a:lnTo>
                    <a:pt x="2023872" y="6096"/>
                  </a:lnTo>
                  <a:close/>
                </a:path>
                <a:path w="2036445" h="820419">
                  <a:moveTo>
                    <a:pt x="2036064" y="807720"/>
                  </a:moveTo>
                  <a:lnTo>
                    <a:pt x="2029967" y="807720"/>
                  </a:lnTo>
                  <a:lnTo>
                    <a:pt x="2023872" y="813815"/>
                  </a:lnTo>
                  <a:lnTo>
                    <a:pt x="2036064" y="813815"/>
                  </a:lnTo>
                  <a:lnTo>
                    <a:pt x="2036064" y="807720"/>
                  </a:lnTo>
                  <a:close/>
                </a:path>
                <a:path w="2036445" h="820419">
                  <a:moveTo>
                    <a:pt x="12191" y="6096"/>
                  </a:moveTo>
                  <a:lnTo>
                    <a:pt x="6096" y="12192"/>
                  </a:lnTo>
                  <a:lnTo>
                    <a:pt x="12191" y="12192"/>
                  </a:lnTo>
                  <a:lnTo>
                    <a:pt x="12191" y="6096"/>
                  </a:lnTo>
                  <a:close/>
                </a:path>
                <a:path w="2036445" h="820419">
                  <a:moveTo>
                    <a:pt x="2023872" y="6096"/>
                  </a:moveTo>
                  <a:lnTo>
                    <a:pt x="12191" y="6096"/>
                  </a:lnTo>
                  <a:lnTo>
                    <a:pt x="12191" y="12192"/>
                  </a:lnTo>
                  <a:lnTo>
                    <a:pt x="2023872" y="12192"/>
                  </a:lnTo>
                  <a:lnTo>
                    <a:pt x="2023872" y="6096"/>
                  </a:lnTo>
                  <a:close/>
                </a:path>
                <a:path w="2036445" h="820419">
                  <a:moveTo>
                    <a:pt x="2036064" y="6096"/>
                  </a:moveTo>
                  <a:lnTo>
                    <a:pt x="2023872" y="6096"/>
                  </a:lnTo>
                  <a:lnTo>
                    <a:pt x="2029967" y="12192"/>
                  </a:lnTo>
                  <a:lnTo>
                    <a:pt x="2036064" y="12192"/>
                  </a:lnTo>
                  <a:lnTo>
                    <a:pt x="203606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03852" y="2014220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h(t,</a:t>
            </a:r>
            <a:r>
              <a:rPr sz="1800" spc="-10" dirty="0">
                <a:latin typeface="Symbol"/>
                <a:cs typeface="Symbol"/>
              </a:rPr>
              <a:t>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9944" y="2139695"/>
            <a:ext cx="4188460" cy="76200"/>
          </a:xfrm>
          <a:custGeom>
            <a:avLst/>
            <a:gdLst/>
            <a:ahLst/>
            <a:cxnLst/>
            <a:rect l="l" t="t" r="r" b="b"/>
            <a:pathLst>
              <a:path w="4188459" h="76200">
                <a:moveTo>
                  <a:pt x="1082040" y="39624"/>
                </a:moveTo>
                <a:lnTo>
                  <a:pt x="1064450" y="30480"/>
                </a:lnTo>
                <a:lnTo>
                  <a:pt x="1005840" y="0"/>
                </a:lnTo>
                <a:lnTo>
                  <a:pt x="1005840" y="30480"/>
                </a:lnTo>
                <a:lnTo>
                  <a:pt x="0" y="30480"/>
                </a:lnTo>
                <a:lnTo>
                  <a:pt x="0" y="45720"/>
                </a:lnTo>
                <a:lnTo>
                  <a:pt x="1005840" y="45720"/>
                </a:lnTo>
                <a:lnTo>
                  <a:pt x="1005840" y="76200"/>
                </a:lnTo>
                <a:lnTo>
                  <a:pt x="1069340" y="45720"/>
                </a:lnTo>
                <a:lnTo>
                  <a:pt x="1082040" y="39624"/>
                </a:lnTo>
                <a:close/>
              </a:path>
              <a:path w="4188459" h="76200">
                <a:moveTo>
                  <a:pt x="4187952" y="39624"/>
                </a:moveTo>
                <a:lnTo>
                  <a:pt x="4170362" y="30480"/>
                </a:lnTo>
                <a:lnTo>
                  <a:pt x="4111752" y="0"/>
                </a:lnTo>
                <a:lnTo>
                  <a:pt x="4111752" y="30480"/>
                </a:lnTo>
                <a:lnTo>
                  <a:pt x="3105912" y="30480"/>
                </a:lnTo>
                <a:lnTo>
                  <a:pt x="3105912" y="45720"/>
                </a:lnTo>
                <a:lnTo>
                  <a:pt x="4111752" y="45720"/>
                </a:lnTo>
                <a:lnTo>
                  <a:pt x="4111752" y="76200"/>
                </a:lnTo>
                <a:lnTo>
                  <a:pt x="4175252" y="45720"/>
                </a:lnTo>
                <a:lnTo>
                  <a:pt x="418795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7076" y="1880108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s(t)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8540" y="1834388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r(t)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4936" y="3017519"/>
            <a:ext cx="1350645" cy="441959"/>
          </a:xfrm>
          <a:custGeom>
            <a:avLst/>
            <a:gdLst/>
            <a:ahLst/>
            <a:cxnLst/>
            <a:rect l="l" t="t" r="r" b="b"/>
            <a:pathLst>
              <a:path w="1350645" h="441960">
                <a:moveTo>
                  <a:pt x="1350264" y="411480"/>
                </a:moveTo>
                <a:lnTo>
                  <a:pt x="1045464" y="411480"/>
                </a:lnTo>
                <a:lnTo>
                  <a:pt x="1045464" y="24384"/>
                </a:lnTo>
                <a:lnTo>
                  <a:pt x="1030224" y="24384"/>
                </a:lnTo>
                <a:lnTo>
                  <a:pt x="1030224" y="0"/>
                </a:lnTo>
                <a:lnTo>
                  <a:pt x="310896" y="0"/>
                </a:lnTo>
                <a:lnTo>
                  <a:pt x="310896" y="12192"/>
                </a:lnTo>
                <a:lnTo>
                  <a:pt x="301752" y="12192"/>
                </a:lnTo>
                <a:lnTo>
                  <a:pt x="301752" y="402336"/>
                </a:lnTo>
                <a:lnTo>
                  <a:pt x="0" y="402336"/>
                </a:lnTo>
                <a:lnTo>
                  <a:pt x="0" y="432816"/>
                </a:lnTo>
                <a:lnTo>
                  <a:pt x="313944" y="432816"/>
                </a:lnTo>
                <a:lnTo>
                  <a:pt x="313944" y="417576"/>
                </a:lnTo>
                <a:lnTo>
                  <a:pt x="329184" y="417576"/>
                </a:lnTo>
                <a:lnTo>
                  <a:pt x="329184" y="27432"/>
                </a:lnTo>
                <a:lnTo>
                  <a:pt x="1018032" y="27432"/>
                </a:lnTo>
                <a:lnTo>
                  <a:pt x="1018032" y="429768"/>
                </a:lnTo>
                <a:lnTo>
                  <a:pt x="1036320" y="429768"/>
                </a:lnTo>
                <a:lnTo>
                  <a:pt x="1036320" y="441960"/>
                </a:lnTo>
                <a:lnTo>
                  <a:pt x="1350264" y="441960"/>
                </a:lnTo>
                <a:lnTo>
                  <a:pt x="1350264" y="411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4152" y="3038855"/>
            <a:ext cx="957580" cy="441959"/>
          </a:xfrm>
          <a:custGeom>
            <a:avLst/>
            <a:gdLst/>
            <a:ahLst/>
            <a:cxnLst/>
            <a:rect l="l" t="t" r="r" b="b"/>
            <a:pathLst>
              <a:path w="957579" h="441960">
                <a:moveTo>
                  <a:pt x="957072" y="411480"/>
                </a:moveTo>
                <a:lnTo>
                  <a:pt x="652272" y="411480"/>
                </a:lnTo>
                <a:lnTo>
                  <a:pt x="652272" y="15240"/>
                </a:lnTo>
                <a:lnTo>
                  <a:pt x="627888" y="15240"/>
                </a:lnTo>
                <a:lnTo>
                  <a:pt x="627888" y="0"/>
                </a:lnTo>
                <a:lnTo>
                  <a:pt x="310896" y="0"/>
                </a:lnTo>
                <a:lnTo>
                  <a:pt x="310896" y="12192"/>
                </a:lnTo>
                <a:lnTo>
                  <a:pt x="301752" y="12192"/>
                </a:lnTo>
                <a:lnTo>
                  <a:pt x="301752" y="402336"/>
                </a:lnTo>
                <a:lnTo>
                  <a:pt x="0" y="402336"/>
                </a:lnTo>
                <a:lnTo>
                  <a:pt x="0" y="429768"/>
                </a:lnTo>
                <a:lnTo>
                  <a:pt x="316992" y="429768"/>
                </a:lnTo>
                <a:lnTo>
                  <a:pt x="316992" y="417576"/>
                </a:lnTo>
                <a:lnTo>
                  <a:pt x="329184" y="417576"/>
                </a:lnTo>
                <a:lnTo>
                  <a:pt x="329184" y="27432"/>
                </a:lnTo>
                <a:lnTo>
                  <a:pt x="624840" y="27432"/>
                </a:lnTo>
                <a:lnTo>
                  <a:pt x="624840" y="426720"/>
                </a:lnTo>
                <a:lnTo>
                  <a:pt x="643128" y="426720"/>
                </a:lnTo>
                <a:lnTo>
                  <a:pt x="643128" y="441960"/>
                </a:lnTo>
                <a:lnTo>
                  <a:pt x="957072" y="441960"/>
                </a:lnTo>
                <a:lnTo>
                  <a:pt x="957072" y="411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1784" y="3017519"/>
            <a:ext cx="1655445" cy="441959"/>
          </a:xfrm>
          <a:custGeom>
            <a:avLst/>
            <a:gdLst/>
            <a:ahLst/>
            <a:cxnLst/>
            <a:rect l="l" t="t" r="r" b="b"/>
            <a:pathLst>
              <a:path w="1655445" h="441960">
                <a:moveTo>
                  <a:pt x="1655064" y="411480"/>
                </a:moveTo>
                <a:lnTo>
                  <a:pt x="1355115" y="411480"/>
                </a:lnTo>
                <a:lnTo>
                  <a:pt x="1194816" y="18288"/>
                </a:lnTo>
                <a:lnTo>
                  <a:pt x="1182624" y="23710"/>
                </a:lnTo>
                <a:lnTo>
                  <a:pt x="1182624" y="0"/>
                </a:lnTo>
                <a:lnTo>
                  <a:pt x="460248" y="0"/>
                </a:lnTo>
                <a:lnTo>
                  <a:pt x="460248" y="11430"/>
                </a:lnTo>
                <a:lnTo>
                  <a:pt x="454152" y="9144"/>
                </a:lnTo>
                <a:lnTo>
                  <a:pt x="300418" y="402336"/>
                </a:lnTo>
                <a:lnTo>
                  <a:pt x="0" y="402336"/>
                </a:lnTo>
                <a:lnTo>
                  <a:pt x="0" y="432816"/>
                </a:lnTo>
                <a:lnTo>
                  <a:pt x="313944" y="432816"/>
                </a:lnTo>
                <a:lnTo>
                  <a:pt x="313944" y="422656"/>
                </a:lnTo>
                <a:lnTo>
                  <a:pt x="323088" y="426720"/>
                </a:lnTo>
                <a:lnTo>
                  <a:pt x="475043" y="27432"/>
                </a:lnTo>
                <a:lnTo>
                  <a:pt x="1174242" y="27432"/>
                </a:lnTo>
                <a:lnTo>
                  <a:pt x="1167384" y="30480"/>
                </a:lnTo>
                <a:lnTo>
                  <a:pt x="1331976" y="426720"/>
                </a:lnTo>
                <a:lnTo>
                  <a:pt x="1341120" y="422148"/>
                </a:lnTo>
                <a:lnTo>
                  <a:pt x="1341120" y="441960"/>
                </a:lnTo>
                <a:lnTo>
                  <a:pt x="1655064" y="441960"/>
                </a:lnTo>
                <a:lnTo>
                  <a:pt x="1655064" y="411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7411" y="34102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96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3055620" y="3455923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9196" y="346506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</a:tabLst>
            </a:pPr>
            <a:r>
              <a:rPr sz="2700" spc="-75" baseline="1543" dirty="0">
                <a:latin typeface="Arial"/>
                <a:cs typeface="Arial"/>
              </a:rPr>
              <a:t>0</a:t>
            </a:r>
            <a:r>
              <a:rPr sz="2700" baseline="1543" dirty="0">
                <a:latin typeface="Arial"/>
                <a:cs typeface="Arial"/>
              </a:rPr>
              <a:t>	</a:t>
            </a:r>
            <a:r>
              <a:rPr sz="1800" spc="-50" dirty="0">
                <a:latin typeface="Symbol"/>
                <a:cs typeface="Symbol"/>
              </a:rPr>
              <a:t>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8540" y="34559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3740" y="3455923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150" baseline="-20833" dirty="0">
                <a:latin typeface="Arial"/>
                <a:cs typeface="Arial"/>
              </a:rPr>
              <a:t>S</a:t>
            </a:r>
            <a:r>
              <a:rPr sz="1800" spc="-100" dirty="0">
                <a:latin typeface="Arial"/>
                <a:cs typeface="Arial"/>
              </a:rPr>
              <a:t>+</a:t>
            </a:r>
            <a:r>
              <a:rPr sz="1800" spc="-100" dirty="0">
                <a:latin typeface="Symbol"/>
                <a:cs typeface="Symbol"/>
              </a:rPr>
              <a:t>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8619" y="2602484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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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1216" y="4450079"/>
            <a:ext cx="1579245" cy="137160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800" spc="-135" dirty="0">
                <a:latin typeface="Arial"/>
                <a:cs typeface="Arial"/>
              </a:rPr>
              <a:t>Occurs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when: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50" dirty="0">
                <a:latin typeface="Arial"/>
                <a:cs typeface="Arial"/>
              </a:rPr>
              <a:t>B</a:t>
            </a:r>
            <a:r>
              <a:rPr sz="1800" spc="-375" baseline="-20833" dirty="0">
                <a:latin typeface="Arial"/>
                <a:cs typeface="Arial"/>
              </a:rPr>
              <a:t>S</a:t>
            </a:r>
            <a:r>
              <a:rPr sz="1800" spc="89" baseline="-20833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&lt;&lt;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429259" marR="431165" indent="182880">
              <a:lnSpc>
                <a:spcPts val="2180"/>
              </a:lnSpc>
              <a:spcBef>
                <a:spcPts val="55"/>
              </a:spcBef>
            </a:pP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367" baseline="-20833" dirty="0">
                <a:latin typeface="Arial"/>
                <a:cs typeface="Arial"/>
              </a:rPr>
              <a:t>S</a:t>
            </a:r>
            <a:r>
              <a:rPr sz="1800" spc="52" baseline="-20833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&gt;&gt;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Symbol"/>
                <a:cs typeface="Symbol"/>
              </a:rPr>
              <a:t></a:t>
            </a:r>
            <a:r>
              <a:rPr sz="1800" spc="-37" baseline="-20833" dirty="0">
                <a:latin typeface="Symbol"/>
                <a:cs typeface="Symbol"/>
              </a:rPr>
              <a:t>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4755" y="4531867"/>
            <a:ext cx="244475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B</a:t>
            </a:r>
            <a:r>
              <a:rPr sz="1800" spc="-240" baseline="-20833" dirty="0">
                <a:latin typeface="Arial"/>
                <a:cs typeface="Arial"/>
              </a:rPr>
              <a:t>C</a:t>
            </a:r>
            <a:r>
              <a:rPr sz="1800" spc="-160" dirty="0">
                <a:latin typeface="Arial"/>
                <a:cs typeface="Arial"/>
              </a:rPr>
              <a:t>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Coherence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bandwidth </a:t>
            </a:r>
            <a:r>
              <a:rPr sz="1800" spc="-175" dirty="0">
                <a:latin typeface="Arial"/>
                <a:cs typeface="Arial"/>
              </a:rPr>
              <a:t>B</a:t>
            </a:r>
            <a:r>
              <a:rPr sz="1800" spc="-262" baseline="-20833" dirty="0">
                <a:latin typeface="Arial"/>
                <a:cs typeface="Arial"/>
              </a:rPr>
              <a:t>S</a:t>
            </a:r>
            <a:r>
              <a:rPr sz="1800" spc="-175" dirty="0">
                <a:latin typeface="Arial"/>
                <a:cs typeface="Arial"/>
              </a:rPr>
              <a:t>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Signal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bandwidth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T</a:t>
            </a:r>
            <a:r>
              <a:rPr sz="1800" spc="-254" baseline="-20833" dirty="0">
                <a:latin typeface="Arial"/>
                <a:cs typeface="Arial"/>
              </a:rPr>
              <a:t>S</a:t>
            </a:r>
            <a:r>
              <a:rPr sz="1800" spc="-170" dirty="0"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Symbol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r>
              <a:rPr sz="1800" baseline="-20833" dirty="0">
                <a:latin typeface="Symbol"/>
                <a:cs typeface="Symbol"/>
              </a:rPr>
              <a:t>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Delay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Spread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90"/>
              </a:spcBef>
            </a:pPr>
            <a:r>
              <a:rPr spc="-254" dirty="0">
                <a:solidFill>
                  <a:srgbClr val="000000"/>
                </a:solidFill>
              </a:rPr>
              <a:t>Frequency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240" dirty="0">
                <a:solidFill>
                  <a:srgbClr val="000000"/>
                </a:solidFill>
              </a:rPr>
              <a:t>Selective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66036"/>
            <a:ext cx="7793355" cy="3096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3200" spc="-240" dirty="0">
                <a:latin typeface="Arial"/>
                <a:cs typeface="Arial"/>
              </a:rPr>
              <a:t>Occurs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when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channel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multipath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delay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spread </a:t>
            </a:r>
            <a:r>
              <a:rPr sz="3200" spc="-170" dirty="0">
                <a:latin typeface="Arial"/>
                <a:cs typeface="Arial"/>
              </a:rPr>
              <a:t>is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greater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than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symbol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period.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200" dirty="0">
                <a:latin typeface="Arial"/>
                <a:cs typeface="Arial"/>
              </a:rPr>
              <a:t>Symbols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face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time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dispersion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180" dirty="0">
                <a:latin typeface="Arial"/>
                <a:cs typeface="Arial"/>
              </a:rPr>
              <a:t>Channel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induces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Intersymbol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Interference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(ISI)</a:t>
            </a:r>
            <a:endParaRPr sz="2800">
              <a:latin typeface="Arial"/>
              <a:cs typeface="Arial"/>
            </a:endParaRPr>
          </a:p>
          <a:p>
            <a:pPr marL="356870" marR="1143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</a:tabLst>
            </a:pPr>
            <a:r>
              <a:rPr sz="3200" spc="-110" dirty="0">
                <a:latin typeface="Arial"/>
                <a:cs typeface="Arial"/>
              </a:rPr>
              <a:t>Bandwidth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signal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s(t)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is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wider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than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0" dirty="0">
                <a:latin typeface="Arial"/>
                <a:cs typeface="Arial"/>
              </a:rPr>
              <a:t>channel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impulse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response.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260" y="923036"/>
            <a:ext cx="61518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4" dirty="0">
                <a:solidFill>
                  <a:srgbClr val="000000"/>
                </a:solidFill>
              </a:rPr>
              <a:t>Frequency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240" dirty="0">
                <a:solidFill>
                  <a:srgbClr val="000000"/>
                </a:solidFill>
              </a:rPr>
              <a:t>Selective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30752" y="1767839"/>
            <a:ext cx="2036445" cy="820419"/>
            <a:chOff x="3730752" y="1767839"/>
            <a:chExt cx="2036445" cy="820419"/>
          </a:xfrm>
        </p:grpSpPr>
        <p:sp>
          <p:nvSpPr>
            <p:cNvPr id="4" name="object 4"/>
            <p:cNvSpPr/>
            <p:nvPr/>
          </p:nvSpPr>
          <p:spPr>
            <a:xfrm>
              <a:off x="3736848" y="1773935"/>
              <a:ext cx="2024380" cy="807720"/>
            </a:xfrm>
            <a:custGeom>
              <a:avLst/>
              <a:gdLst/>
              <a:ahLst/>
              <a:cxnLst/>
              <a:rect l="l" t="t" r="r" b="b"/>
              <a:pathLst>
                <a:path w="2024379" h="807719">
                  <a:moveTo>
                    <a:pt x="2023872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2023872" y="807720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0752" y="1767839"/>
              <a:ext cx="2036445" cy="820419"/>
            </a:xfrm>
            <a:custGeom>
              <a:avLst/>
              <a:gdLst/>
              <a:ahLst/>
              <a:cxnLst/>
              <a:rect l="l" t="t" r="r" b="b"/>
              <a:pathLst>
                <a:path w="2036445" h="820419">
                  <a:moveTo>
                    <a:pt x="2036064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2036064" y="819912"/>
                  </a:lnTo>
                  <a:lnTo>
                    <a:pt x="2036064" y="813815"/>
                  </a:lnTo>
                  <a:lnTo>
                    <a:pt x="12192" y="813815"/>
                  </a:lnTo>
                  <a:lnTo>
                    <a:pt x="6096" y="807720"/>
                  </a:lnTo>
                  <a:lnTo>
                    <a:pt x="12192" y="807720"/>
                  </a:lnTo>
                  <a:lnTo>
                    <a:pt x="12192" y="121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2036064" y="6096"/>
                  </a:lnTo>
                  <a:lnTo>
                    <a:pt x="2036064" y="0"/>
                  </a:lnTo>
                  <a:close/>
                </a:path>
                <a:path w="2036445" h="820419">
                  <a:moveTo>
                    <a:pt x="12192" y="807720"/>
                  </a:moveTo>
                  <a:lnTo>
                    <a:pt x="6096" y="807720"/>
                  </a:lnTo>
                  <a:lnTo>
                    <a:pt x="12192" y="813815"/>
                  </a:lnTo>
                  <a:lnTo>
                    <a:pt x="12192" y="807720"/>
                  </a:lnTo>
                  <a:close/>
                </a:path>
                <a:path w="2036445" h="820419">
                  <a:moveTo>
                    <a:pt x="2023872" y="807720"/>
                  </a:moveTo>
                  <a:lnTo>
                    <a:pt x="12192" y="807720"/>
                  </a:lnTo>
                  <a:lnTo>
                    <a:pt x="12192" y="813815"/>
                  </a:lnTo>
                  <a:lnTo>
                    <a:pt x="2023872" y="813815"/>
                  </a:lnTo>
                  <a:lnTo>
                    <a:pt x="2023872" y="807720"/>
                  </a:lnTo>
                  <a:close/>
                </a:path>
                <a:path w="2036445" h="820419">
                  <a:moveTo>
                    <a:pt x="2023872" y="6096"/>
                  </a:moveTo>
                  <a:lnTo>
                    <a:pt x="2023872" y="813815"/>
                  </a:lnTo>
                  <a:lnTo>
                    <a:pt x="2029968" y="807720"/>
                  </a:lnTo>
                  <a:lnTo>
                    <a:pt x="2036064" y="807720"/>
                  </a:lnTo>
                  <a:lnTo>
                    <a:pt x="2036064" y="12192"/>
                  </a:lnTo>
                  <a:lnTo>
                    <a:pt x="2029968" y="12192"/>
                  </a:lnTo>
                  <a:lnTo>
                    <a:pt x="2023872" y="6096"/>
                  </a:lnTo>
                  <a:close/>
                </a:path>
                <a:path w="2036445" h="820419">
                  <a:moveTo>
                    <a:pt x="2036064" y="807720"/>
                  </a:moveTo>
                  <a:lnTo>
                    <a:pt x="2029968" y="807720"/>
                  </a:lnTo>
                  <a:lnTo>
                    <a:pt x="2023872" y="813815"/>
                  </a:lnTo>
                  <a:lnTo>
                    <a:pt x="2036064" y="813815"/>
                  </a:lnTo>
                  <a:lnTo>
                    <a:pt x="2036064" y="807720"/>
                  </a:lnTo>
                  <a:close/>
                </a:path>
                <a:path w="2036445" h="820419">
                  <a:moveTo>
                    <a:pt x="12192" y="6096"/>
                  </a:move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close/>
                </a:path>
                <a:path w="2036445" h="820419">
                  <a:moveTo>
                    <a:pt x="2023872" y="6096"/>
                  </a:moveTo>
                  <a:lnTo>
                    <a:pt x="12192" y="6096"/>
                  </a:lnTo>
                  <a:lnTo>
                    <a:pt x="12192" y="12192"/>
                  </a:lnTo>
                  <a:lnTo>
                    <a:pt x="2023872" y="12192"/>
                  </a:lnTo>
                  <a:lnTo>
                    <a:pt x="2023872" y="6096"/>
                  </a:lnTo>
                  <a:close/>
                </a:path>
                <a:path w="2036445" h="820419">
                  <a:moveTo>
                    <a:pt x="2036064" y="6096"/>
                  </a:moveTo>
                  <a:lnTo>
                    <a:pt x="2023872" y="6096"/>
                  </a:lnTo>
                  <a:lnTo>
                    <a:pt x="2029968" y="12192"/>
                  </a:lnTo>
                  <a:lnTo>
                    <a:pt x="2036064" y="12192"/>
                  </a:lnTo>
                  <a:lnTo>
                    <a:pt x="203606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61764" y="2014220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h(t,</a:t>
            </a:r>
            <a:r>
              <a:rPr sz="1800" spc="-10" dirty="0">
                <a:latin typeface="Symbol"/>
                <a:cs typeface="Symbol"/>
              </a:rPr>
              <a:t>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4808" y="2139695"/>
            <a:ext cx="4188460" cy="76200"/>
          </a:xfrm>
          <a:custGeom>
            <a:avLst/>
            <a:gdLst/>
            <a:ahLst/>
            <a:cxnLst/>
            <a:rect l="l" t="t" r="r" b="b"/>
            <a:pathLst>
              <a:path w="4188459" h="76200">
                <a:moveTo>
                  <a:pt x="1082040" y="39624"/>
                </a:moveTo>
                <a:lnTo>
                  <a:pt x="1064450" y="30480"/>
                </a:lnTo>
                <a:lnTo>
                  <a:pt x="1005840" y="0"/>
                </a:lnTo>
                <a:lnTo>
                  <a:pt x="1005840" y="30480"/>
                </a:lnTo>
                <a:lnTo>
                  <a:pt x="0" y="30480"/>
                </a:lnTo>
                <a:lnTo>
                  <a:pt x="0" y="45720"/>
                </a:lnTo>
                <a:lnTo>
                  <a:pt x="1005840" y="45720"/>
                </a:lnTo>
                <a:lnTo>
                  <a:pt x="1005840" y="76200"/>
                </a:lnTo>
                <a:lnTo>
                  <a:pt x="1069340" y="45720"/>
                </a:lnTo>
                <a:lnTo>
                  <a:pt x="1082040" y="39624"/>
                </a:lnTo>
                <a:close/>
              </a:path>
              <a:path w="4188459" h="76200">
                <a:moveTo>
                  <a:pt x="4187952" y="39624"/>
                </a:moveTo>
                <a:lnTo>
                  <a:pt x="4170362" y="30480"/>
                </a:lnTo>
                <a:lnTo>
                  <a:pt x="4111752" y="0"/>
                </a:lnTo>
                <a:lnTo>
                  <a:pt x="4111752" y="30480"/>
                </a:lnTo>
                <a:lnTo>
                  <a:pt x="3105912" y="30480"/>
                </a:lnTo>
                <a:lnTo>
                  <a:pt x="3105912" y="45720"/>
                </a:lnTo>
                <a:lnTo>
                  <a:pt x="4111752" y="45720"/>
                </a:lnTo>
                <a:lnTo>
                  <a:pt x="4111752" y="76200"/>
                </a:lnTo>
                <a:lnTo>
                  <a:pt x="4175252" y="45720"/>
                </a:lnTo>
                <a:lnTo>
                  <a:pt x="4187952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21939" y="1880108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s(t)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403" y="1834388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r(t)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4936" y="3072383"/>
            <a:ext cx="685800" cy="378460"/>
          </a:xfrm>
          <a:custGeom>
            <a:avLst/>
            <a:gdLst/>
            <a:ahLst/>
            <a:cxnLst/>
            <a:rect l="l" t="t" r="r" b="b"/>
            <a:pathLst>
              <a:path w="685800" h="378460">
                <a:moveTo>
                  <a:pt x="685800" y="6096"/>
                </a:moveTo>
                <a:lnTo>
                  <a:pt x="670560" y="6096"/>
                </a:lnTo>
                <a:lnTo>
                  <a:pt x="670560" y="0"/>
                </a:lnTo>
                <a:lnTo>
                  <a:pt x="310896" y="0"/>
                </a:lnTo>
                <a:lnTo>
                  <a:pt x="310896" y="6096"/>
                </a:lnTo>
                <a:lnTo>
                  <a:pt x="295656" y="6096"/>
                </a:lnTo>
                <a:lnTo>
                  <a:pt x="301485" y="347472"/>
                </a:lnTo>
                <a:lnTo>
                  <a:pt x="0" y="347472"/>
                </a:lnTo>
                <a:lnTo>
                  <a:pt x="0" y="377952"/>
                </a:lnTo>
                <a:lnTo>
                  <a:pt x="313944" y="377952"/>
                </a:lnTo>
                <a:lnTo>
                  <a:pt x="313944" y="362712"/>
                </a:lnTo>
                <a:lnTo>
                  <a:pt x="329184" y="362712"/>
                </a:lnTo>
                <a:lnTo>
                  <a:pt x="323494" y="30480"/>
                </a:lnTo>
                <a:lnTo>
                  <a:pt x="655320" y="30480"/>
                </a:lnTo>
                <a:lnTo>
                  <a:pt x="655320" y="374904"/>
                </a:lnTo>
                <a:lnTo>
                  <a:pt x="685800" y="374904"/>
                </a:lnTo>
                <a:lnTo>
                  <a:pt x="685800" y="60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5495" y="3419855"/>
            <a:ext cx="314325" cy="27940"/>
          </a:xfrm>
          <a:custGeom>
            <a:avLst/>
            <a:gdLst/>
            <a:ahLst/>
            <a:cxnLst/>
            <a:rect l="l" t="t" r="r" b="b"/>
            <a:pathLst>
              <a:path w="314325" h="27939">
                <a:moveTo>
                  <a:pt x="313944" y="0"/>
                </a:moveTo>
                <a:lnTo>
                  <a:pt x="0" y="0"/>
                </a:lnTo>
                <a:lnTo>
                  <a:pt x="0" y="27432"/>
                </a:lnTo>
                <a:lnTo>
                  <a:pt x="313944" y="27432"/>
                </a:lnTo>
                <a:lnTo>
                  <a:pt x="313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3736" y="3435095"/>
            <a:ext cx="1369060" cy="36830"/>
          </a:xfrm>
          <a:custGeom>
            <a:avLst/>
            <a:gdLst/>
            <a:ahLst/>
            <a:cxnLst/>
            <a:rect l="l" t="t" r="r" b="b"/>
            <a:pathLst>
              <a:path w="1369060" h="36829">
                <a:moveTo>
                  <a:pt x="313944" y="0"/>
                </a:moveTo>
                <a:lnTo>
                  <a:pt x="0" y="0"/>
                </a:lnTo>
                <a:lnTo>
                  <a:pt x="0" y="27432"/>
                </a:lnTo>
                <a:lnTo>
                  <a:pt x="313944" y="27432"/>
                </a:lnTo>
                <a:lnTo>
                  <a:pt x="313944" y="0"/>
                </a:lnTo>
                <a:close/>
              </a:path>
              <a:path w="1369060" h="36829">
                <a:moveTo>
                  <a:pt x="1368552" y="9144"/>
                </a:moveTo>
                <a:lnTo>
                  <a:pt x="1054608" y="9144"/>
                </a:lnTo>
                <a:lnTo>
                  <a:pt x="1054608" y="36576"/>
                </a:lnTo>
                <a:lnTo>
                  <a:pt x="1368552" y="36576"/>
                </a:lnTo>
                <a:lnTo>
                  <a:pt x="1368552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91784" y="3419855"/>
            <a:ext cx="1743710" cy="40005"/>
          </a:xfrm>
          <a:custGeom>
            <a:avLst/>
            <a:gdLst/>
            <a:ahLst/>
            <a:cxnLst/>
            <a:rect l="l" t="t" r="r" b="b"/>
            <a:pathLst>
              <a:path w="1743709" h="40004">
                <a:moveTo>
                  <a:pt x="313944" y="0"/>
                </a:moveTo>
                <a:lnTo>
                  <a:pt x="0" y="0"/>
                </a:lnTo>
                <a:lnTo>
                  <a:pt x="0" y="30480"/>
                </a:lnTo>
                <a:lnTo>
                  <a:pt x="313944" y="30480"/>
                </a:lnTo>
                <a:lnTo>
                  <a:pt x="313944" y="0"/>
                </a:lnTo>
                <a:close/>
              </a:path>
              <a:path w="1743709" h="40004">
                <a:moveTo>
                  <a:pt x="1743456" y="9144"/>
                </a:moveTo>
                <a:lnTo>
                  <a:pt x="1429512" y="9144"/>
                </a:lnTo>
                <a:lnTo>
                  <a:pt x="1429512" y="39624"/>
                </a:lnTo>
                <a:lnTo>
                  <a:pt x="1743456" y="39624"/>
                </a:lnTo>
                <a:lnTo>
                  <a:pt x="1743456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07411" y="34102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6435" y="3398011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8779" y="34467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6500" y="3434588"/>
            <a:ext cx="126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Symbol"/>
                <a:cs typeface="Symbol"/>
              </a:rPr>
              <a:t>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2404" y="3413252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150" baseline="-20833" dirty="0">
                <a:latin typeface="Arial"/>
                <a:cs typeface="Arial"/>
              </a:rPr>
              <a:t>S</a:t>
            </a:r>
            <a:r>
              <a:rPr sz="1800" spc="-100" dirty="0">
                <a:latin typeface="Arial"/>
                <a:cs typeface="Arial"/>
              </a:rPr>
              <a:t>+</a:t>
            </a:r>
            <a:r>
              <a:rPr sz="1800" spc="-100" dirty="0">
                <a:latin typeface="Symbol"/>
                <a:cs typeface="Symbol"/>
              </a:rPr>
              <a:t>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08619" y="2602484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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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73296" y="3072383"/>
            <a:ext cx="777240" cy="372110"/>
          </a:xfrm>
          <a:custGeom>
            <a:avLst/>
            <a:gdLst/>
            <a:ahLst/>
            <a:cxnLst/>
            <a:rect l="l" t="t" r="r" b="b"/>
            <a:pathLst>
              <a:path w="777239" h="372110">
                <a:moveTo>
                  <a:pt x="423671" y="0"/>
                </a:moveTo>
                <a:lnTo>
                  <a:pt x="350519" y="0"/>
                </a:lnTo>
                <a:lnTo>
                  <a:pt x="313943" y="9143"/>
                </a:lnTo>
                <a:lnTo>
                  <a:pt x="243839" y="30479"/>
                </a:lnTo>
                <a:lnTo>
                  <a:pt x="149351" y="88391"/>
                </a:lnTo>
                <a:lnTo>
                  <a:pt x="94487" y="137160"/>
                </a:lnTo>
                <a:lnTo>
                  <a:pt x="51815" y="195071"/>
                </a:lnTo>
                <a:lnTo>
                  <a:pt x="18287" y="259079"/>
                </a:lnTo>
                <a:lnTo>
                  <a:pt x="3048" y="326136"/>
                </a:lnTo>
                <a:lnTo>
                  <a:pt x="0" y="356615"/>
                </a:lnTo>
                <a:lnTo>
                  <a:pt x="24383" y="359663"/>
                </a:lnTo>
                <a:lnTo>
                  <a:pt x="27431" y="326136"/>
                </a:lnTo>
                <a:lnTo>
                  <a:pt x="33527" y="295655"/>
                </a:lnTo>
                <a:lnTo>
                  <a:pt x="57912" y="234695"/>
                </a:lnTo>
                <a:lnTo>
                  <a:pt x="91439" y="179831"/>
                </a:lnTo>
                <a:lnTo>
                  <a:pt x="140207" y="128015"/>
                </a:lnTo>
                <a:lnTo>
                  <a:pt x="195071" y="85343"/>
                </a:lnTo>
                <a:lnTo>
                  <a:pt x="256031" y="51815"/>
                </a:lnTo>
                <a:lnTo>
                  <a:pt x="356615" y="27431"/>
                </a:lnTo>
                <a:lnTo>
                  <a:pt x="390143" y="24383"/>
                </a:lnTo>
                <a:lnTo>
                  <a:pt x="423671" y="27431"/>
                </a:lnTo>
                <a:lnTo>
                  <a:pt x="490727" y="42671"/>
                </a:lnTo>
                <a:lnTo>
                  <a:pt x="551688" y="70103"/>
                </a:lnTo>
                <a:lnTo>
                  <a:pt x="612648" y="109727"/>
                </a:lnTo>
                <a:lnTo>
                  <a:pt x="661415" y="158495"/>
                </a:lnTo>
                <a:lnTo>
                  <a:pt x="704088" y="216407"/>
                </a:lnTo>
                <a:lnTo>
                  <a:pt x="734567" y="277367"/>
                </a:lnTo>
                <a:lnTo>
                  <a:pt x="749807" y="338327"/>
                </a:lnTo>
                <a:lnTo>
                  <a:pt x="749807" y="371855"/>
                </a:lnTo>
                <a:lnTo>
                  <a:pt x="777239" y="368807"/>
                </a:lnTo>
                <a:lnTo>
                  <a:pt x="768095" y="298703"/>
                </a:lnTo>
                <a:lnTo>
                  <a:pt x="743712" y="231648"/>
                </a:lnTo>
                <a:lnTo>
                  <a:pt x="704088" y="170687"/>
                </a:lnTo>
                <a:lnTo>
                  <a:pt x="679703" y="140207"/>
                </a:lnTo>
                <a:lnTo>
                  <a:pt x="627888" y="88391"/>
                </a:lnTo>
                <a:lnTo>
                  <a:pt x="530351" y="30479"/>
                </a:lnTo>
                <a:lnTo>
                  <a:pt x="460248" y="6095"/>
                </a:lnTo>
                <a:lnTo>
                  <a:pt x="4236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7440" y="3063239"/>
            <a:ext cx="1152525" cy="378460"/>
          </a:xfrm>
          <a:custGeom>
            <a:avLst/>
            <a:gdLst/>
            <a:ahLst/>
            <a:cxnLst/>
            <a:rect l="l" t="t" r="r" b="b"/>
            <a:pathLst>
              <a:path w="1152525" h="378460">
                <a:moveTo>
                  <a:pt x="1152144" y="304800"/>
                </a:moveTo>
                <a:lnTo>
                  <a:pt x="1143000" y="256032"/>
                </a:lnTo>
                <a:lnTo>
                  <a:pt x="1121664" y="210312"/>
                </a:lnTo>
                <a:lnTo>
                  <a:pt x="1066800" y="149352"/>
                </a:lnTo>
                <a:lnTo>
                  <a:pt x="1051560" y="140208"/>
                </a:lnTo>
                <a:lnTo>
                  <a:pt x="1021080" y="115824"/>
                </a:lnTo>
                <a:lnTo>
                  <a:pt x="984504" y="94488"/>
                </a:lnTo>
                <a:lnTo>
                  <a:pt x="947928" y="70104"/>
                </a:lnTo>
                <a:lnTo>
                  <a:pt x="908304" y="48768"/>
                </a:lnTo>
                <a:lnTo>
                  <a:pt x="868680" y="24384"/>
                </a:lnTo>
                <a:lnTo>
                  <a:pt x="829056" y="3048"/>
                </a:lnTo>
                <a:lnTo>
                  <a:pt x="822960" y="13716"/>
                </a:lnTo>
                <a:lnTo>
                  <a:pt x="822960" y="0"/>
                </a:lnTo>
                <a:lnTo>
                  <a:pt x="329184" y="0"/>
                </a:lnTo>
                <a:lnTo>
                  <a:pt x="329184" y="15240"/>
                </a:lnTo>
                <a:lnTo>
                  <a:pt x="326136" y="3048"/>
                </a:lnTo>
                <a:lnTo>
                  <a:pt x="228600" y="21336"/>
                </a:lnTo>
                <a:lnTo>
                  <a:pt x="167640" y="42672"/>
                </a:lnTo>
                <a:lnTo>
                  <a:pt x="118872" y="73152"/>
                </a:lnTo>
                <a:lnTo>
                  <a:pt x="115824" y="73152"/>
                </a:lnTo>
                <a:lnTo>
                  <a:pt x="94488" y="94488"/>
                </a:lnTo>
                <a:lnTo>
                  <a:pt x="94488" y="97536"/>
                </a:lnTo>
                <a:lnTo>
                  <a:pt x="73152" y="121920"/>
                </a:lnTo>
                <a:lnTo>
                  <a:pt x="45720" y="182880"/>
                </a:lnTo>
                <a:lnTo>
                  <a:pt x="33528" y="219456"/>
                </a:lnTo>
                <a:lnTo>
                  <a:pt x="15240" y="292608"/>
                </a:lnTo>
                <a:lnTo>
                  <a:pt x="9144" y="332232"/>
                </a:lnTo>
                <a:lnTo>
                  <a:pt x="0" y="371856"/>
                </a:lnTo>
                <a:lnTo>
                  <a:pt x="24384" y="377952"/>
                </a:lnTo>
                <a:lnTo>
                  <a:pt x="33528" y="338328"/>
                </a:lnTo>
                <a:lnTo>
                  <a:pt x="39624" y="298704"/>
                </a:lnTo>
                <a:lnTo>
                  <a:pt x="57912" y="225552"/>
                </a:lnTo>
                <a:lnTo>
                  <a:pt x="82296" y="161544"/>
                </a:lnTo>
                <a:lnTo>
                  <a:pt x="112776" y="112776"/>
                </a:lnTo>
                <a:lnTo>
                  <a:pt x="135128" y="91440"/>
                </a:lnTo>
                <a:lnTo>
                  <a:pt x="155448" y="76200"/>
                </a:lnTo>
                <a:lnTo>
                  <a:pt x="179832" y="64008"/>
                </a:lnTo>
                <a:lnTo>
                  <a:pt x="207264" y="54864"/>
                </a:lnTo>
                <a:lnTo>
                  <a:pt x="237744" y="45720"/>
                </a:lnTo>
                <a:lnTo>
                  <a:pt x="329184" y="28028"/>
                </a:lnTo>
                <a:lnTo>
                  <a:pt x="329184" y="30480"/>
                </a:lnTo>
                <a:lnTo>
                  <a:pt x="822960" y="30480"/>
                </a:lnTo>
                <a:lnTo>
                  <a:pt x="822960" y="28143"/>
                </a:lnTo>
                <a:lnTo>
                  <a:pt x="856488" y="48768"/>
                </a:lnTo>
                <a:lnTo>
                  <a:pt x="935736" y="91440"/>
                </a:lnTo>
                <a:lnTo>
                  <a:pt x="972312" y="115824"/>
                </a:lnTo>
                <a:lnTo>
                  <a:pt x="1005840" y="137160"/>
                </a:lnTo>
                <a:lnTo>
                  <a:pt x="1036320" y="158496"/>
                </a:lnTo>
                <a:lnTo>
                  <a:pt x="1048512" y="170688"/>
                </a:lnTo>
                <a:lnTo>
                  <a:pt x="1060704" y="179832"/>
                </a:lnTo>
                <a:lnTo>
                  <a:pt x="1072896" y="192024"/>
                </a:lnTo>
                <a:lnTo>
                  <a:pt x="1082040" y="204216"/>
                </a:lnTo>
                <a:lnTo>
                  <a:pt x="1091184" y="213360"/>
                </a:lnTo>
                <a:lnTo>
                  <a:pt x="1100328" y="225552"/>
                </a:lnTo>
                <a:lnTo>
                  <a:pt x="1112520" y="246888"/>
                </a:lnTo>
                <a:lnTo>
                  <a:pt x="1118616" y="265176"/>
                </a:lnTo>
                <a:lnTo>
                  <a:pt x="1124712" y="286512"/>
                </a:lnTo>
                <a:lnTo>
                  <a:pt x="1127760" y="307848"/>
                </a:lnTo>
                <a:lnTo>
                  <a:pt x="1127760" y="353568"/>
                </a:lnTo>
                <a:lnTo>
                  <a:pt x="1124712" y="374904"/>
                </a:lnTo>
                <a:lnTo>
                  <a:pt x="1152144" y="374904"/>
                </a:lnTo>
                <a:lnTo>
                  <a:pt x="1152144" y="304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73140" y="3455923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2700" spc="-165" baseline="3086" dirty="0">
                <a:latin typeface="Arial"/>
                <a:cs typeface="Arial"/>
              </a:rPr>
              <a:t>T</a:t>
            </a:r>
            <a:r>
              <a:rPr sz="1800" spc="-165" baseline="-16203" dirty="0">
                <a:latin typeface="Arial"/>
                <a:cs typeface="Arial"/>
              </a:rPr>
              <a:t>S</a:t>
            </a:r>
            <a:endParaRPr sz="1800" baseline="-16203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98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1593596" y="4220971"/>
            <a:ext cx="46126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Causes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distortion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received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baseband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signal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90" dirty="0">
                <a:latin typeface="Arial"/>
                <a:cs typeface="Arial"/>
              </a:rPr>
              <a:t>Causes</a:t>
            </a:r>
            <a:r>
              <a:rPr sz="1800" spc="-45" dirty="0">
                <a:latin typeface="Arial"/>
                <a:cs typeface="Arial"/>
              </a:rPr>
              <a:t> Inter-</a:t>
            </a:r>
            <a:r>
              <a:rPr sz="1800" spc="-125" dirty="0">
                <a:latin typeface="Arial"/>
                <a:cs typeface="Arial"/>
              </a:rPr>
              <a:t>Symbol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Interference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(ISI)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9103" y="5148071"/>
            <a:ext cx="1582420" cy="137477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30480" rIns="0" bIns="0" rtlCol="0">
            <a:spAutoFit/>
          </a:bodyPr>
          <a:lstStyle/>
          <a:p>
            <a:pPr marL="481330" marR="156210" indent="-320040">
              <a:lnSpc>
                <a:spcPct val="100000"/>
              </a:lnSpc>
              <a:spcBef>
                <a:spcPts val="240"/>
              </a:spcBef>
            </a:pPr>
            <a:r>
              <a:rPr sz="1800" spc="-135" dirty="0">
                <a:latin typeface="Arial"/>
                <a:cs typeface="Arial"/>
              </a:rPr>
              <a:t>Occurs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when: </a:t>
            </a:r>
            <a:r>
              <a:rPr sz="1800" spc="-250" dirty="0">
                <a:latin typeface="Arial"/>
                <a:cs typeface="Arial"/>
              </a:rPr>
              <a:t>B</a:t>
            </a:r>
            <a:r>
              <a:rPr sz="1800" spc="-375" baseline="-20833" dirty="0">
                <a:latin typeface="Arial"/>
                <a:cs typeface="Arial"/>
              </a:rPr>
              <a:t>S</a:t>
            </a:r>
            <a:r>
              <a:rPr sz="1800" spc="89" baseline="-20833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490220" marR="485775" indent="124460">
              <a:lnSpc>
                <a:spcPts val="2180"/>
              </a:lnSpc>
              <a:spcBef>
                <a:spcPts val="55"/>
              </a:spcBef>
            </a:pP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367" baseline="-20833" dirty="0">
                <a:latin typeface="Arial"/>
                <a:cs typeface="Arial"/>
              </a:rPr>
              <a:t>S</a:t>
            </a:r>
            <a:r>
              <a:rPr sz="1800" spc="44" baseline="-20833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Symbol"/>
                <a:cs typeface="Symbol"/>
              </a:rPr>
              <a:t></a:t>
            </a:r>
            <a:r>
              <a:rPr sz="1800" spc="-37" baseline="-20833" dirty="0">
                <a:latin typeface="Symbol"/>
                <a:cs typeface="Symbol"/>
              </a:rPr>
              <a:t>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7435" y="5391404"/>
            <a:ext cx="179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As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rule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thumb: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4280" y="5373623"/>
            <a:ext cx="890269" cy="36576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3302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60"/>
              </a:spcBef>
            </a:pP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367" baseline="-20833" dirty="0">
                <a:latin typeface="Arial"/>
                <a:cs typeface="Arial"/>
              </a:rPr>
              <a:t>S</a:t>
            </a:r>
            <a:r>
              <a:rPr sz="1800" spc="44" baseline="-20833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Symbol"/>
                <a:cs typeface="Symbol"/>
              </a:rPr>
              <a:t></a:t>
            </a:r>
            <a:r>
              <a:rPr sz="1800" spc="-37" baseline="-20833" dirty="0">
                <a:latin typeface="Symbol"/>
                <a:cs typeface="Symbol"/>
              </a:rPr>
              <a:t></a:t>
            </a:r>
            <a:endParaRPr sz="1800" baseline="-20833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99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2780665">
              <a:lnSpc>
                <a:spcPct val="100000"/>
              </a:lnSpc>
              <a:spcBef>
                <a:spcPts val="90"/>
              </a:spcBef>
            </a:pPr>
            <a:r>
              <a:rPr spc="-360" dirty="0">
                <a:solidFill>
                  <a:srgbClr val="000000"/>
                </a:solidFill>
              </a:rPr>
              <a:t>Fast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Fading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600" spc="-190" dirty="0">
                <a:latin typeface="Arial"/>
                <a:cs typeface="Arial"/>
              </a:rPr>
              <a:t>Due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Doppler </a:t>
            </a:r>
            <a:r>
              <a:rPr sz="2600" spc="-10" dirty="0">
                <a:latin typeface="Arial"/>
                <a:cs typeface="Arial"/>
              </a:rPr>
              <a:t>Spread</a:t>
            </a:r>
            <a:endParaRPr sz="2600">
              <a:latin typeface="Arial"/>
              <a:cs typeface="Arial"/>
            </a:endParaRPr>
          </a:p>
          <a:p>
            <a:pPr marL="1155065" marR="2072005" lvl="1" indent="-228600">
              <a:lnSpc>
                <a:spcPts val="2160"/>
              </a:lnSpc>
              <a:spcBef>
                <a:spcPts val="560"/>
              </a:spcBef>
              <a:buChar char="•"/>
              <a:tabLst>
                <a:tab pos="2066925" algn="l"/>
              </a:tabLst>
            </a:pPr>
            <a:r>
              <a:rPr sz="2000" spc="-150" dirty="0">
                <a:latin typeface="Arial"/>
                <a:cs typeface="Arial"/>
              </a:rPr>
              <a:t>Rate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change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channel</a:t>
            </a:r>
            <a:r>
              <a:rPr sz="200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characteristics</a:t>
            </a:r>
            <a:r>
              <a:rPr sz="2000" u="none" spc="-80" dirty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r>
              <a:rPr sz="2000" u="none" spc="-120" dirty="0">
                <a:latin typeface="Arial"/>
                <a:cs typeface="Arial"/>
              </a:rPr>
              <a:t>is</a:t>
            </a:r>
            <a:r>
              <a:rPr sz="2000" u="none" spc="-80" dirty="0">
                <a:latin typeface="Arial"/>
                <a:cs typeface="Arial"/>
              </a:rPr>
              <a:t> </a:t>
            </a:r>
            <a:r>
              <a:rPr sz="2000" b="1" u="none" spc="-130" dirty="0">
                <a:latin typeface="Arial"/>
                <a:cs typeface="Arial"/>
              </a:rPr>
              <a:t>larger</a:t>
            </a:r>
            <a:r>
              <a:rPr sz="2000" b="1" u="none" spc="-75" dirty="0">
                <a:latin typeface="Arial"/>
                <a:cs typeface="Arial"/>
              </a:rPr>
              <a:t> </a:t>
            </a:r>
            <a:r>
              <a:rPr sz="2000" u="none" spc="-50" dirty="0">
                <a:latin typeface="Arial"/>
                <a:cs typeface="Arial"/>
              </a:rPr>
              <a:t>than</a:t>
            </a:r>
            <a:r>
              <a:rPr sz="2000" u="none" spc="-80" dirty="0">
                <a:latin typeface="Arial"/>
                <a:cs typeface="Arial"/>
              </a:rPr>
              <a:t> </a:t>
            </a:r>
            <a:r>
              <a:rPr sz="2000" u="none" spc="-25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155065">
              <a:lnSpc>
                <a:spcPts val="2130"/>
              </a:lnSpc>
            </a:pPr>
            <a:r>
              <a:rPr sz="2000" spc="-150" dirty="0">
                <a:latin typeface="Arial"/>
                <a:cs typeface="Arial"/>
              </a:rPr>
              <a:t>Rate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30" dirty="0">
                <a:latin typeface="Arial"/>
                <a:cs typeface="Arial"/>
              </a:rPr>
              <a:t> change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transmitted</a:t>
            </a:r>
            <a:r>
              <a:rPr sz="2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signal</a:t>
            </a:r>
            <a:endParaRPr sz="200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1155065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changes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during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symbol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1155065" algn="l"/>
              </a:tabLst>
            </a:pPr>
            <a:r>
              <a:rPr sz="2000" spc="-155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channel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changes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because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receiver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motion.</a:t>
            </a:r>
            <a:endParaRPr sz="2000">
              <a:latin typeface="Arial"/>
              <a:cs typeface="Arial"/>
            </a:endParaRPr>
          </a:p>
          <a:p>
            <a:pPr marL="1155065" marR="5080" lvl="1" indent="-228600">
              <a:lnSpc>
                <a:spcPts val="2160"/>
              </a:lnSpc>
              <a:spcBef>
                <a:spcPts val="509"/>
              </a:spcBef>
              <a:buChar char="•"/>
              <a:tabLst>
                <a:tab pos="1155065" algn="l"/>
              </a:tabLst>
            </a:pPr>
            <a:r>
              <a:rPr sz="20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Coherence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r>
              <a:rPr sz="2000" u="none" spc="-8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of</a:t>
            </a:r>
            <a:r>
              <a:rPr sz="2000" u="none" spc="-105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the</a:t>
            </a:r>
            <a:r>
              <a:rPr sz="2000" u="none" spc="-90" dirty="0">
                <a:latin typeface="Arial"/>
                <a:cs typeface="Arial"/>
              </a:rPr>
              <a:t> </a:t>
            </a:r>
            <a:r>
              <a:rPr sz="2000" u="none" spc="-95" dirty="0">
                <a:latin typeface="Arial"/>
                <a:cs typeface="Arial"/>
              </a:rPr>
              <a:t>channel</a:t>
            </a:r>
            <a:r>
              <a:rPr sz="2000" u="none" spc="-100" dirty="0">
                <a:latin typeface="Arial"/>
                <a:cs typeface="Arial"/>
              </a:rPr>
              <a:t> </a:t>
            </a:r>
            <a:r>
              <a:rPr sz="2000" u="none" spc="-120" dirty="0">
                <a:latin typeface="Arial"/>
                <a:cs typeface="Arial"/>
              </a:rPr>
              <a:t>is</a:t>
            </a:r>
            <a:r>
              <a:rPr sz="2000" u="none" spc="-85" dirty="0">
                <a:latin typeface="Arial"/>
                <a:cs typeface="Arial"/>
              </a:rPr>
              <a:t> smaller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spc="-45" dirty="0">
                <a:latin typeface="Arial"/>
                <a:cs typeface="Arial"/>
              </a:rPr>
              <a:t>than</a:t>
            </a:r>
            <a:r>
              <a:rPr sz="2000" u="none" spc="-110" dirty="0">
                <a:latin typeface="Arial"/>
                <a:cs typeface="Arial"/>
              </a:rPr>
              <a:t> </a:t>
            </a:r>
            <a:r>
              <a:rPr sz="2000" u="none" spc="-20" dirty="0">
                <a:latin typeface="Arial"/>
                <a:cs typeface="Arial"/>
              </a:rPr>
              <a:t>the</a:t>
            </a:r>
            <a:r>
              <a:rPr sz="2000" u="none" spc="-95" dirty="0">
                <a:latin typeface="Arial"/>
                <a:cs typeface="Arial"/>
              </a:rPr>
              <a:t>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symbol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of</a:t>
            </a:r>
            <a:r>
              <a:rPr sz="2000" u="none" spc="-140" dirty="0">
                <a:latin typeface="Arial"/>
                <a:cs typeface="Arial"/>
              </a:rPr>
              <a:t> </a:t>
            </a:r>
            <a:r>
              <a:rPr sz="2000" u="none" spc="-20" dirty="0">
                <a:latin typeface="Arial"/>
                <a:cs typeface="Arial"/>
              </a:rPr>
              <a:t>the</a:t>
            </a:r>
            <a:r>
              <a:rPr sz="2000" u="none" spc="-114" dirty="0">
                <a:latin typeface="Arial"/>
                <a:cs typeface="Arial"/>
              </a:rPr>
              <a:t> </a:t>
            </a:r>
            <a:r>
              <a:rPr sz="2000" u="none" spc="-30" dirty="0">
                <a:latin typeface="Arial"/>
                <a:cs typeface="Arial"/>
              </a:rPr>
              <a:t>transmitter</a:t>
            </a:r>
            <a:r>
              <a:rPr sz="2000" u="none" spc="-75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signal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0279" y="5013959"/>
            <a:ext cx="1582420" cy="137160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27305" rIns="0" bIns="0" rtlCol="0">
            <a:spAutoFit/>
          </a:bodyPr>
          <a:lstStyle/>
          <a:p>
            <a:pPr marL="161290" marR="155575" algn="ctr">
              <a:lnSpc>
                <a:spcPct val="100000"/>
              </a:lnSpc>
              <a:spcBef>
                <a:spcPts val="215"/>
              </a:spcBef>
            </a:pPr>
            <a:r>
              <a:rPr sz="1800" spc="-135" dirty="0">
                <a:latin typeface="Arial"/>
                <a:cs typeface="Arial"/>
              </a:rPr>
              <a:t>Occurs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when: </a:t>
            </a:r>
            <a:r>
              <a:rPr sz="1800" spc="-250" dirty="0">
                <a:latin typeface="Arial"/>
                <a:cs typeface="Arial"/>
              </a:rPr>
              <a:t>B</a:t>
            </a:r>
            <a:r>
              <a:rPr sz="1800" spc="-375" baseline="-20833" dirty="0">
                <a:latin typeface="Arial"/>
                <a:cs typeface="Arial"/>
              </a:rPr>
              <a:t>S</a:t>
            </a:r>
            <a:r>
              <a:rPr sz="1800" spc="-135" baseline="-20833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37" baseline="-20833" dirty="0">
                <a:latin typeface="Arial"/>
                <a:cs typeface="Arial"/>
              </a:rPr>
              <a:t>D</a:t>
            </a:r>
            <a:endParaRPr sz="1800" baseline="-20833">
              <a:latin typeface="Arial"/>
              <a:cs typeface="Arial"/>
            </a:endParaRPr>
          </a:p>
          <a:p>
            <a:pPr marL="496570" marR="492759" indent="1905" algn="ctr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245" dirty="0">
                <a:latin typeface="Arial"/>
                <a:cs typeface="Arial"/>
              </a:rPr>
              <a:t>T</a:t>
            </a:r>
            <a:r>
              <a:rPr sz="1800" spc="-367" baseline="-20833" dirty="0">
                <a:latin typeface="Arial"/>
                <a:cs typeface="Arial"/>
              </a:rPr>
              <a:t>S</a:t>
            </a:r>
            <a:r>
              <a:rPr sz="1800" spc="44" baseline="-20833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T</a:t>
            </a:r>
            <a:r>
              <a:rPr sz="1800" spc="-382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940" y="5074411"/>
            <a:ext cx="2576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Arial"/>
                <a:cs typeface="Arial"/>
              </a:rPr>
              <a:t>B</a:t>
            </a:r>
            <a:r>
              <a:rPr sz="1800" spc="-262" baseline="-20833" dirty="0">
                <a:latin typeface="Arial"/>
                <a:cs typeface="Arial"/>
              </a:rPr>
              <a:t>S</a:t>
            </a:r>
            <a:r>
              <a:rPr sz="1800" spc="-175" dirty="0">
                <a:latin typeface="Arial"/>
                <a:cs typeface="Arial"/>
              </a:rPr>
              <a:t>: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Bandwidth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signal </a:t>
            </a:r>
            <a:r>
              <a:rPr sz="1800" spc="-130" dirty="0">
                <a:latin typeface="Arial"/>
                <a:cs typeface="Arial"/>
              </a:rPr>
              <a:t>B</a:t>
            </a:r>
            <a:r>
              <a:rPr sz="1800" spc="-195" baseline="-20833" dirty="0">
                <a:latin typeface="Arial"/>
                <a:cs typeface="Arial"/>
              </a:rPr>
              <a:t>D</a:t>
            </a:r>
            <a:r>
              <a:rPr sz="1800" spc="-130" dirty="0">
                <a:latin typeface="Arial"/>
                <a:cs typeface="Arial"/>
              </a:rPr>
              <a:t>: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Doppler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Spread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T</a:t>
            </a:r>
            <a:r>
              <a:rPr sz="1800" spc="-254" baseline="-20833" dirty="0">
                <a:latin typeface="Arial"/>
                <a:cs typeface="Arial"/>
              </a:rPr>
              <a:t>S</a:t>
            </a:r>
            <a:r>
              <a:rPr sz="1800" spc="-170" dirty="0"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Symbol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175" dirty="0">
                <a:latin typeface="Arial"/>
                <a:cs typeface="Arial"/>
              </a:rPr>
              <a:t>T</a:t>
            </a:r>
            <a:r>
              <a:rPr sz="1800" spc="-262" baseline="-20833" dirty="0">
                <a:latin typeface="Arial"/>
                <a:cs typeface="Arial"/>
              </a:rPr>
              <a:t>C</a:t>
            </a:r>
            <a:r>
              <a:rPr sz="1800" spc="-175" dirty="0">
                <a:latin typeface="Arial"/>
                <a:cs typeface="Arial"/>
              </a:rPr>
              <a:t>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Coherence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Bandwidth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8273</Words>
  <Application>Microsoft Office PowerPoint</Application>
  <PresentationFormat>Custom</PresentationFormat>
  <Paragraphs>1900</Paragraphs>
  <Slides>212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212</vt:i4>
      </vt:variant>
    </vt:vector>
  </HeadingPairs>
  <TitlesOfParts>
    <vt:vector size="213" baseType="lpstr">
      <vt:lpstr>Office Theme</vt:lpstr>
      <vt:lpstr>MOBILE COMMUNICATION</vt:lpstr>
      <vt:lpstr>Basic Components</vt:lpstr>
      <vt:lpstr>Slide 3</vt:lpstr>
      <vt:lpstr>Cordless Telephone System</vt:lpstr>
      <vt:lpstr>Cellular Systems: Reuse channels to maximize capacity</vt:lpstr>
      <vt:lpstr> Introduction to Cellular Systems</vt:lpstr>
      <vt:lpstr>Frequency Reuse</vt:lpstr>
      <vt:lpstr>Slide 8</vt:lpstr>
      <vt:lpstr>Channel Assignment Strategies</vt:lpstr>
      <vt:lpstr>Handoff Strategies</vt:lpstr>
      <vt:lpstr>Slide 11</vt:lpstr>
      <vt:lpstr>Slide 12</vt:lpstr>
      <vt:lpstr>Slide 13</vt:lpstr>
      <vt:lpstr>Practical Handoff Consideration</vt:lpstr>
      <vt:lpstr>Slide 15</vt:lpstr>
      <vt:lpstr>Slide 16</vt:lpstr>
      <vt:lpstr>Types of Handoffs:</vt:lpstr>
      <vt:lpstr>Cont.</vt:lpstr>
      <vt:lpstr>Handoff Prioritization:</vt:lpstr>
      <vt:lpstr> Interference and System Capacity</vt:lpstr>
      <vt:lpstr> Co-channel Interference and System Capacity</vt:lpstr>
      <vt:lpstr>Slide 22</vt:lpstr>
      <vt:lpstr>Slide 23</vt:lpstr>
      <vt:lpstr>Slide 24</vt:lpstr>
      <vt:lpstr>Slide 25</vt:lpstr>
      <vt:lpstr>Adjacent Channel Interference</vt:lpstr>
      <vt:lpstr>Slide 27</vt:lpstr>
      <vt:lpstr>Trunking and Grade of Service</vt:lpstr>
      <vt:lpstr>Terminology:</vt:lpstr>
      <vt:lpstr>Traffic Measurement (Erlangs)</vt:lpstr>
      <vt:lpstr>Slide 31</vt:lpstr>
      <vt:lpstr>Improving Capacity in Cellular Systems</vt:lpstr>
      <vt:lpstr>Cell Splitting</vt:lpstr>
      <vt:lpstr> Cell Splitting</vt:lpstr>
      <vt:lpstr>Slide 35</vt:lpstr>
      <vt:lpstr>Slide 36</vt:lpstr>
      <vt:lpstr>Sectoring</vt:lpstr>
      <vt:lpstr>Slide 38</vt:lpstr>
      <vt:lpstr>Microcell Zone Concept</vt:lpstr>
      <vt:lpstr>Multiple Access Techniques for Wireless Communication:</vt:lpstr>
      <vt:lpstr>Frequency division multiple access FDMA</vt:lpstr>
      <vt:lpstr>Time Division Multiple Access</vt:lpstr>
      <vt:lpstr>Features of TDMA</vt:lpstr>
      <vt:lpstr>Space Division Multiple Access</vt:lpstr>
      <vt:lpstr>Space Division Multiple Access</vt:lpstr>
      <vt:lpstr>Slide 46</vt:lpstr>
      <vt:lpstr>Slide 47</vt:lpstr>
      <vt:lpstr>Slide 48</vt:lpstr>
      <vt:lpstr>Large-scale small-scale propagation</vt:lpstr>
      <vt:lpstr>Reflection</vt:lpstr>
      <vt:lpstr>Classical 2-ray ground bounce model</vt:lpstr>
      <vt:lpstr>Method of image</vt:lpstr>
      <vt:lpstr>Vector addition of 2 rays</vt:lpstr>
      <vt:lpstr>Simplified model</vt:lpstr>
      <vt:lpstr>Diffraction</vt:lpstr>
      <vt:lpstr>Diffraction geometry</vt:lpstr>
      <vt:lpstr>Fresnel Screens</vt:lpstr>
      <vt:lpstr>Knife-edge diffraction loss</vt:lpstr>
      <vt:lpstr>Scattering</vt:lpstr>
      <vt:lpstr>Impulse Response Model of a Time Variant Multipath Channel</vt:lpstr>
      <vt:lpstr>Slide 61</vt:lpstr>
      <vt:lpstr> G G λ2  P</vt:lpstr>
      <vt:lpstr>Slide 63</vt:lpstr>
      <vt:lpstr>Slide 64</vt:lpstr>
      <vt:lpstr>Directional Radiation practical antennas have gain or directivity that is a function of</vt:lpstr>
      <vt:lpstr>Principal Of Reciprocity:</vt:lpstr>
      <vt:lpstr>Slide 67</vt:lpstr>
      <vt:lpstr>Slide 68</vt:lpstr>
      <vt:lpstr>Outdoor Propagation Models</vt:lpstr>
      <vt:lpstr>Longley-Rice Model</vt:lpstr>
      <vt:lpstr>Okumura Model</vt:lpstr>
      <vt:lpstr>Hata Model</vt:lpstr>
      <vt:lpstr>PCS Extension to Hata Model</vt:lpstr>
      <vt:lpstr>Walfisch and Bertoni Model</vt:lpstr>
      <vt:lpstr>Indoor Propagation Models</vt:lpstr>
      <vt:lpstr>Partition losses between floors</vt:lpstr>
      <vt:lpstr>Partition losses between floors</vt:lpstr>
      <vt:lpstr>Log-distance Path Loss Model</vt:lpstr>
      <vt:lpstr>Ericsson Multiple Breakpoint Model</vt:lpstr>
      <vt:lpstr>Slide 80</vt:lpstr>
      <vt:lpstr>Measured indoor path loss</vt:lpstr>
      <vt:lpstr>Measured indoor path loss</vt:lpstr>
      <vt:lpstr>Measured indoor path loss</vt:lpstr>
      <vt:lpstr>Parameters of Mobile Multipath Channels</vt:lpstr>
      <vt:lpstr>Measuring PDPs</vt:lpstr>
      <vt:lpstr>Timer Dispersion Parameters Determined from a power delay profile.</vt:lpstr>
      <vt:lpstr>RMS Delay Spread</vt:lpstr>
      <vt:lpstr>Coherence Bandwidth (BC)</vt:lpstr>
      <vt:lpstr>Coherence Bandwidth</vt:lpstr>
      <vt:lpstr>Coherence Time</vt:lpstr>
      <vt:lpstr>Doppler Spread</vt:lpstr>
      <vt:lpstr>Coherence Time</vt:lpstr>
      <vt:lpstr>Coherence Time</vt:lpstr>
      <vt:lpstr>Types oSfmSamll-scaallel-Fsadcinagle Fading</vt:lpstr>
      <vt:lpstr>Flat Fading</vt:lpstr>
      <vt:lpstr>Flat Fading</vt:lpstr>
      <vt:lpstr>Frequency Selective Fading</vt:lpstr>
      <vt:lpstr>Frequency Selective Fading</vt:lpstr>
      <vt:lpstr>Fast Fading</vt:lpstr>
      <vt:lpstr>Slow Fading</vt:lpstr>
      <vt:lpstr>Different Types of Fading</vt:lpstr>
      <vt:lpstr>Antennas: simple dipoles</vt:lpstr>
      <vt:lpstr>Antennas: Directed and Sectorized</vt:lpstr>
      <vt:lpstr>Modulation Techniques</vt:lpstr>
      <vt:lpstr>Analog/Digital Modulation</vt:lpstr>
      <vt:lpstr>Goal of Modulation Techniques</vt:lpstr>
      <vt:lpstr>Amplitude Modulation</vt:lpstr>
      <vt:lpstr>Double Sideband Spectrum</vt:lpstr>
      <vt:lpstr>SSB Modulators</vt:lpstr>
      <vt:lpstr>Wideband FM generation</vt:lpstr>
      <vt:lpstr>Slope Detector for FM</vt:lpstr>
      <vt:lpstr>Digital Modulation</vt:lpstr>
      <vt:lpstr>Factors that Influence Choice of Digital Modulation Techniques</vt:lpstr>
      <vt:lpstr>Power Efficiency of Modulation</vt:lpstr>
      <vt:lpstr>Bandwidth Efficiency of Modulation</vt:lpstr>
      <vt:lpstr>Linear Modulation Techniques</vt:lpstr>
      <vt:lpstr>Binary Phase Shift Keying</vt:lpstr>
      <vt:lpstr>BPSK Example</vt:lpstr>
      <vt:lpstr>Quadrature Phase Shift Keying</vt:lpstr>
      <vt:lpstr>4 different waveforms</vt:lpstr>
      <vt:lpstr>Constant Envelope Modulation</vt:lpstr>
      <vt:lpstr>Frequency Shift Keying (FSK)</vt:lpstr>
      <vt:lpstr>FSK Example</vt:lpstr>
      <vt:lpstr>BPSK constellation</vt:lpstr>
      <vt:lpstr>Virtue of pulse shaping</vt:lpstr>
      <vt:lpstr>BPSK Coherent demodulator</vt:lpstr>
      <vt:lpstr>Equalization,Diversity and Channel coding</vt:lpstr>
      <vt:lpstr>III. Diversity Techniques</vt:lpstr>
      <vt:lpstr>Slide 129</vt:lpstr>
      <vt:lpstr>Slide 130</vt:lpstr>
      <vt:lpstr>Slide 131</vt:lpstr>
      <vt:lpstr>Slide 132</vt:lpstr>
      <vt:lpstr>Slide 133</vt:lpstr>
      <vt:lpstr>1) Selection Diversity → simple &amp; cheap</vt:lpstr>
      <vt:lpstr>Slide 135</vt:lpstr>
      <vt:lpstr>2) Scanning Diversity</vt:lpstr>
      <vt:lpstr>3) Maximal Ratio Diversity</vt:lpstr>
      <vt:lpstr>rM  Gi ri</vt:lpstr>
      <vt:lpstr>Slide 139</vt:lpstr>
      <vt:lpstr>Slide 140</vt:lpstr>
      <vt:lpstr>Slide 141</vt:lpstr>
      <vt:lpstr>Slide 142</vt:lpstr>
      <vt:lpstr>4) Equal Gain Diversity</vt:lpstr>
      <vt:lpstr>IV. Time Diversity</vt:lpstr>
      <vt:lpstr>RAKE Receiver</vt:lpstr>
      <vt:lpstr>Slide 146</vt:lpstr>
      <vt:lpstr>Slide 147</vt:lpstr>
      <vt:lpstr>Cont.</vt:lpstr>
      <vt:lpstr>Slide 149</vt:lpstr>
      <vt:lpstr>Channel Coding :</vt:lpstr>
      <vt:lpstr>Slide 151</vt:lpstr>
      <vt:lpstr>Slide 152</vt:lpstr>
      <vt:lpstr>Companding for ‘narrow-band’ speech</vt:lpstr>
      <vt:lpstr>Multiple Access Techniques for Wireless Communication:</vt:lpstr>
      <vt:lpstr>Introduction</vt:lpstr>
      <vt:lpstr>Frequency division duplexing (FDD)</vt:lpstr>
      <vt:lpstr>Time division duplexing (TDD)</vt:lpstr>
      <vt:lpstr>Multiple Access Techniques</vt:lpstr>
      <vt:lpstr>Narrowband systems</vt:lpstr>
      <vt:lpstr>Logical separation FDMA/FDD</vt:lpstr>
      <vt:lpstr>Logical separation FDMA/TDD</vt:lpstr>
      <vt:lpstr>Logical separation TDMA/FDD</vt:lpstr>
      <vt:lpstr>Logical separation TDMA/TDD</vt:lpstr>
      <vt:lpstr>Wideband systems</vt:lpstr>
      <vt:lpstr>Logical separation CDMA/FDD</vt:lpstr>
      <vt:lpstr>Logical separation CDMA/TDD</vt:lpstr>
      <vt:lpstr>Multiple Access Techniques in use</vt:lpstr>
      <vt:lpstr>Frequency division multiple access FDMA</vt:lpstr>
      <vt:lpstr>FDMA compared to TDMA</vt:lpstr>
      <vt:lpstr>Nonlinear Effects in FDMA</vt:lpstr>
      <vt:lpstr>Nonlinear Effects in FDMA</vt:lpstr>
      <vt:lpstr>Number of channels in a FDMA system</vt:lpstr>
      <vt:lpstr>Time Division Multiple Access</vt:lpstr>
      <vt:lpstr>Repeating Frame Structure One TDMA Frame Preamble Information Message</vt:lpstr>
      <vt:lpstr>Features of TDMA</vt:lpstr>
      <vt:lpstr>Number of channels in a TDMA system</vt:lpstr>
      <vt:lpstr>Example: Global System for Mobile (GSM)</vt:lpstr>
      <vt:lpstr>Efficiency of TDMA</vt:lpstr>
      <vt:lpstr>Repeating Frame Structure One TDMA Frame Preamble Information Message</vt:lpstr>
      <vt:lpstr>Efficiency of TDMA</vt:lpstr>
      <vt:lpstr>Efficiency of TDMA</vt:lpstr>
      <vt:lpstr>Efficiency of TDMA</vt:lpstr>
      <vt:lpstr>Space Division Multiple Access</vt:lpstr>
      <vt:lpstr>Space Division Multiple Access</vt:lpstr>
      <vt:lpstr>Reverse link problems</vt:lpstr>
      <vt:lpstr>Solution by SDMA systems</vt:lpstr>
      <vt:lpstr>Disadvantage of SDMA</vt:lpstr>
      <vt:lpstr>SDMA and PDMA in satellites</vt:lpstr>
      <vt:lpstr>SDMA and PDMA in satellites</vt:lpstr>
      <vt:lpstr>SDMA and PDMA in satellites</vt:lpstr>
      <vt:lpstr>Capacity of Cellular Systems</vt:lpstr>
      <vt:lpstr>Co-Channel Reuse Ratio Q</vt:lpstr>
      <vt:lpstr>Forward channel interference</vt:lpstr>
      <vt:lpstr>Cellular Wireless Network Evolution</vt:lpstr>
      <vt:lpstr>Cellular Evolution (cont)</vt:lpstr>
      <vt:lpstr>Slide 196</vt:lpstr>
      <vt:lpstr>Slide 197</vt:lpstr>
      <vt:lpstr>AMPS (Advance Mobile Phone System):</vt:lpstr>
      <vt:lpstr>Advanced Mobile Phone System</vt:lpstr>
      <vt:lpstr>Channel Categories</vt:lpstr>
      <vt:lpstr>Handoff</vt:lpstr>
      <vt:lpstr>To register and make a phone call</vt:lpstr>
      <vt:lpstr>Slide 203</vt:lpstr>
      <vt:lpstr>Slide 204</vt:lpstr>
      <vt:lpstr>Digital Cellular: IS-54 TDMA System</vt:lpstr>
      <vt:lpstr>Slide 206</vt:lpstr>
      <vt:lpstr>Slide 207</vt:lpstr>
      <vt:lpstr>GSM (Group Speciale Mobile)</vt:lpstr>
      <vt:lpstr>Slide 209</vt:lpstr>
      <vt:lpstr>Slide 210</vt:lpstr>
      <vt:lpstr>Slide 211</vt:lpstr>
      <vt:lpstr>Slide 212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CMC</dc:title>
  <dc:creator>Admin</dc:creator>
  <cp:lastModifiedBy>03</cp:lastModifiedBy>
  <cp:revision>5</cp:revision>
  <dcterms:created xsi:type="dcterms:W3CDTF">2024-07-16T07:18:13Z</dcterms:created>
  <dcterms:modified xsi:type="dcterms:W3CDTF">2024-07-17T05:54:28Z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2017-07-11T00:00:00Z</vt:filetime>
  </property>
  <property fmtid="{D5CDD505-2E9C-101B-9397-08002B2CF9AE}" pid="3" name="Creator">
    <vt:lpwstr>Microsoft PowerPoint - CMC</vt:lpwstr>
  </property>
  <property fmtid="{D5CDD505-2E9C-101B-9397-08002B2CF9AE}" pid="4" name="LastSaved">
    <vt:filetime>2024-07-16T00:00:00Z</vt:filetime>
  </property>
  <property fmtid="{D5CDD505-2E9C-101B-9397-08002B2CF9AE}" pid="5" name="Producer">
    <vt:lpwstr>3-Heights(TM) PDF Security Shell 4.8.25.2 (http://www.pdf-tools.com)</vt:lpwstr>
  </property>
</Properties>
</file>