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4" r:id="rId1"/>
  </p:sldMasterIdLst>
  <p:sldIdLst>
    <p:sldId id="285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384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8774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47058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63009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11659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47886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62704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26805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8943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8634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65031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28457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0931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4272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5247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9598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04249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0994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/>
          <p:cNvSpPr txBox="1">
            <a:spLocks/>
          </p:cNvSpPr>
          <p:nvPr/>
        </p:nvSpPr>
        <p:spPr>
          <a:xfrm>
            <a:off x="2608263" y="3906641"/>
            <a:ext cx="3927475" cy="1051570"/>
          </a:xfrm>
          <a:prstGeom prst="rect">
            <a:avLst/>
          </a:prstGeom>
        </p:spPr>
        <p:txBody>
          <a:bodyPr vert="horz" wrap="square" lIns="0" tIns="12700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8140"/>
              </a:lnSpc>
              <a:spcBef>
                <a:spcPts val="100"/>
              </a:spcBef>
            </a:pPr>
            <a:r>
              <a:rPr lang="en-GB" sz="4400" spc="-5" dirty="0" smtClean="0">
                <a:solidFill>
                  <a:schemeClr val="accent6">
                    <a:lumMod val="50000"/>
                  </a:schemeClr>
                </a:solidFill>
                <a:latin typeface="Impact" panose="020B0806030902050204" pitchFamily="34" charset="0"/>
              </a:rPr>
              <a:t>PANDYAS EMPIRE</a:t>
            </a:r>
            <a:endParaRPr lang="en-IN" sz="4400" dirty="0">
              <a:solidFill>
                <a:schemeClr val="accent6">
                  <a:lumMod val="50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3" name="object 3"/>
          <p:cNvSpPr txBox="1">
            <a:spLocks/>
          </p:cNvSpPr>
          <p:nvPr/>
        </p:nvSpPr>
        <p:spPr>
          <a:xfrm>
            <a:off x="2895600" y="806067"/>
            <a:ext cx="5257800" cy="19371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500" b="0" i="0">
                <a:solidFill>
                  <a:srgbClr val="FF0066"/>
                </a:solidFill>
                <a:latin typeface="Impact"/>
                <a:ea typeface="+mj-ea"/>
                <a:cs typeface="Impact"/>
              </a:defRPr>
            </a:lvl1pPr>
          </a:lstStyle>
          <a:p>
            <a:pPr algn="ctr">
              <a:lnSpc>
                <a:spcPts val="8140"/>
              </a:lnSpc>
              <a:spcBef>
                <a:spcPts val="100"/>
              </a:spcBef>
            </a:pPr>
            <a:r>
              <a:rPr lang="en-GB" sz="4000" kern="0" spc="-5" dirty="0" smtClean="0">
                <a:solidFill>
                  <a:schemeClr val="tx2"/>
                </a:solidFill>
              </a:rPr>
              <a:t>Sri Ganesh College of Arts and Science</a:t>
            </a:r>
            <a:endParaRPr lang="en-IN" sz="4000" kern="0" dirty="0">
              <a:solidFill>
                <a:schemeClr val="tx2"/>
              </a:solidFill>
            </a:endParaRPr>
          </a:p>
        </p:txBody>
      </p:sp>
      <p:sp>
        <p:nvSpPr>
          <p:cNvPr id="4" name="object 3"/>
          <p:cNvSpPr txBox="1">
            <a:spLocks/>
          </p:cNvSpPr>
          <p:nvPr/>
        </p:nvSpPr>
        <p:spPr>
          <a:xfrm>
            <a:off x="2202346" y="2903215"/>
            <a:ext cx="4739308" cy="1051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500" b="0" i="0">
                <a:solidFill>
                  <a:srgbClr val="FF0066"/>
                </a:solidFill>
                <a:latin typeface="Impact"/>
                <a:ea typeface="+mj-ea"/>
                <a:cs typeface="Impact"/>
              </a:defRPr>
            </a:lvl1pPr>
          </a:lstStyle>
          <a:p>
            <a:pPr algn="ctr">
              <a:lnSpc>
                <a:spcPts val="8140"/>
              </a:lnSpc>
              <a:spcBef>
                <a:spcPts val="100"/>
              </a:spcBef>
            </a:pPr>
            <a:r>
              <a:rPr lang="en-GB" sz="4000" kern="0" spc="-5" dirty="0" smtClean="0">
                <a:solidFill>
                  <a:schemeClr val="accent2"/>
                </a:solidFill>
              </a:rPr>
              <a:t>Department of </a:t>
            </a:r>
            <a:r>
              <a:rPr lang="en-GB" sz="4000" kern="0" spc="-5" dirty="0">
                <a:solidFill>
                  <a:schemeClr val="accent2"/>
                </a:solidFill>
              </a:rPr>
              <a:t>H</a:t>
            </a:r>
            <a:r>
              <a:rPr lang="en-GB" sz="4000" kern="0" spc="-5" dirty="0" smtClean="0">
                <a:solidFill>
                  <a:schemeClr val="accent2"/>
                </a:solidFill>
              </a:rPr>
              <a:t>istory</a:t>
            </a:r>
            <a:endParaRPr lang="en-IN" sz="4000" kern="0" dirty="0">
              <a:solidFill>
                <a:schemeClr val="accent2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29" b="97163" l="9766" r="89844">
                        <a14:foregroundMark x1="40234" y1="31206" x2="40234" y2="31206"/>
                        <a14:foregroundMark x1="30859" y1="56028" x2="30859" y2="56028"/>
                        <a14:foregroundMark x1="32813" y1="62411" x2="32813" y2="62411"/>
                        <a14:foregroundMark x1="35547" y1="67376" x2="35547" y2="67376"/>
                        <a14:foregroundMark x1="38281" y1="68794" x2="38281" y2="68794"/>
                        <a14:foregroundMark x1="26953" y1="58156" x2="26953" y2="58156"/>
                        <a14:foregroundMark x1="28516" y1="50355" x2="28516" y2="50355"/>
                        <a14:foregroundMark x1="57422" y1="29787" x2="57422" y2="29787"/>
                        <a14:foregroundMark x1="58594" y1="22695" x2="58594" y2="22695"/>
                        <a14:foregroundMark x1="64844" y1="56738" x2="64844" y2="56738"/>
                        <a14:foregroundMark x1="58594" y1="60993" x2="58594" y2="60993"/>
                        <a14:foregroundMark x1="51563" y1="80851" x2="51563" y2="80851"/>
                        <a14:foregroundMark x1="57813" y1="78014" x2="57813" y2="78014"/>
                        <a14:foregroundMark x1="19531" y1="78723" x2="19531" y2="78723"/>
                        <a14:foregroundMark x1="15625" y1="78014" x2="15625" y2="78014"/>
                        <a14:foregroundMark x1="23047" y1="81560" x2="23047" y2="81560"/>
                        <a14:foregroundMark x1="26563" y1="78723" x2="26563" y2="78723"/>
                        <a14:foregroundMark x1="32031" y1="80142" x2="32031" y2="80142"/>
                        <a14:foregroundMark x1="37500" y1="80142" x2="37500" y2="80142"/>
                        <a14:foregroundMark x1="41797" y1="81560" x2="41797" y2="81560"/>
                        <a14:foregroundMark x1="47266" y1="79433" x2="47266" y2="79433"/>
                        <a14:foregroundMark x1="62109" y1="80142" x2="62109" y2="80142"/>
                        <a14:foregroundMark x1="66406" y1="80142" x2="66406" y2="80142"/>
                        <a14:foregroundMark x1="68750" y1="80851" x2="68750" y2="80851"/>
                        <a14:foregroundMark x1="73047" y1="80142" x2="73047" y2="80142"/>
                        <a14:foregroundMark x1="77734" y1="79433" x2="77734" y2="79433"/>
                        <a14:foregroundMark x1="81641" y1="82270" x2="81641" y2="82270"/>
                        <a14:foregroundMark x1="55078" y1="97163" x2="55078" y2="97163"/>
                        <a14:foregroundMark x1="42188" y1="93617" x2="42188" y2="93617"/>
                        <a14:foregroundMark x1="33594" y1="93617" x2="33594" y2="93617"/>
                        <a14:foregroundMark x1="59766" y1="93617" x2="59766" y2="9361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15625" b="13525"/>
          <a:stretch/>
        </p:blipFill>
        <p:spPr>
          <a:xfrm>
            <a:off x="2209800" y="1014628"/>
            <a:ext cx="968414" cy="6417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ounded Rectangle 5"/>
          <p:cNvSpPr/>
          <p:nvPr/>
        </p:nvSpPr>
        <p:spPr>
          <a:xfrm>
            <a:off x="6248400" y="5370441"/>
            <a:ext cx="28194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Speaker : </a:t>
            </a:r>
            <a:r>
              <a:rPr lang="en-IN" dirty="0" smtClean="0">
                <a:solidFill>
                  <a:schemeClr val="tx1"/>
                </a:solidFill>
                <a:effectLst/>
              </a:rPr>
              <a:t>M.SELVARAJU</a:t>
            </a:r>
            <a:endParaRPr lang="en-IN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379695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6092" y="72131"/>
            <a:ext cx="4322445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i="0" dirty="0">
                <a:solidFill>
                  <a:srgbClr val="BA0105"/>
                </a:solidFill>
                <a:latin typeface="Calibri"/>
                <a:cs typeface="Calibri"/>
              </a:rPr>
              <a:t>Pandya</a:t>
            </a:r>
            <a:r>
              <a:rPr sz="4400" i="0" spc="254" dirty="0">
                <a:solidFill>
                  <a:srgbClr val="BA0105"/>
                </a:solidFill>
                <a:latin typeface="Calibri"/>
                <a:cs typeface="Calibri"/>
              </a:rPr>
              <a:t> </a:t>
            </a:r>
            <a:r>
              <a:rPr sz="4400" i="0" dirty="0">
                <a:solidFill>
                  <a:srgbClr val="BF0301"/>
                </a:solidFill>
                <a:latin typeface="Calibri"/>
                <a:cs typeface="Calibri"/>
              </a:rPr>
              <a:t>kings</a:t>
            </a:r>
            <a:r>
              <a:rPr sz="4400" i="0" spc="114" dirty="0">
                <a:solidFill>
                  <a:srgbClr val="BF0301"/>
                </a:solidFill>
                <a:latin typeface="Calibri"/>
                <a:cs typeface="Calibri"/>
              </a:rPr>
              <a:t> </a:t>
            </a:r>
            <a:r>
              <a:rPr sz="4400" i="0" spc="-20" dirty="0">
                <a:solidFill>
                  <a:srgbClr val="BF0000"/>
                </a:solidFill>
                <a:latin typeface="Calibri"/>
                <a:cs typeface="Calibri"/>
              </a:rPr>
              <a:t>were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1820" y="698811"/>
            <a:ext cx="7816215" cy="6021705"/>
          </a:xfrm>
          <a:prstGeom prst="rect">
            <a:avLst/>
          </a:prstGeom>
        </p:spPr>
        <p:txBody>
          <a:bodyPr vert="horz" wrap="square" lIns="0" tIns="106680" rIns="0" bIns="0" rtlCol="0">
            <a:spAutoFit/>
          </a:bodyPr>
          <a:lstStyle/>
          <a:p>
            <a:pPr marL="374015" indent="-351155">
              <a:lnSpc>
                <a:spcPct val="100000"/>
              </a:lnSpc>
              <a:spcBef>
                <a:spcPts val="840"/>
              </a:spcBef>
              <a:buClr>
                <a:srgbClr val="05AE50"/>
              </a:buClr>
              <a:buChar char="•"/>
              <a:tabLst>
                <a:tab pos="374015" algn="l"/>
              </a:tabLst>
            </a:pPr>
            <a:r>
              <a:rPr sz="2200" spc="50" dirty="0">
                <a:solidFill>
                  <a:srgbClr val="2A9359"/>
                </a:solidFill>
                <a:latin typeface="Calibri"/>
                <a:cs typeface="Calibri"/>
              </a:rPr>
              <a:t>Koon</a:t>
            </a:r>
            <a:r>
              <a:rPr sz="2200" spc="229" dirty="0">
                <a:solidFill>
                  <a:srgbClr val="2A9359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2D9362"/>
                </a:solidFill>
                <a:latin typeface="Calibri"/>
                <a:cs typeface="Calibri"/>
              </a:rPr>
              <a:t>Pandiyan</a:t>
            </a:r>
            <a:endParaRPr sz="2200">
              <a:latin typeface="Calibri"/>
              <a:cs typeface="Calibri"/>
            </a:endParaRPr>
          </a:p>
          <a:p>
            <a:pPr marL="373380" indent="-360045">
              <a:lnSpc>
                <a:spcPct val="100000"/>
              </a:lnSpc>
              <a:spcBef>
                <a:spcPts val="755"/>
              </a:spcBef>
              <a:buClr>
                <a:srgbClr val="00B354"/>
              </a:buClr>
              <a:buChar char="•"/>
              <a:tabLst>
                <a:tab pos="373380" algn="l"/>
              </a:tabLst>
            </a:pPr>
            <a:r>
              <a:rPr sz="2250" dirty="0">
                <a:solidFill>
                  <a:srgbClr val="1DA562"/>
                </a:solidFill>
                <a:latin typeface="Calibri"/>
                <a:cs typeface="Calibri"/>
              </a:rPr>
              <a:t>Mudu</a:t>
            </a:r>
            <a:r>
              <a:rPr sz="2250" dirty="0">
                <a:solidFill>
                  <a:srgbClr val="319569"/>
                </a:solidFill>
                <a:latin typeface="Calibri"/>
                <a:cs typeface="Calibri"/>
              </a:rPr>
              <a:t>kudumi</a:t>
            </a:r>
            <a:r>
              <a:rPr sz="2250" spc="95" dirty="0">
                <a:solidFill>
                  <a:srgbClr val="319569"/>
                </a:solidFill>
                <a:latin typeface="Calibri"/>
                <a:cs typeface="Calibri"/>
              </a:rPr>
              <a:t>  </a:t>
            </a:r>
            <a:r>
              <a:rPr sz="2250" dirty="0">
                <a:solidFill>
                  <a:srgbClr val="2F9360"/>
                </a:solidFill>
                <a:latin typeface="Calibri"/>
                <a:cs typeface="Calibri"/>
              </a:rPr>
              <a:t>Paruvalud</a:t>
            </a:r>
            <a:r>
              <a:rPr sz="2250" spc="-65" dirty="0">
                <a:solidFill>
                  <a:srgbClr val="2F9360"/>
                </a:solidFill>
                <a:latin typeface="Calibri"/>
                <a:cs typeface="Calibri"/>
              </a:rPr>
              <a:t> </a:t>
            </a:r>
            <a:r>
              <a:rPr sz="2250" spc="-25" dirty="0">
                <a:solidFill>
                  <a:srgbClr val="2F9764"/>
                </a:solidFill>
                <a:latin typeface="Calibri"/>
                <a:cs typeface="Calibri"/>
              </a:rPr>
              <a:t>hi</a:t>
            </a:r>
            <a:endParaRPr sz="2250">
              <a:latin typeface="Calibri"/>
              <a:cs typeface="Calibri"/>
            </a:endParaRPr>
          </a:p>
          <a:p>
            <a:pPr marL="373380" indent="-360680">
              <a:lnSpc>
                <a:spcPct val="100000"/>
              </a:lnSpc>
              <a:spcBef>
                <a:spcPts val="730"/>
              </a:spcBef>
              <a:buClr>
                <a:srgbClr val="07B556"/>
              </a:buClr>
              <a:buChar char="•"/>
              <a:tabLst>
                <a:tab pos="373380" algn="l"/>
              </a:tabLst>
            </a:pPr>
            <a:r>
              <a:rPr sz="2300" dirty="0">
                <a:solidFill>
                  <a:srgbClr val="119A52"/>
                </a:solidFill>
                <a:latin typeface="Calibri"/>
                <a:cs typeface="Calibri"/>
              </a:rPr>
              <a:t>Nedunj</a:t>
            </a:r>
            <a:r>
              <a:rPr sz="2300" spc="185" dirty="0">
                <a:solidFill>
                  <a:srgbClr val="119A52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C9752"/>
                </a:solidFill>
                <a:latin typeface="Calibri"/>
                <a:cs typeface="Calibri"/>
              </a:rPr>
              <a:t>Cheliyan</a:t>
            </a:r>
            <a:r>
              <a:rPr sz="2300" spc="295" dirty="0">
                <a:solidFill>
                  <a:srgbClr val="1C9752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34935E"/>
                </a:solidFill>
                <a:latin typeface="Calibri"/>
                <a:cs typeface="Calibri"/>
              </a:rPr>
              <a:t>I</a:t>
            </a:r>
            <a:r>
              <a:rPr sz="2300" spc="260" dirty="0">
                <a:solidFill>
                  <a:srgbClr val="34935E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5BA082"/>
                </a:solidFill>
                <a:latin typeface="Calibri"/>
                <a:cs typeface="Calibri"/>
              </a:rPr>
              <a:t>(Aariyap</a:t>
            </a:r>
            <a:r>
              <a:rPr sz="2300" spc="155" dirty="0">
                <a:solidFill>
                  <a:srgbClr val="5BA082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339E69"/>
                </a:solidFill>
                <a:latin typeface="Calibri"/>
                <a:cs typeface="Calibri"/>
              </a:rPr>
              <a:t>Padai</a:t>
            </a:r>
            <a:r>
              <a:rPr sz="2300" spc="170" dirty="0">
                <a:solidFill>
                  <a:srgbClr val="339E69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F9C62"/>
                </a:solidFill>
                <a:latin typeface="Calibri"/>
                <a:cs typeface="Calibri"/>
              </a:rPr>
              <a:t>Kadantha</a:t>
            </a:r>
            <a:r>
              <a:rPr sz="2300" spc="225" dirty="0">
                <a:solidFill>
                  <a:srgbClr val="2F9C62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6A14F"/>
                </a:solidFill>
                <a:latin typeface="Calibri"/>
                <a:cs typeface="Calibri"/>
              </a:rPr>
              <a:t>Nedunj</a:t>
            </a:r>
            <a:r>
              <a:rPr sz="2300" spc="185" dirty="0">
                <a:solidFill>
                  <a:srgbClr val="16A14F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1CA159"/>
                </a:solidFill>
                <a:latin typeface="Calibri"/>
                <a:cs typeface="Calibri"/>
              </a:rPr>
              <a:t>Cheliyan)</a:t>
            </a:r>
            <a:endParaRPr sz="2300">
              <a:latin typeface="Calibri"/>
              <a:cs typeface="Calibri"/>
            </a:endParaRPr>
          </a:p>
          <a:p>
            <a:pPr marL="373380" indent="-351155">
              <a:lnSpc>
                <a:spcPct val="100000"/>
              </a:lnSpc>
              <a:spcBef>
                <a:spcPts val="770"/>
              </a:spcBef>
              <a:buClr>
                <a:srgbClr val="00B354"/>
              </a:buClr>
              <a:buChar char="•"/>
              <a:tabLst>
                <a:tab pos="373380" algn="l"/>
              </a:tabLst>
            </a:pPr>
            <a:r>
              <a:rPr sz="2250" dirty="0">
                <a:solidFill>
                  <a:srgbClr val="15904B"/>
                </a:solidFill>
                <a:latin typeface="Calibri"/>
                <a:cs typeface="Calibri"/>
              </a:rPr>
              <a:t>Nedunj</a:t>
            </a:r>
            <a:r>
              <a:rPr sz="2250" spc="440" dirty="0">
                <a:solidFill>
                  <a:srgbClr val="15904B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239A5B"/>
                </a:solidFill>
                <a:latin typeface="Calibri"/>
                <a:cs typeface="Calibri"/>
              </a:rPr>
              <a:t>Cheliyan</a:t>
            </a:r>
            <a:r>
              <a:rPr sz="2250" spc="440" dirty="0">
                <a:solidFill>
                  <a:srgbClr val="239A5B"/>
                </a:solidFill>
                <a:latin typeface="Calibri"/>
                <a:cs typeface="Calibri"/>
              </a:rPr>
              <a:t> </a:t>
            </a:r>
            <a:r>
              <a:rPr sz="2250" spc="-25" dirty="0">
                <a:solidFill>
                  <a:srgbClr val="388A5E"/>
                </a:solidFill>
                <a:latin typeface="Calibri"/>
                <a:cs typeface="Calibri"/>
              </a:rPr>
              <a:t>ll</a:t>
            </a:r>
            <a:endParaRPr sz="2250">
              <a:latin typeface="Calibri"/>
              <a:cs typeface="Calibri"/>
            </a:endParaRPr>
          </a:p>
          <a:p>
            <a:pPr marL="372745" indent="-360045">
              <a:lnSpc>
                <a:spcPct val="100000"/>
              </a:lnSpc>
              <a:spcBef>
                <a:spcPts val="645"/>
              </a:spcBef>
              <a:buClr>
                <a:srgbClr val="00B150"/>
              </a:buClr>
              <a:buChar char="•"/>
              <a:tabLst>
                <a:tab pos="372745" algn="l"/>
              </a:tabLst>
            </a:pPr>
            <a:r>
              <a:rPr sz="2350" dirty="0">
                <a:solidFill>
                  <a:srgbClr val="389164"/>
                </a:solidFill>
                <a:latin typeface="Calibri"/>
                <a:cs typeface="Calibri"/>
              </a:rPr>
              <a:t>Kadalan</a:t>
            </a:r>
            <a:r>
              <a:rPr sz="2350" spc="90" dirty="0">
                <a:solidFill>
                  <a:srgbClr val="389164"/>
                </a:solidFill>
                <a:latin typeface="Calibri"/>
                <a:cs typeface="Calibri"/>
              </a:rPr>
              <a:t> </a:t>
            </a:r>
            <a:r>
              <a:rPr sz="2350" spc="-10" dirty="0">
                <a:solidFill>
                  <a:srgbClr val="1F9E59"/>
                </a:solidFill>
                <a:latin typeface="Calibri"/>
                <a:cs typeface="Calibri"/>
              </a:rPr>
              <a:t>valuthi</a:t>
            </a:r>
            <a:endParaRPr sz="2350">
              <a:latin typeface="Calibri"/>
              <a:cs typeface="Calibri"/>
            </a:endParaRPr>
          </a:p>
          <a:p>
            <a:pPr marL="374015" indent="-351155">
              <a:lnSpc>
                <a:spcPct val="100000"/>
              </a:lnSpc>
              <a:spcBef>
                <a:spcPts val="775"/>
              </a:spcBef>
              <a:buClr>
                <a:srgbClr val="01B14F"/>
              </a:buClr>
              <a:buChar char="•"/>
              <a:tabLst>
                <a:tab pos="374015" algn="l"/>
              </a:tabLst>
            </a:pPr>
            <a:r>
              <a:rPr sz="2200" spc="55" dirty="0">
                <a:solidFill>
                  <a:srgbClr val="16A54F"/>
                </a:solidFill>
                <a:latin typeface="Calibri"/>
                <a:cs typeface="Calibri"/>
              </a:rPr>
              <a:t>Nan</a:t>
            </a:r>
            <a:r>
              <a:rPr sz="2200" spc="200" dirty="0">
                <a:solidFill>
                  <a:srgbClr val="16A54F"/>
                </a:solidFill>
                <a:latin typeface="Calibri"/>
                <a:cs typeface="Calibri"/>
              </a:rPr>
              <a:t> </a:t>
            </a:r>
            <a:r>
              <a:rPr sz="2200" spc="55" dirty="0">
                <a:solidFill>
                  <a:srgbClr val="11A156"/>
                </a:solidFill>
                <a:latin typeface="Calibri"/>
                <a:cs typeface="Calibri"/>
              </a:rPr>
              <a:t>Maran</a:t>
            </a:r>
            <a:endParaRPr sz="2200">
              <a:latin typeface="Calibri"/>
              <a:cs typeface="Calibri"/>
            </a:endParaRPr>
          </a:p>
          <a:p>
            <a:pPr marL="372745" indent="-360045">
              <a:lnSpc>
                <a:spcPct val="100000"/>
              </a:lnSpc>
              <a:spcBef>
                <a:spcPts val="655"/>
              </a:spcBef>
              <a:buClr>
                <a:srgbClr val="0AAF52"/>
              </a:buClr>
              <a:buChar char="•"/>
              <a:tabLst>
                <a:tab pos="372745" algn="l"/>
              </a:tabLst>
            </a:pPr>
            <a:r>
              <a:rPr sz="2350" dirty="0">
                <a:solidFill>
                  <a:srgbClr val="2D9157"/>
                </a:solidFill>
                <a:latin typeface="Calibri"/>
                <a:cs typeface="Calibri"/>
              </a:rPr>
              <a:t>Kadalul</a:t>
            </a:r>
            <a:r>
              <a:rPr sz="2350" spc="25" dirty="0">
                <a:solidFill>
                  <a:srgbClr val="2D9157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F9E57"/>
                </a:solidFill>
                <a:latin typeface="Calibri"/>
                <a:cs typeface="Calibri"/>
              </a:rPr>
              <a:t>Maintha</a:t>
            </a:r>
            <a:r>
              <a:rPr sz="2350" spc="100" dirty="0">
                <a:solidFill>
                  <a:srgbClr val="1F9E57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B9564"/>
                </a:solidFill>
                <a:latin typeface="Calibri"/>
                <a:cs typeface="Calibri"/>
              </a:rPr>
              <a:t>Ukkirap</a:t>
            </a:r>
            <a:r>
              <a:rPr sz="2350" spc="90" dirty="0">
                <a:solidFill>
                  <a:srgbClr val="2B9564"/>
                </a:solidFill>
                <a:latin typeface="Calibri"/>
                <a:cs typeface="Calibri"/>
              </a:rPr>
              <a:t> </a:t>
            </a:r>
            <a:r>
              <a:rPr sz="2350" spc="-10" dirty="0">
                <a:solidFill>
                  <a:srgbClr val="2F9364"/>
                </a:solidFill>
                <a:latin typeface="Calibri"/>
                <a:cs typeface="Calibri"/>
              </a:rPr>
              <a:t>Peruvaludi</a:t>
            </a:r>
            <a:endParaRPr sz="2350">
              <a:latin typeface="Calibri"/>
              <a:cs typeface="Calibri"/>
            </a:endParaRPr>
          </a:p>
          <a:p>
            <a:pPr marL="373380" marR="145415" indent="-360045">
              <a:lnSpc>
                <a:spcPct val="106800"/>
              </a:lnSpc>
              <a:spcBef>
                <a:spcPts val="545"/>
              </a:spcBef>
              <a:buClr>
                <a:srgbClr val="05AC4D"/>
              </a:buClr>
              <a:buChar char="•"/>
              <a:tabLst>
                <a:tab pos="375285" algn="l"/>
              </a:tabLst>
            </a:pPr>
            <a:r>
              <a:rPr sz="2250" spc="10" dirty="0">
                <a:solidFill>
                  <a:srgbClr val="18994D"/>
                </a:solidFill>
                <a:latin typeface="Calibri"/>
                <a:cs typeface="Calibri"/>
              </a:rPr>
              <a:t>Nedunj</a:t>
            </a:r>
            <a:r>
              <a:rPr sz="2250" spc="370" dirty="0">
                <a:solidFill>
                  <a:srgbClr val="18994D"/>
                </a:solidFill>
                <a:latin typeface="Calibri"/>
                <a:cs typeface="Calibri"/>
              </a:rPr>
              <a:t> </a:t>
            </a:r>
            <a:r>
              <a:rPr sz="2250" spc="10" dirty="0">
                <a:solidFill>
                  <a:srgbClr val="28975D"/>
                </a:solidFill>
                <a:latin typeface="Calibri"/>
                <a:cs typeface="Calibri"/>
              </a:rPr>
              <a:t>Cheliyan</a:t>
            </a:r>
            <a:r>
              <a:rPr sz="2250" spc="425" dirty="0">
                <a:solidFill>
                  <a:srgbClr val="28975D"/>
                </a:solidFill>
                <a:latin typeface="Calibri"/>
                <a:cs typeface="Calibri"/>
              </a:rPr>
              <a:t> </a:t>
            </a:r>
            <a:r>
              <a:rPr sz="2250" spc="10" dirty="0">
                <a:solidFill>
                  <a:srgbClr val="2D935E"/>
                </a:solidFill>
                <a:latin typeface="Calibri"/>
                <a:cs typeface="Calibri"/>
              </a:rPr>
              <a:t>III</a:t>
            </a:r>
            <a:r>
              <a:rPr sz="2250" spc="340" dirty="0">
                <a:solidFill>
                  <a:srgbClr val="2D935E"/>
                </a:solidFill>
                <a:latin typeface="Calibri"/>
                <a:cs typeface="Calibri"/>
              </a:rPr>
              <a:t> </a:t>
            </a:r>
            <a:r>
              <a:rPr sz="2250" spc="10" dirty="0">
                <a:solidFill>
                  <a:srgbClr val="549C77"/>
                </a:solidFill>
                <a:latin typeface="Calibri"/>
                <a:cs typeface="Calibri"/>
              </a:rPr>
              <a:t>(Talaiyaalanganathu</a:t>
            </a:r>
            <a:r>
              <a:rPr sz="2250" spc="240" dirty="0">
                <a:solidFill>
                  <a:srgbClr val="549C77"/>
                </a:solidFill>
                <a:latin typeface="Calibri"/>
                <a:cs typeface="Calibri"/>
              </a:rPr>
              <a:t> </a:t>
            </a:r>
            <a:r>
              <a:rPr sz="2250" spc="10" dirty="0">
                <a:solidFill>
                  <a:srgbClr val="1F9559"/>
                </a:solidFill>
                <a:latin typeface="Calibri"/>
                <a:cs typeface="Calibri"/>
              </a:rPr>
              <a:t>Seruvendra</a:t>
            </a:r>
            <a:r>
              <a:rPr sz="2250" spc="530" dirty="0">
                <a:solidFill>
                  <a:srgbClr val="1F9559"/>
                </a:solidFill>
                <a:latin typeface="Calibri"/>
                <a:cs typeface="Calibri"/>
              </a:rPr>
              <a:t> </a:t>
            </a:r>
            <a:r>
              <a:rPr sz="2250" spc="-10" dirty="0">
                <a:solidFill>
                  <a:srgbClr val="13A55D"/>
                </a:solidFill>
                <a:latin typeface="Calibri"/>
                <a:cs typeface="Calibri"/>
              </a:rPr>
              <a:t>Nedunj 	</a:t>
            </a:r>
            <a:r>
              <a:rPr sz="2250" spc="-10" dirty="0">
                <a:solidFill>
                  <a:srgbClr val="269A5D"/>
                </a:solidFill>
                <a:latin typeface="Calibri"/>
                <a:cs typeface="Calibri"/>
              </a:rPr>
              <a:t>Cheliyan)</a:t>
            </a:r>
            <a:endParaRPr sz="2250">
              <a:latin typeface="Calibri"/>
              <a:cs typeface="Calibri"/>
            </a:endParaRPr>
          </a:p>
          <a:p>
            <a:pPr marL="373380" indent="-360680">
              <a:lnSpc>
                <a:spcPct val="100000"/>
              </a:lnSpc>
              <a:spcBef>
                <a:spcPts val="730"/>
              </a:spcBef>
              <a:buClr>
                <a:srgbClr val="07B556"/>
              </a:buClr>
              <a:buChar char="•"/>
              <a:tabLst>
                <a:tab pos="373380" algn="l"/>
              </a:tabLst>
            </a:pPr>
            <a:r>
              <a:rPr sz="2300" dirty="0">
                <a:solidFill>
                  <a:srgbClr val="1C9E56"/>
                </a:solidFill>
                <a:latin typeface="Calibri"/>
                <a:cs typeface="Calibri"/>
              </a:rPr>
              <a:t>Maran</a:t>
            </a:r>
            <a:r>
              <a:rPr sz="2300" spc="125" dirty="0">
                <a:solidFill>
                  <a:srgbClr val="1C9E56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1DA559"/>
                </a:solidFill>
                <a:latin typeface="Calibri"/>
                <a:cs typeface="Calibri"/>
              </a:rPr>
              <a:t>Valudi</a:t>
            </a:r>
            <a:endParaRPr sz="2300">
              <a:latin typeface="Calibri"/>
              <a:cs typeface="Calibri"/>
            </a:endParaRPr>
          </a:p>
          <a:p>
            <a:pPr marL="373380" indent="-351790">
              <a:lnSpc>
                <a:spcPct val="100000"/>
              </a:lnSpc>
              <a:spcBef>
                <a:spcPts val="720"/>
              </a:spcBef>
              <a:buClr>
                <a:srgbClr val="00B354"/>
              </a:buClr>
              <a:buChar char="•"/>
              <a:tabLst>
                <a:tab pos="373380" algn="l"/>
              </a:tabLst>
            </a:pPr>
            <a:r>
              <a:rPr sz="2300" dirty="0">
                <a:solidFill>
                  <a:srgbClr val="0FA150"/>
                </a:solidFill>
                <a:latin typeface="Calibri"/>
                <a:cs typeface="Calibri"/>
              </a:rPr>
              <a:t>Musiri</a:t>
            </a:r>
            <a:r>
              <a:rPr sz="2300" spc="245" dirty="0">
                <a:solidFill>
                  <a:srgbClr val="0FA150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5A556"/>
                </a:solidFill>
                <a:latin typeface="Calibri"/>
                <a:cs typeface="Calibri"/>
              </a:rPr>
              <a:t>Mutriya</a:t>
            </a:r>
            <a:r>
              <a:rPr sz="2300" spc="225" dirty="0">
                <a:solidFill>
                  <a:srgbClr val="15A556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21A55E"/>
                </a:solidFill>
                <a:latin typeface="Calibri"/>
                <a:cs typeface="Calibri"/>
              </a:rPr>
              <a:t>Cheliyan</a:t>
            </a:r>
            <a:endParaRPr sz="2300">
              <a:latin typeface="Calibri"/>
              <a:cs typeface="Calibri"/>
            </a:endParaRPr>
          </a:p>
          <a:p>
            <a:pPr marL="373380" indent="-351790">
              <a:lnSpc>
                <a:spcPct val="100000"/>
              </a:lnSpc>
              <a:spcBef>
                <a:spcPts val="685"/>
              </a:spcBef>
              <a:buClr>
                <a:srgbClr val="01B554"/>
              </a:buClr>
              <a:buChar char="•"/>
              <a:tabLst>
                <a:tab pos="373380" algn="l"/>
              </a:tabLst>
            </a:pPr>
            <a:r>
              <a:rPr sz="2300" spc="-10" dirty="0">
                <a:solidFill>
                  <a:srgbClr val="11A85B"/>
                </a:solidFill>
                <a:latin typeface="Calibri"/>
                <a:cs typeface="Calibri"/>
              </a:rPr>
              <a:t>Pudappandiyan</a:t>
            </a:r>
            <a:endParaRPr sz="2300">
              <a:latin typeface="Calibri"/>
              <a:cs typeface="Calibri"/>
            </a:endParaRPr>
          </a:p>
          <a:p>
            <a:pPr marL="368300" marR="572770" indent="-347345">
              <a:lnSpc>
                <a:spcPct val="102200"/>
              </a:lnSpc>
              <a:spcBef>
                <a:spcPts val="570"/>
              </a:spcBef>
              <a:buClr>
                <a:srgbClr val="01B14F"/>
              </a:buClr>
              <a:buChar char="•"/>
              <a:tabLst>
                <a:tab pos="374650" algn="l"/>
              </a:tabLst>
            </a:pPr>
            <a:r>
              <a:rPr sz="2350" dirty="0">
                <a:solidFill>
                  <a:srgbClr val="24955B"/>
                </a:solidFill>
                <a:latin typeface="Calibri"/>
                <a:cs typeface="Calibri"/>
              </a:rPr>
              <a:t>The</a:t>
            </a:r>
            <a:r>
              <a:rPr sz="2350" spc="25" dirty="0">
                <a:solidFill>
                  <a:srgbClr val="24955B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33955B"/>
                </a:solidFill>
                <a:latin typeface="Calibri"/>
                <a:cs typeface="Calibri"/>
              </a:rPr>
              <a:t>Pandyans</a:t>
            </a:r>
            <a:r>
              <a:rPr sz="2350" spc="125" dirty="0">
                <a:solidFill>
                  <a:srgbClr val="33955B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F955E"/>
                </a:solidFill>
                <a:latin typeface="Calibri"/>
                <a:cs typeface="Calibri"/>
              </a:rPr>
              <a:t>influences</a:t>
            </a:r>
            <a:r>
              <a:rPr sz="2350" spc="180" dirty="0">
                <a:solidFill>
                  <a:srgbClr val="2F955E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5A556"/>
                </a:solidFill>
                <a:latin typeface="Calibri"/>
                <a:cs typeface="Calibri"/>
              </a:rPr>
              <a:t>were</a:t>
            </a:r>
            <a:r>
              <a:rPr sz="2350" spc="20" dirty="0">
                <a:solidFill>
                  <a:srgbClr val="15A556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F9760"/>
                </a:solidFill>
                <a:latin typeface="Calibri"/>
                <a:cs typeface="Calibri"/>
              </a:rPr>
              <a:t>seen</a:t>
            </a:r>
            <a:r>
              <a:rPr sz="2350" spc="65" dirty="0">
                <a:solidFill>
                  <a:srgbClr val="2F9760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DA762"/>
                </a:solidFill>
                <a:latin typeface="Calibri"/>
                <a:cs typeface="Calibri"/>
              </a:rPr>
              <a:t>at</a:t>
            </a:r>
            <a:r>
              <a:rPr sz="2350" spc="-10" dirty="0">
                <a:solidFill>
                  <a:srgbClr val="1DA762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0CAA52"/>
                </a:solidFill>
                <a:latin typeface="Calibri"/>
                <a:cs typeface="Calibri"/>
              </a:rPr>
              <a:t>the</a:t>
            </a:r>
            <a:r>
              <a:rPr sz="2350" spc="-15" dirty="0">
                <a:solidFill>
                  <a:srgbClr val="0CAA52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A975D"/>
                </a:solidFill>
                <a:latin typeface="Calibri"/>
                <a:cs typeface="Calibri"/>
              </a:rPr>
              <a:t>highest</a:t>
            </a:r>
            <a:r>
              <a:rPr sz="2350" spc="60" dirty="0">
                <a:solidFill>
                  <a:srgbClr val="2A975D"/>
                </a:solidFill>
                <a:latin typeface="Calibri"/>
                <a:cs typeface="Calibri"/>
              </a:rPr>
              <a:t> </a:t>
            </a:r>
            <a:r>
              <a:rPr sz="2350" spc="-10" dirty="0">
                <a:solidFill>
                  <a:srgbClr val="0CA352"/>
                </a:solidFill>
                <a:latin typeface="Calibri"/>
                <a:cs typeface="Calibri"/>
              </a:rPr>
              <a:t>point 	</a:t>
            </a:r>
            <a:r>
              <a:rPr sz="2350" dirty="0">
                <a:solidFill>
                  <a:srgbClr val="2DAC64"/>
                </a:solidFill>
                <a:latin typeface="Calibri"/>
                <a:cs typeface="Calibri"/>
              </a:rPr>
              <a:t>during</a:t>
            </a:r>
            <a:r>
              <a:rPr sz="2350" spc="70" dirty="0">
                <a:solidFill>
                  <a:srgbClr val="2DAC64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059E4D"/>
                </a:solidFill>
                <a:latin typeface="Calibri"/>
                <a:cs typeface="Calibri"/>
              </a:rPr>
              <a:t>the</a:t>
            </a:r>
            <a:r>
              <a:rPr sz="2350" spc="-30" dirty="0">
                <a:solidFill>
                  <a:srgbClr val="059E4D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38905D"/>
                </a:solidFill>
                <a:latin typeface="Calibri"/>
                <a:cs typeface="Calibri"/>
              </a:rPr>
              <a:t>reigns</a:t>
            </a:r>
            <a:r>
              <a:rPr sz="2350" spc="90" dirty="0">
                <a:solidFill>
                  <a:srgbClr val="38905D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19554"/>
                </a:solidFill>
                <a:latin typeface="Calibri"/>
                <a:cs typeface="Calibri"/>
              </a:rPr>
              <a:t>of</a:t>
            </a:r>
            <a:r>
              <a:rPr sz="2350" spc="-35" dirty="0">
                <a:solidFill>
                  <a:srgbClr val="219554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19C5B"/>
                </a:solidFill>
                <a:latin typeface="Calibri"/>
                <a:cs typeface="Calibri"/>
              </a:rPr>
              <a:t>Jatavarman</a:t>
            </a:r>
            <a:r>
              <a:rPr sz="2350" spc="175" dirty="0">
                <a:solidFill>
                  <a:srgbClr val="219C5B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34975D"/>
                </a:solidFill>
                <a:latin typeface="Calibri"/>
                <a:cs typeface="Calibri"/>
              </a:rPr>
              <a:t>Sundara's,</a:t>
            </a:r>
            <a:r>
              <a:rPr sz="2350" spc="60" dirty="0">
                <a:solidFill>
                  <a:srgbClr val="34975D"/>
                </a:solidFill>
                <a:latin typeface="Calibri"/>
                <a:cs typeface="Calibri"/>
              </a:rPr>
              <a:t> </a:t>
            </a:r>
            <a:r>
              <a:rPr sz="2350" spc="-35" dirty="0">
                <a:solidFill>
                  <a:srgbClr val="1FA05E"/>
                </a:solidFill>
                <a:latin typeface="Calibri"/>
                <a:cs typeface="Calibri"/>
              </a:rPr>
              <a:t>1251-</a:t>
            </a:r>
            <a:r>
              <a:rPr sz="2350" spc="-25" dirty="0">
                <a:solidFill>
                  <a:srgbClr val="1FA05E"/>
                </a:solidFill>
                <a:latin typeface="Calibri"/>
                <a:cs typeface="Calibri"/>
              </a:rPr>
              <a:t>68.</a:t>
            </a:r>
            <a:endParaRPr sz="23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5584" y="215998"/>
            <a:ext cx="4271645" cy="710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500" i="0" dirty="0">
                <a:solidFill>
                  <a:srgbClr val="BC0000"/>
                </a:solidFill>
                <a:latin typeface="Calibri"/>
                <a:cs typeface="Calibri"/>
              </a:rPr>
              <a:t>Visit</a:t>
            </a:r>
            <a:r>
              <a:rPr sz="4500" i="0" spc="-10" dirty="0">
                <a:solidFill>
                  <a:srgbClr val="BC0000"/>
                </a:solidFill>
                <a:latin typeface="Calibri"/>
                <a:cs typeface="Calibri"/>
              </a:rPr>
              <a:t> </a:t>
            </a:r>
            <a:r>
              <a:rPr sz="4500" i="0" dirty="0">
                <a:solidFill>
                  <a:srgbClr val="C30000"/>
                </a:solidFill>
                <a:latin typeface="Calibri"/>
                <a:cs typeface="Calibri"/>
              </a:rPr>
              <a:t>of</a:t>
            </a:r>
            <a:r>
              <a:rPr sz="4500" i="0" spc="-75" dirty="0">
                <a:solidFill>
                  <a:srgbClr val="C30000"/>
                </a:solidFill>
                <a:latin typeface="Calibri"/>
                <a:cs typeface="Calibri"/>
              </a:rPr>
              <a:t> </a:t>
            </a:r>
            <a:r>
              <a:rPr sz="4500" i="0" spc="-20" dirty="0">
                <a:solidFill>
                  <a:srgbClr val="CD000A"/>
                </a:solidFill>
                <a:latin typeface="Calibri"/>
                <a:cs typeface="Calibri"/>
              </a:rPr>
              <a:t>Marcopolo</a:t>
            </a:r>
            <a:endParaRPr sz="45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6561" y="1227782"/>
            <a:ext cx="7811770" cy="4378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68935" marR="87630" indent="-356870">
              <a:lnSpc>
                <a:spcPct val="101299"/>
              </a:lnSpc>
              <a:spcBef>
                <a:spcPts val="90"/>
              </a:spcBef>
              <a:buChar char="•"/>
              <a:tabLst>
                <a:tab pos="368935" algn="l"/>
                <a:tab pos="373380" algn="l"/>
              </a:tabLst>
            </a:pPr>
            <a:r>
              <a:rPr sz="2750" dirty="0">
                <a:solidFill>
                  <a:srgbClr val="00AA48"/>
                </a:solidFill>
                <a:latin typeface="Calibri"/>
                <a:cs typeface="Calibri"/>
              </a:rPr>
              <a:t>	</a:t>
            </a:r>
            <a:r>
              <a:rPr sz="2750" dirty="0">
                <a:solidFill>
                  <a:srgbClr val="16A156"/>
                </a:solidFill>
                <a:latin typeface="Calibri"/>
                <a:cs typeface="Calibri"/>
              </a:rPr>
              <a:t>Marcopolo,</a:t>
            </a:r>
            <a:r>
              <a:rPr sz="2750" spc="125" dirty="0">
                <a:solidFill>
                  <a:srgbClr val="16A156"/>
                </a:solidFill>
                <a:latin typeface="Calibri"/>
                <a:cs typeface="Calibri"/>
              </a:rPr>
              <a:t> </a:t>
            </a:r>
            <a:r>
              <a:rPr sz="2750" spc="50" dirty="0">
                <a:solidFill>
                  <a:srgbClr val="239C60"/>
                </a:solidFill>
                <a:latin typeface="Calibri"/>
                <a:cs typeface="Calibri"/>
              </a:rPr>
              <a:t>a</a:t>
            </a:r>
            <a:r>
              <a:rPr sz="2750" spc="-114" dirty="0">
                <a:solidFill>
                  <a:srgbClr val="239C60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11A356"/>
                </a:solidFill>
                <a:latin typeface="Calibri"/>
                <a:cs typeface="Calibri"/>
              </a:rPr>
              <a:t>Venetian</a:t>
            </a:r>
            <a:r>
              <a:rPr sz="2750" spc="135" dirty="0">
                <a:solidFill>
                  <a:srgbClr val="11A356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219C5D"/>
                </a:solidFill>
                <a:latin typeface="Calibri"/>
                <a:cs typeface="Calibri"/>
              </a:rPr>
              <a:t>traveller</a:t>
            </a:r>
            <a:r>
              <a:rPr sz="2750" spc="70" dirty="0">
                <a:solidFill>
                  <a:srgbClr val="219C5D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2D8C62"/>
                </a:solidFill>
                <a:latin typeface="Calibri"/>
                <a:cs typeface="Calibri"/>
              </a:rPr>
              <a:t>landed</a:t>
            </a:r>
            <a:r>
              <a:rPr sz="2750" spc="55" dirty="0">
                <a:solidFill>
                  <a:srgbClr val="2D8C62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318E67"/>
                </a:solidFill>
                <a:latin typeface="Calibri"/>
                <a:cs typeface="Calibri"/>
              </a:rPr>
              <a:t>in</a:t>
            </a:r>
            <a:r>
              <a:rPr sz="2750" spc="10" dirty="0">
                <a:solidFill>
                  <a:srgbClr val="318E67"/>
                </a:solidFill>
                <a:latin typeface="Calibri"/>
                <a:cs typeface="Calibri"/>
              </a:rPr>
              <a:t> </a:t>
            </a:r>
            <a:r>
              <a:rPr sz="2750" spc="-10" dirty="0">
                <a:solidFill>
                  <a:srgbClr val="15A354"/>
                </a:solidFill>
                <a:latin typeface="Calibri"/>
                <a:cs typeface="Calibri"/>
              </a:rPr>
              <a:t>Pandya </a:t>
            </a:r>
            <a:r>
              <a:rPr sz="2750" dirty="0">
                <a:solidFill>
                  <a:srgbClr val="1AA059"/>
                </a:solidFill>
                <a:latin typeface="Calibri"/>
                <a:cs typeface="Calibri"/>
              </a:rPr>
              <a:t>Empire</a:t>
            </a:r>
            <a:r>
              <a:rPr sz="2750" spc="95" dirty="0">
                <a:solidFill>
                  <a:srgbClr val="1AA059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1F9C59"/>
                </a:solidFill>
                <a:latin typeface="Calibri"/>
                <a:cs typeface="Calibri"/>
              </a:rPr>
              <a:t>(at</a:t>
            </a:r>
            <a:r>
              <a:rPr sz="2750" spc="10" dirty="0">
                <a:solidFill>
                  <a:srgbClr val="1F9C59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2A8E60"/>
                </a:solidFill>
                <a:latin typeface="Calibri"/>
                <a:cs typeface="Calibri"/>
              </a:rPr>
              <a:t>Kayal)</a:t>
            </a:r>
            <a:r>
              <a:rPr sz="2750" spc="60" dirty="0">
                <a:solidFill>
                  <a:srgbClr val="2A8E60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318E60"/>
                </a:solidFill>
                <a:latin typeface="Calibri"/>
                <a:cs typeface="Calibri"/>
              </a:rPr>
              <a:t>in</a:t>
            </a:r>
            <a:r>
              <a:rPr sz="2750" spc="-55" dirty="0">
                <a:solidFill>
                  <a:srgbClr val="318E60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0CA14F"/>
                </a:solidFill>
                <a:latin typeface="Calibri"/>
                <a:cs typeface="Calibri"/>
              </a:rPr>
              <a:t>13th</a:t>
            </a:r>
            <a:r>
              <a:rPr sz="2750" spc="-40" dirty="0">
                <a:solidFill>
                  <a:srgbClr val="0CA14F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249A5E"/>
                </a:solidFill>
                <a:latin typeface="Calibri"/>
                <a:cs typeface="Calibri"/>
              </a:rPr>
              <a:t>century</a:t>
            </a:r>
            <a:r>
              <a:rPr sz="2750" spc="210" dirty="0">
                <a:solidFill>
                  <a:srgbClr val="249A5E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239359"/>
                </a:solidFill>
                <a:latin typeface="Calibri"/>
                <a:cs typeface="Calibri"/>
              </a:rPr>
              <a:t>and</a:t>
            </a:r>
            <a:r>
              <a:rPr sz="2750" spc="40" dirty="0">
                <a:solidFill>
                  <a:srgbClr val="239359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2F9067"/>
                </a:solidFill>
                <a:latin typeface="Calibri"/>
                <a:cs typeface="Calibri"/>
              </a:rPr>
              <a:t>impressed</a:t>
            </a:r>
            <a:r>
              <a:rPr sz="2750" spc="145" dirty="0">
                <a:solidFill>
                  <a:srgbClr val="2F9067"/>
                </a:solidFill>
                <a:latin typeface="Calibri"/>
                <a:cs typeface="Calibri"/>
              </a:rPr>
              <a:t> </a:t>
            </a:r>
            <a:r>
              <a:rPr sz="2750" spc="-25" dirty="0">
                <a:solidFill>
                  <a:srgbClr val="18A559"/>
                </a:solidFill>
                <a:latin typeface="Calibri"/>
                <a:cs typeface="Calibri"/>
              </a:rPr>
              <a:t>by </a:t>
            </a:r>
            <a:r>
              <a:rPr sz="2750" dirty="0">
                <a:solidFill>
                  <a:srgbClr val="269E59"/>
                </a:solidFill>
                <a:latin typeface="Calibri"/>
                <a:cs typeface="Calibri"/>
              </a:rPr>
              <a:t>the</a:t>
            </a:r>
            <a:r>
              <a:rPr sz="2750" spc="45" dirty="0">
                <a:solidFill>
                  <a:srgbClr val="269E59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16AC5D"/>
                </a:solidFill>
                <a:latin typeface="Calibri"/>
                <a:cs typeface="Calibri"/>
              </a:rPr>
              <a:t>wealth</a:t>
            </a:r>
            <a:r>
              <a:rPr sz="2750" spc="85" dirty="0">
                <a:solidFill>
                  <a:srgbClr val="16AC5D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1AA14F"/>
                </a:solidFill>
                <a:latin typeface="Calibri"/>
                <a:cs typeface="Calibri"/>
              </a:rPr>
              <a:t>and</a:t>
            </a:r>
            <a:r>
              <a:rPr sz="2750" spc="15" dirty="0">
                <a:solidFill>
                  <a:srgbClr val="1AA14F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1F9A57"/>
                </a:solidFill>
                <a:latin typeface="Calibri"/>
                <a:cs typeface="Calibri"/>
              </a:rPr>
              <a:t>magnificence</a:t>
            </a:r>
            <a:r>
              <a:rPr sz="2750" spc="320" dirty="0">
                <a:solidFill>
                  <a:srgbClr val="1F9A57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1A9757"/>
                </a:solidFill>
                <a:latin typeface="Calibri"/>
                <a:cs typeface="Calibri"/>
              </a:rPr>
              <a:t>of</a:t>
            </a:r>
            <a:r>
              <a:rPr sz="2750" spc="95" dirty="0">
                <a:solidFill>
                  <a:srgbClr val="1A9757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21975D"/>
                </a:solidFill>
                <a:latin typeface="Calibri"/>
                <a:cs typeface="Calibri"/>
              </a:rPr>
              <a:t>the</a:t>
            </a:r>
            <a:r>
              <a:rPr sz="2750" spc="40" dirty="0">
                <a:solidFill>
                  <a:srgbClr val="21975D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1C9E59"/>
                </a:solidFill>
                <a:latin typeface="Calibri"/>
                <a:cs typeface="Calibri"/>
              </a:rPr>
              <a:t>King,</a:t>
            </a:r>
            <a:r>
              <a:rPr sz="2750" spc="70" dirty="0">
                <a:solidFill>
                  <a:srgbClr val="1C9E59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24A35E"/>
                </a:solidFill>
                <a:latin typeface="Calibri"/>
                <a:cs typeface="Calibri"/>
              </a:rPr>
              <a:t>Prince</a:t>
            </a:r>
            <a:r>
              <a:rPr sz="2750" spc="210" dirty="0">
                <a:solidFill>
                  <a:srgbClr val="24A35E"/>
                </a:solidFill>
                <a:latin typeface="Calibri"/>
                <a:cs typeface="Calibri"/>
              </a:rPr>
              <a:t> </a:t>
            </a:r>
            <a:r>
              <a:rPr sz="2750" spc="-25" dirty="0">
                <a:solidFill>
                  <a:srgbClr val="2B9C60"/>
                </a:solidFill>
                <a:latin typeface="Calibri"/>
                <a:cs typeface="Calibri"/>
              </a:rPr>
              <a:t>as </a:t>
            </a:r>
            <a:r>
              <a:rPr sz="2800" dirty="0">
                <a:solidFill>
                  <a:srgbClr val="0FAA5D"/>
                </a:solidFill>
                <a:latin typeface="Calibri"/>
                <a:cs typeface="Calibri"/>
              </a:rPr>
              <a:t>well</a:t>
            </a:r>
            <a:r>
              <a:rPr sz="2800" spc="40" dirty="0">
                <a:solidFill>
                  <a:srgbClr val="0FAA5D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1D9357"/>
                </a:solidFill>
                <a:latin typeface="Calibri"/>
                <a:cs typeface="Calibri"/>
              </a:rPr>
              <a:t>as</a:t>
            </a:r>
            <a:r>
              <a:rPr sz="2800" spc="10" dirty="0">
                <a:solidFill>
                  <a:srgbClr val="1D9357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1AA154"/>
                </a:solidFill>
                <a:latin typeface="Calibri"/>
                <a:cs typeface="Calibri"/>
              </a:rPr>
              <a:t>people,</a:t>
            </a:r>
            <a:r>
              <a:rPr sz="2800" spc="155" dirty="0">
                <a:solidFill>
                  <a:srgbClr val="1AA154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AA850"/>
                </a:solidFill>
                <a:latin typeface="Calibri"/>
                <a:cs typeface="Calibri"/>
              </a:rPr>
              <a:t>tagged</a:t>
            </a:r>
            <a:r>
              <a:rPr sz="2800" spc="30" dirty="0">
                <a:solidFill>
                  <a:srgbClr val="0AA85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B9766"/>
                </a:solidFill>
                <a:latin typeface="Calibri"/>
                <a:cs typeface="Calibri"/>
              </a:rPr>
              <a:t>it</a:t>
            </a:r>
            <a:r>
              <a:rPr sz="2800" spc="-45" dirty="0">
                <a:solidFill>
                  <a:srgbClr val="2B9766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1C9A5B"/>
                </a:solidFill>
                <a:latin typeface="Calibri"/>
                <a:cs typeface="Calibri"/>
              </a:rPr>
              <a:t>as</a:t>
            </a:r>
            <a:r>
              <a:rPr sz="2800" spc="-30" dirty="0">
                <a:solidFill>
                  <a:srgbClr val="1C9A5B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5AA54"/>
                </a:solidFill>
                <a:latin typeface="Calibri"/>
                <a:cs typeface="Calibri"/>
              </a:rPr>
              <a:t>the</a:t>
            </a:r>
            <a:r>
              <a:rPr sz="2800" spc="-70" dirty="0">
                <a:solidFill>
                  <a:srgbClr val="05AA54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11A554"/>
                </a:solidFill>
                <a:latin typeface="Calibri"/>
                <a:cs typeface="Calibri"/>
              </a:rPr>
              <a:t>richest</a:t>
            </a:r>
            <a:r>
              <a:rPr sz="2800" spc="-35" dirty="0">
                <a:solidFill>
                  <a:srgbClr val="11A554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13A557"/>
                </a:solidFill>
                <a:latin typeface="Calibri"/>
                <a:cs typeface="Calibri"/>
              </a:rPr>
              <a:t>kingdom</a:t>
            </a:r>
            <a:r>
              <a:rPr sz="2800" spc="85" dirty="0">
                <a:solidFill>
                  <a:srgbClr val="13A557"/>
                </a:solidFill>
                <a:latin typeface="Calibri"/>
                <a:cs typeface="Calibri"/>
              </a:rPr>
              <a:t> </a:t>
            </a:r>
            <a:r>
              <a:rPr sz="2800" spc="50" dirty="0">
                <a:solidFill>
                  <a:srgbClr val="0AA852"/>
                </a:solidFill>
                <a:latin typeface="Calibri"/>
                <a:cs typeface="Calibri"/>
              </a:rPr>
              <a:t>in </a:t>
            </a:r>
            <a:r>
              <a:rPr sz="2750" spc="-10" dirty="0">
                <a:solidFill>
                  <a:srgbClr val="08B159"/>
                </a:solidFill>
                <a:latin typeface="Calibri"/>
                <a:cs typeface="Calibri"/>
              </a:rPr>
              <a:t>existence.</a:t>
            </a:r>
            <a:endParaRPr sz="2750">
              <a:latin typeface="Calibri"/>
              <a:cs typeface="Calibri"/>
            </a:endParaRPr>
          </a:p>
          <a:p>
            <a:pPr marL="368935" marR="5080" indent="-356870">
              <a:lnSpc>
                <a:spcPct val="101299"/>
              </a:lnSpc>
              <a:spcBef>
                <a:spcPts val="735"/>
              </a:spcBef>
              <a:buChar char="•"/>
              <a:tabLst>
                <a:tab pos="368935" algn="l"/>
                <a:tab pos="373380" algn="l"/>
              </a:tabLst>
            </a:pPr>
            <a:r>
              <a:rPr sz="2750" dirty="0">
                <a:solidFill>
                  <a:srgbClr val="01AF4B"/>
                </a:solidFill>
                <a:latin typeface="Calibri"/>
                <a:cs typeface="Calibri"/>
              </a:rPr>
              <a:t>	</a:t>
            </a:r>
            <a:r>
              <a:rPr sz="2750" spc="-10" dirty="0">
                <a:solidFill>
                  <a:srgbClr val="219C5B"/>
                </a:solidFill>
                <a:latin typeface="Calibri"/>
                <a:cs typeface="Calibri"/>
              </a:rPr>
              <a:t>However,</a:t>
            </a:r>
            <a:r>
              <a:rPr sz="2750" spc="145" dirty="0">
                <a:solidFill>
                  <a:srgbClr val="219C5B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289056"/>
                </a:solidFill>
                <a:latin typeface="Calibri"/>
                <a:cs typeface="Calibri"/>
              </a:rPr>
              <a:t>the</a:t>
            </a:r>
            <a:r>
              <a:rPr sz="2750" spc="30" dirty="0">
                <a:solidFill>
                  <a:srgbClr val="289056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31955D"/>
                </a:solidFill>
                <a:latin typeface="Calibri"/>
                <a:cs typeface="Calibri"/>
              </a:rPr>
              <a:t>same</a:t>
            </a:r>
            <a:r>
              <a:rPr sz="2750" spc="15" dirty="0">
                <a:solidFill>
                  <a:srgbClr val="31955D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389562"/>
                </a:solidFill>
                <a:latin typeface="Calibri"/>
                <a:cs typeface="Calibri"/>
              </a:rPr>
              <a:t>silting</a:t>
            </a:r>
            <a:r>
              <a:rPr sz="2750" spc="150" dirty="0">
                <a:solidFill>
                  <a:srgbClr val="389562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16A554"/>
                </a:solidFill>
                <a:latin typeface="Calibri"/>
                <a:cs typeface="Calibri"/>
              </a:rPr>
              <a:t>process</a:t>
            </a:r>
            <a:r>
              <a:rPr sz="2750" spc="55" dirty="0">
                <a:solidFill>
                  <a:srgbClr val="16A554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289A5E"/>
                </a:solidFill>
                <a:latin typeface="Calibri"/>
                <a:cs typeface="Calibri"/>
              </a:rPr>
              <a:t>in</a:t>
            </a:r>
            <a:r>
              <a:rPr sz="2750" spc="-40" dirty="0">
                <a:solidFill>
                  <a:srgbClr val="289A5E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18A554"/>
                </a:solidFill>
                <a:latin typeface="Calibri"/>
                <a:cs typeface="Calibri"/>
              </a:rPr>
              <a:t>14th</a:t>
            </a:r>
            <a:r>
              <a:rPr sz="2750" spc="65" dirty="0">
                <a:solidFill>
                  <a:srgbClr val="18A554"/>
                </a:solidFill>
                <a:latin typeface="Calibri"/>
                <a:cs typeface="Calibri"/>
              </a:rPr>
              <a:t> </a:t>
            </a:r>
            <a:r>
              <a:rPr sz="2750" spc="-10" dirty="0">
                <a:solidFill>
                  <a:srgbClr val="18A05B"/>
                </a:solidFill>
                <a:latin typeface="Calibri"/>
                <a:cs typeface="Calibri"/>
              </a:rPr>
              <a:t>century </a:t>
            </a:r>
            <a:r>
              <a:rPr sz="2800" dirty="0">
                <a:solidFill>
                  <a:srgbClr val="2A9954"/>
                </a:solidFill>
                <a:latin typeface="Calibri"/>
                <a:cs typeface="Calibri"/>
              </a:rPr>
              <a:t>caused</a:t>
            </a:r>
            <a:r>
              <a:rPr sz="2800" spc="-10" dirty="0">
                <a:solidFill>
                  <a:srgbClr val="2A9954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19C5E"/>
                </a:solidFill>
                <a:latin typeface="Calibri"/>
                <a:cs typeface="Calibri"/>
              </a:rPr>
              <a:t>the</a:t>
            </a:r>
            <a:r>
              <a:rPr sz="2800" spc="-50" dirty="0">
                <a:solidFill>
                  <a:srgbClr val="219C5E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349560"/>
                </a:solidFill>
                <a:latin typeface="Calibri"/>
                <a:cs typeface="Calibri"/>
              </a:rPr>
              <a:t>abandonment</a:t>
            </a:r>
            <a:r>
              <a:rPr sz="2800" spc="155" dirty="0">
                <a:solidFill>
                  <a:srgbClr val="34956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39756"/>
                </a:solidFill>
                <a:latin typeface="Calibri"/>
                <a:cs typeface="Calibri"/>
              </a:rPr>
              <a:t>of</a:t>
            </a:r>
            <a:r>
              <a:rPr sz="2800" spc="-40" dirty="0">
                <a:solidFill>
                  <a:srgbClr val="239756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189754"/>
                </a:solidFill>
                <a:latin typeface="Calibri"/>
                <a:cs typeface="Calibri"/>
              </a:rPr>
              <a:t>the</a:t>
            </a:r>
            <a:r>
              <a:rPr sz="2800" spc="-25" dirty="0">
                <a:solidFill>
                  <a:srgbClr val="189754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B9957"/>
                </a:solidFill>
                <a:latin typeface="Calibri"/>
                <a:cs typeface="Calibri"/>
              </a:rPr>
              <a:t>Kayal</a:t>
            </a:r>
            <a:r>
              <a:rPr sz="2800" spc="-15" dirty="0">
                <a:solidFill>
                  <a:srgbClr val="2B9957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169C54"/>
                </a:solidFill>
                <a:latin typeface="Calibri"/>
                <a:cs typeface="Calibri"/>
              </a:rPr>
              <a:t>too,</a:t>
            </a:r>
            <a:r>
              <a:rPr sz="2800" spc="-95" dirty="0">
                <a:solidFill>
                  <a:srgbClr val="169C54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1C9C59"/>
                </a:solidFill>
                <a:latin typeface="Calibri"/>
                <a:cs typeface="Calibri"/>
              </a:rPr>
              <a:t>and</a:t>
            </a:r>
            <a:r>
              <a:rPr sz="2800" spc="-85" dirty="0">
                <a:solidFill>
                  <a:srgbClr val="1C9C59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239C5B"/>
                </a:solidFill>
                <a:latin typeface="Calibri"/>
                <a:cs typeface="Calibri"/>
              </a:rPr>
              <a:t>the </a:t>
            </a:r>
            <a:r>
              <a:rPr sz="2750" dirty="0">
                <a:solidFill>
                  <a:srgbClr val="1D9C54"/>
                </a:solidFill>
                <a:latin typeface="Calibri"/>
                <a:cs typeface="Calibri"/>
              </a:rPr>
              <a:t>Portuguese</a:t>
            </a:r>
            <a:r>
              <a:rPr sz="2750" spc="229" dirty="0">
                <a:solidFill>
                  <a:srgbClr val="1D9C54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15AA59"/>
                </a:solidFill>
                <a:latin typeface="Calibri"/>
                <a:cs typeface="Calibri"/>
              </a:rPr>
              <a:t>were</a:t>
            </a:r>
            <a:r>
              <a:rPr sz="2750" spc="85" dirty="0">
                <a:solidFill>
                  <a:srgbClr val="15AA59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169552"/>
                </a:solidFill>
                <a:latin typeface="Calibri"/>
                <a:cs typeface="Calibri"/>
              </a:rPr>
              <a:t>compelled</a:t>
            </a:r>
            <a:r>
              <a:rPr sz="2750" spc="180" dirty="0">
                <a:solidFill>
                  <a:srgbClr val="169552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2A955E"/>
                </a:solidFill>
                <a:latin typeface="Calibri"/>
                <a:cs typeface="Calibri"/>
              </a:rPr>
              <a:t>later</a:t>
            </a:r>
            <a:r>
              <a:rPr sz="2750" spc="10" dirty="0">
                <a:solidFill>
                  <a:srgbClr val="2A955E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1D9E5B"/>
                </a:solidFill>
                <a:latin typeface="Calibri"/>
                <a:cs typeface="Calibri"/>
              </a:rPr>
              <a:t>to</a:t>
            </a:r>
            <a:r>
              <a:rPr sz="2750" spc="-40" dirty="0">
                <a:solidFill>
                  <a:srgbClr val="1D9E5B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1F9E4D"/>
                </a:solidFill>
                <a:latin typeface="Calibri"/>
                <a:cs typeface="Calibri"/>
              </a:rPr>
              <a:t>shift</a:t>
            </a:r>
            <a:r>
              <a:rPr sz="2750" spc="30" dirty="0">
                <a:solidFill>
                  <a:srgbClr val="1F9E4D"/>
                </a:solidFill>
                <a:latin typeface="Calibri"/>
                <a:cs typeface="Calibri"/>
              </a:rPr>
              <a:t> </a:t>
            </a:r>
            <a:r>
              <a:rPr sz="2750" spc="-10" dirty="0">
                <a:solidFill>
                  <a:srgbClr val="0AA850"/>
                </a:solidFill>
                <a:latin typeface="Calibri"/>
                <a:cs typeface="Calibri"/>
              </a:rPr>
              <a:t>their </a:t>
            </a:r>
            <a:r>
              <a:rPr sz="2750" dirty="0">
                <a:solidFill>
                  <a:srgbClr val="269C5B"/>
                </a:solidFill>
                <a:latin typeface="Calibri"/>
                <a:cs typeface="Calibri"/>
              </a:rPr>
              <a:t>business</a:t>
            </a:r>
            <a:r>
              <a:rPr sz="2750" spc="220" dirty="0">
                <a:solidFill>
                  <a:srgbClr val="269C5B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21954F"/>
                </a:solidFill>
                <a:latin typeface="Calibri"/>
                <a:cs typeface="Calibri"/>
              </a:rPr>
              <a:t>to</a:t>
            </a:r>
            <a:r>
              <a:rPr sz="2750" spc="60" dirty="0">
                <a:solidFill>
                  <a:srgbClr val="21954F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2A9A59"/>
                </a:solidFill>
                <a:latin typeface="Calibri"/>
                <a:cs typeface="Calibri"/>
              </a:rPr>
              <a:t>a</a:t>
            </a:r>
            <a:r>
              <a:rPr sz="2750" spc="25" dirty="0">
                <a:solidFill>
                  <a:srgbClr val="2A9A59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13A854"/>
                </a:solidFill>
                <a:latin typeface="Calibri"/>
                <a:cs typeface="Calibri"/>
              </a:rPr>
              <a:t>port</a:t>
            </a:r>
            <a:r>
              <a:rPr sz="2750" spc="70" dirty="0">
                <a:solidFill>
                  <a:srgbClr val="13A854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219E57"/>
                </a:solidFill>
                <a:latin typeface="Calibri"/>
                <a:cs typeface="Calibri"/>
              </a:rPr>
              <a:t>of</a:t>
            </a:r>
            <a:r>
              <a:rPr sz="2750" spc="-30" dirty="0">
                <a:solidFill>
                  <a:srgbClr val="219E57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0F9E56"/>
                </a:solidFill>
                <a:latin typeface="Calibri"/>
                <a:cs typeface="Calibri"/>
              </a:rPr>
              <a:t>Tuticorin,</a:t>
            </a:r>
            <a:r>
              <a:rPr sz="2750" spc="180" dirty="0">
                <a:solidFill>
                  <a:srgbClr val="0F9E56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1C9359"/>
                </a:solidFill>
                <a:latin typeface="Calibri"/>
                <a:cs typeface="Calibri"/>
              </a:rPr>
              <a:t>which</a:t>
            </a:r>
            <a:r>
              <a:rPr sz="2750" spc="140" dirty="0">
                <a:solidFill>
                  <a:srgbClr val="1C9359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2A9C5D"/>
                </a:solidFill>
                <a:latin typeface="Calibri"/>
                <a:cs typeface="Calibri"/>
              </a:rPr>
              <a:t>was</a:t>
            </a:r>
            <a:r>
              <a:rPr sz="2750" spc="-45" dirty="0">
                <a:solidFill>
                  <a:srgbClr val="2A9C5D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2F9564"/>
                </a:solidFill>
                <a:latin typeface="Calibri"/>
                <a:cs typeface="Calibri"/>
              </a:rPr>
              <a:t>free</a:t>
            </a:r>
            <a:r>
              <a:rPr sz="2750" spc="85" dirty="0">
                <a:solidFill>
                  <a:srgbClr val="2F9564"/>
                </a:solidFill>
                <a:latin typeface="Calibri"/>
                <a:cs typeface="Calibri"/>
              </a:rPr>
              <a:t> </a:t>
            </a:r>
            <a:r>
              <a:rPr sz="2750" spc="-20" dirty="0">
                <a:solidFill>
                  <a:srgbClr val="349767"/>
                </a:solidFill>
                <a:latin typeface="Calibri"/>
                <a:cs typeface="Calibri"/>
              </a:rPr>
              <a:t>from </a:t>
            </a:r>
            <a:r>
              <a:rPr sz="2750" dirty="0">
                <a:solidFill>
                  <a:srgbClr val="2A9E5D"/>
                </a:solidFill>
                <a:latin typeface="Calibri"/>
                <a:cs typeface="Calibri"/>
              </a:rPr>
              <a:t>silting</a:t>
            </a:r>
            <a:r>
              <a:rPr sz="2750" spc="160" dirty="0">
                <a:solidFill>
                  <a:srgbClr val="2A9E5D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289759"/>
                </a:solidFill>
                <a:latin typeface="Calibri"/>
                <a:cs typeface="Calibri"/>
              </a:rPr>
              <a:t>of</a:t>
            </a:r>
            <a:r>
              <a:rPr sz="2750" spc="-10" dirty="0">
                <a:solidFill>
                  <a:srgbClr val="289759"/>
                </a:solidFill>
                <a:latin typeface="Calibri"/>
                <a:cs typeface="Calibri"/>
              </a:rPr>
              <a:t> </a:t>
            </a:r>
            <a:r>
              <a:rPr sz="2750" spc="-10" dirty="0">
                <a:solidFill>
                  <a:srgbClr val="13A152"/>
                </a:solidFill>
                <a:latin typeface="Calibri"/>
                <a:cs typeface="Calibri"/>
              </a:rPr>
              <a:t>Delta.</a:t>
            </a:r>
            <a:endParaRPr sz="27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30801" y="457200"/>
            <a:ext cx="6589199" cy="1280890"/>
          </a:xfrm>
          <a:prstGeom prst="rect">
            <a:avLst/>
          </a:prstGeom>
        </p:spPr>
        <p:txBody>
          <a:bodyPr vert="horz" wrap="square" lIns="0" tIns="331359" rIns="0" bIns="0" rtlCol="0">
            <a:spAutoFit/>
          </a:bodyPr>
          <a:lstStyle/>
          <a:p>
            <a:pPr marL="190500">
              <a:lnSpc>
                <a:spcPct val="100000"/>
              </a:lnSpc>
              <a:spcBef>
                <a:spcPts val="90"/>
              </a:spcBef>
            </a:pPr>
            <a:r>
              <a:rPr sz="4500" i="0" dirty="0">
                <a:solidFill>
                  <a:srgbClr val="BA0300"/>
                </a:solidFill>
                <a:latin typeface="Calibri"/>
                <a:cs typeface="Calibri"/>
              </a:rPr>
              <a:t>Political</a:t>
            </a:r>
            <a:r>
              <a:rPr sz="4500" i="0" spc="-105" dirty="0">
                <a:solidFill>
                  <a:srgbClr val="BA0300"/>
                </a:solidFill>
                <a:latin typeface="Calibri"/>
                <a:cs typeface="Calibri"/>
              </a:rPr>
              <a:t> </a:t>
            </a:r>
            <a:r>
              <a:rPr sz="4500" i="0" dirty="0">
                <a:solidFill>
                  <a:srgbClr val="B80305"/>
                </a:solidFill>
                <a:latin typeface="Calibri"/>
                <a:cs typeface="Calibri"/>
              </a:rPr>
              <a:t>History</a:t>
            </a:r>
            <a:r>
              <a:rPr sz="4500" i="0" spc="-45" dirty="0">
                <a:solidFill>
                  <a:srgbClr val="B80305"/>
                </a:solidFill>
                <a:latin typeface="Calibri"/>
                <a:cs typeface="Calibri"/>
              </a:rPr>
              <a:t> </a:t>
            </a:r>
            <a:r>
              <a:rPr sz="4500" i="0" dirty="0">
                <a:solidFill>
                  <a:srgbClr val="BC0005"/>
                </a:solidFill>
                <a:latin typeface="Calibri"/>
                <a:cs typeface="Calibri"/>
              </a:rPr>
              <a:t>of</a:t>
            </a:r>
            <a:r>
              <a:rPr sz="4500" i="0" spc="-190" dirty="0">
                <a:solidFill>
                  <a:srgbClr val="BC0005"/>
                </a:solidFill>
                <a:latin typeface="Calibri"/>
                <a:cs typeface="Calibri"/>
              </a:rPr>
              <a:t> </a:t>
            </a:r>
            <a:r>
              <a:rPr sz="4500" i="0" spc="-10" dirty="0">
                <a:solidFill>
                  <a:srgbClr val="BC0300"/>
                </a:solidFill>
                <a:latin typeface="Calibri"/>
                <a:cs typeface="Calibri"/>
              </a:rPr>
              <a:t>Pandyas</a:t>
            </a:r>
            <a:endParaRPr sz="45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984546" y="1981200"/>
            <a:ext cx="6711654" cy="4491333"/>
          </a:xfrm>
          <a:prstGeom prst="rect">
            <a:avLst/>
          </a:prstGeom>
        </p:spPr>
        <p:txBody>
          <a:bodyPr vert="horz" wrap="square" lIns="0" tIns="155614" rIns="0" bIns="0" rtlCol="0">
            <a:spAutoFit/>
          </a:bodyPr>
          <a:lstStyle/>
          <a:p>
            <a:pPr marL="363855" marR="836930" indent="-351790">
              <a:lnSpc>
                <a:spcPct val="102200"/>
              </a:lnSpc>
              <a:spcBef>
                <a:spcPts val="30"/>
              </a:spcBef>
              <a:buClr>
                <a:srgbClr val="00AA48"/>
              </a:buClr>
              <a:buChar char="•"/>
              <a:tabLst>
                <a:tab pos="366395" algn="l"/>
              </a:tabLst>
            </a:pPr>
            <a:r>
              <a:rPr dirty="0">
                <a:solidFill>
                  <a:srgbClr val="119E4F"/>
                </a:solidFill>
              </a:rPr>
              <a:t>No</a:t>
            </a:r>
            <a:r>
              <a:rPr spc="30" dirty="0">
                <a:solidFill>
                  <a:srgbClr val="119E4F"/>
                </a:solidFill>
              </a:rPr>
              <a:t> </a:t>
            </a:r>
            <a:r>
              <a:rPr dirty="0">
                <a:solidFill>
                  <a:srgbClr val="289962"/>
                </a:solidFill>
              </a:rPr>
              <a:t>continuous</a:t>
            </a:r>
            <a:r>
              <a:rPr spc="170" dirty="0">
                <a:solidFill>
                  <a:srgbClr val="289962"/>
                </a:solidFill>
              </a:rPr>
              <a:t> </a:t>
            </a:r>
            <a:r>
              <a:rPr dirty="0">
                <a:solidFill>
                  <a:srgbClr val="33935E"/>
                </a:solidFill>
              </a:rPr>
              <a:t>history</a:t>
            </a:r>
            <a:r>
              <a:rPr spc="80" dirty="0">
                <a:solidFill>
                  <a:srgbClr val="33935E"/>
                </a:solidFill>
              </a:rPr>
              <a:t> </a:t>
            </a:r>
            <a:r>
              <a:rPr dirty="0">
                <a:solidFill>
                  <a:srgbClr val="2B9556"/>
                </a:solidFill>
              </a:rPr>
              <a:t>of</a:t>
            </a:r>
            <a:r>
              <a:rPr spc="10" dirty="0">
                <a:solidFill>
                  <a:srgbClr val="2B9556"/>
                </a:solidFill>
              </a:rPr>
              <a:t> </a:t>
            </a:r>
            <a:r>
              <a:rPr dirty="0">
                <a:solidFill>
                  <a:srgbClr val="2D9E60"/>
                </a:solidFill>
              </a:rPr>
              <a:t>the</a:t>
            </a:r>
            <a:r>
              <a:rPr spc="20" dirty="0">
                <a:solidFill>
                  <a:srgbClr val="2D9E60"/>
                </a:solidFill>
              </a:rPr>
              <a:t> </a:t>
            </a:r>
            <a:r>
              <a:rPr dirty="0">
                <a:solidFill>
                  <a:srgbClr val="2F935B"/>
                </a:solidFill>
              </a:rPr>
              <a:t>Pandya</a:t>
            </a:r>
            <a:r>
              <a:rPr spc="95" dirty="0">
                <a:solidFill>
                  <a:srgbClr val="2F935B"/>
                </a:solidFill>
              </a:rPr>
              <a:t> </a:t>
            </a:r>
            <a:r>
              <a:rPr dirty="0">
                <a:solidFill>
                  <a:srgbClr val="33905D"/>
                </a:solidFill>
              </a:rPr>
              <a:t>Kings</a:t>
            </a:r>
            <a:r>
              <a:rPr spc="10" dirty="0">
                <a:solidFill>
                  <a:srgbClr val="33905D"/>
                </a:solidFill>
              </a:rPr>
              <a:t> </a:t>
            </a:r>
            <a:r>
              <a:rPr dirty="0">
                <a:solidFill>
                  <a:srgbClr val="189E4F"/>
                </a:solidFill>
              </a:rPr>
              <a:t>prior</a:t>
            </a:r>
            <a:r>
              <a:rPr spc="70" dirty="0">
                <a:solidFill>
                  <a:srgbClr val="189E4F"/>
                </a:solidFill>
              </a:rPr>
              <a:t> </a:t>
            </a:r>
            <a:r>
              <a:rPr spc="-10" dirty="0">
                <a:solidFill>
                  <a:srgbClr val="2D9A5D"/>
                </a:solidFill>
              </a:rPr>
              <a:t>to</a:t>
            </a:r>
            <a:r>
              <a:rPr spc="-130" dirty="0">
                <a:solidFill>
                  <a:srgbClr val="2D9A5D"/>
                </a:solidFill>
              </a:rPr>
              <a:t> </a:t>
            </a:r>
            <a:r>
              <a:rPr u="heavy" spc="-20" dirty="0">
                <a:solidFill>
                  <a:srgbClr val="05AC49"/>
                </a:solidFill>
                <a:uFill>
                  <a:solidFill>
                    <a:srgbClr val="389C64"/>
                  </a:solidFill>
                </a:uFill>
              </a:rPr>
              <a:t>12th</a:t>
            </a:r>
            <a:r>
              <a:rPr spc="-20" dirty="0">
                <a:solidFill>
                  <a:srgbClr val="05AC49"/>
                </a:solidFill>
              </a:rPr>
              <a:t> </a:t>
            </a:r>
            <a:r>
              <a:rPr u="heavy" dirty="0" smtClean="0">
                <a:solidFill>
                  <a:srgbClr val="13A159"/>
                </a:solidFill>
                <a:uFill>
                  <a:solidFill>
                    <a:srgbClr val="3B9064"/>
                  </a:solidFill>
                </a:uFill>
              </a:rPr>
              <a:t>century</a:t>
            </a:r>
            <a:r>
              <a:rPr u="heavy" spc="155" dirty="0" smtClean="0">
                <a:solidFill>
                  <a:srgbClr val="13A159"/>
                </a:solidFill>
                <a:uFill>
                  <a:solidFill>
                    <a:srgbClr val="3B9064"/>
                  </a:solidFill>
                </a:uFill>
              </a:rPr>
              <a:t> </a:t>
            </a:r>
            <a:r>
              <a:rPr u="heavy" dirty="0">
                <a:solidFill>
                  <a:srgbClr val="08B154"/>
                </a:solidFill>
                <a:uFill>
                  <a:solidFill>
                    <a:srgbClr val="3B9064"/>
                  </a:solidFill>
                </a:uFill>
              </a:rPr>
              <a:t>AD</a:t>
            </a:r>
            <a:r>
              <a:rPr spc="105" dirty="0">
                <a:solidFill>
                  <a:srgbClr val="08B154"/>
                </a:solidFill>
              </a:rPr>
              <a:t> </a:t>
            </a:r>
            <a:r>
              <a:rPr dirty="0">
                <a:solidFill>
                  <a:srgbClr val="31935D"/>
                </a:solidFill>
              </a:rPr>
              <a:t>has</a:t>
            </a:r>
            <a:r>
              <a:rPr spc="60" dirty="0">
                <a:solidFill>
                  <a:srgbClr val="31935D"/>
                </a:solidFill>
              </a:rPr>
              <a:t> </a:t>
            </a:r>
            <a:r>
              <a:rPr dirty="0">
                <a:solidFill>
                  <a:srgbClr val="2F9359"/>
                </a:solidFill>
              </a:rPr>
              <a:t>been</a:t>
            </a:r>
            <a:r>
              <a:rPr spc="135" dirty="0">
                <a:solidFill>
                  <a:srgbClr val="2F9359"/>
                </a:solidFill>
              </a:rPr>
              <a:t> </a:t>
            </a:r>
            <a:r>
              <a:rPr dirty="0">
                <a:solidFill>
                  <a:srgbClr val="219C5B"/>
                </a:solidFill>
              </a:rPr>
              <a:t>clearly</a:t>
            </a:r>
            <a:r>
              <a:rPr spc="140" dirty="0">
                <a:solidFill>
                  <a:srgbClr val="219C5B"/>
                </a:solidFill>
              </a:rPr>
              <a:t> </a:t>
            </a:r>
            <a:r>
              <a:rPr spc="-10" dirty="0">
                <a:solidFill>
                  <a:srgbClr val="1AA85D"/>
                </a:solidFill>
              </a:rPr>
              <a:t>written.</a:t>
            </a:r>
          </a:p>
          <a:p>
            <a:pPr marL="363855" marR="5080" indent="-352425">
              <a:lnSpc>
                <a:spcPct val="101499"/>
              </a:lnSpc>
              <a:spcBef>
                <a:spcPts val="565"/>
              </a:spcBef>
              <a:buChar char="•"/>
              <a:tabLst>
                <a:tab pos="363855" algn="l"/>
                <a:tab pos="372110" algn="l"/>
              </a:tabLst>
            </a:pPr>
            <a:r>
              <a:rPr sz="2400" dirty="0">
                <a:solidFill>
                  <a:srgbClr val="03B350"/>
                </a:solidFill>
              </a:rPr>
              <a:t>	</a:t>
            </a:r>
            <a:r>
              <a:rPr sz="2400" dirty="0">
                <a:solidFill>
                  <a:srgbClr val="349367"/>
                </a:solidFill>
              </a:rPr>
              <a:t>In</a:t>
            </a:r>
            <a:r>
              <a:rPr sz="2400" spc="-110" dirty="0">
                <a:solidFill>
                  <a:srgbClr val="349367"/>
                </a:solidFill>
              </a:rPr>
              <a:t> </a:t>
            </a:r>
            <a:r>
              <a:rPr sz="2400" dirty="0">
                <a:solidFill>
                  <a:srgbClr val="2BBA72"/>
                </a:solidFill>
              </a:rPr>
              <a:t>Maurya</a:t>
            </a:r>
            <a:r>
              <a:rPr sz="2400" spc="-50" dirty="0">
                <a:solidFill>
                  <a:srgbClr val="2BBA72"/>
                </a:solidFill>
              </a:rPr>
              <a:t> </a:t>
            </a:r>
            <a:r>
              <a:rPr sz="2400" spc="-10" dirty="0">
                <a:solidFill>
                  <a:srgbClr val="289766"/>
                </a:solidFill>
              </a:rPr>
              <a:t>Period,</a:t>
            </a:r>
            <a:r>
              <a:rPr sz="2400" spc="-65" dirty="0">
                <a:solidFill>
                  <a:srgbClr val="289766"/>
                </a:solidFill>
              </a:rPr>
              <a:t> </a:t>
            </a:r>
            <a:r>
              <a:rPr sz="2400" dirty="0">
                <a:solidFill>
                  <a:srgbClr val="2B975E"/>
                </a:solidFill>
              </a:rPr>
              <a:t>the</a:t>
            </a:r>
            <a:r>
              <a:rPr sz="2400" spc="-35" dirty="0">
                <a:solidFill>
                  <a:srgbClr val="2B975E"/>
                </a:solidFill>
              </a:rPr>
              <a:t> </a:t>
            </a:r>
            <a:r>
              <a:rPr sz="2400" spc="-10" dirty="0">
                <a:solidFill>
                  <a:srgbClr val="2A9767"/>
                </a:solidFill>
              </a:rPr>
              <a:t>Pandya</a:t>
            </a:r>
            <a:r>
              <a:rPr sz="2400" spc="-25" dirty="0">
                <a:solidFill>
                  <a:srgbClr val="2A9767"/>
                </a:solidFill>
              </a:rPr>
              <a:t> </a:t>
            </a:r>
            <a:r>
              <a:rPr sz="2400" spc="-10" dirty="0">
                <a:solidFill>
                  <a:srgbClr val="2D9564"/>
                </a:solidFill>
              </a:rPr>
              <a:t>Kingdom</a:t>
            </a:r>
            <a:r>
              <a:rPr sz="2400" dirty="0">
                <a:solidFill>
                  <a:srgbClr val="2D9564"/>
                </a:solidFill>
              </a:rPr>
              <a:t> </a:t>
            </a:r>
            <a:r>
              <a:rPr sz="2400" dirty="0">
                <a:solidFill>
                  <a:srgbClr val="1CA562"/>
                </a:solidFill>
              </a:rPr>
              <a:t>was</a:t>
            </a:r>
            <a:r>
              <a:rPr sz="2400" spc="-100" dirty="0">
                <a:solidFill>
                  <a:srgbClr val="1CA562"/>
                </a:solidFill>
              </a:rPr>
              <a:t> </a:t>
            </a:r>
            <a:r>
              <a:rPr sz="2400" spc="-10" dirty="0">
                <a:solidFill>
                  <a:srgbClr val="369A6B"/>
                </a:solidFill>
              </a:rPr>
              <a:t>independent.</a:t>
            </a:r>
            <a:r>
              <a:rPr sz="2400" spc="-20" dirty="0">
                <a:solidFill>
                  <a:srgbClr val="369A6B"/>
                </a:solidFill>
              </a:rPr>
              <a:t> </a:t>
            </a:r>
            <a:r>
              <a:rPr sz="2400" spc="-25" dirty="0">
                <a:solidFill>
                  <a:srgbClr val="319C60"/>
                </a:solidFill>
              </a:rPr>
              <a:t>One </a:t>
            </a:r>
            <a:r>
              <a:rPr dirty="0">
                <a:solidFill>
                  <a:srgbClr val="269A59"/>
                </a:solidFill>
              </a:rPr>
              <a:t>of</a:t>
            </a:r>
            <a:r>
              <a:rPr spc="-55" dirty="0">
                <a:solidFill>
                  <a:srgbClr val="269A59"/>
                </a:solidFill>
              </a:rPr>
              <a:t> </a:t>
            </a:r>
            <a:r>
              <a:rPr dirty="0">
                <a:solidFill>
                  <a:srgbClr val="269E5B"/>
                </a:solidFill>
              </a:rPr>
              <a:t>the</a:t>
            </a:r>
            <a:r>
              <a:rPr spc="30" dirty="0">
                <a:solidFill>
                  <a:srgbClr val="269E5B"/>
                </a:solidFill>
              </a:rPr>
              <a:t> </a:t>
            </a:r>
            <a:r>
              <a:rPr dirty="0">
                <a:solidFill>
                  <a:srgbClr val="349762"/>
                </a:solidFill>
              </a:rPr>
              <a:t>Pandya</a:t>
            </a:r>
            <a:r>
              <a:rPr spc="100" dirty="0">
                <a:solidFill>
                  <a:srgbClr val="349762"/>
                </a:solidFill>
              </a:rPr>
              <a:t> </a:t>
            </a:r>
            <a:r>
              <a:rPr dirty="0">
                <a:solidFill>
                  <a:srgbClr val="2D975E"/>
                </a:solidFill>
              </a:rPr>
              <a:t>Kings</a:t>
            </a:r>
            <a:r>
              <a:rPr spc="15" dirty="0">
                <a:solidFill>
                  <a:srgbClr val="2D975E"/>
                </a:solidFill>
              </a:rPr>
              <a:t> </a:t>
            </a:r>
            <a:r>
              <a:rPr dirty="0">
                <a:solidFill>
                  <a:srgbClr val="28975D"/>
                </a:solidFill>
              </a:rPr>
              <a:t>had</a:t>
            </a:r>
            <a:r>
              <a:rPr spc="-5" dirty="0">
                <a:solidFill>
                  <a:srgbClr val="28975D"/>
                </a:solidFill>
              </a:rPr>
              <a:t> </a:t>
            </a:r>
            <a:r>
              <a:rPr dirty="0">
                <a:solidFill>
                  <a:srgbClr val="249556"/>
                </a:solidFill>
              </a:rPr>
              <a:t>sent</a:t>
            </a:r>
            <a:r>
              <a:rPr spc="95" dirty="0">
                <a:solidFill>
                  <a:srgbClr val="249556"/>
                </a:solidFill>
              </a:rPr>
              <a:t> </a:t>
            </a:r>
            <a:r>
              <a:rPr dirty="0">
                <a:solidFill>
                  <a:srgbClr val="23A157"/>
                </a:solidFill>
              </a:rPr>
              <a:t>an</a:t>
            </a:r>
            <a:r>
              <a:rPr spc="45" dirty="0">
                <a:solidFill>
                  <a:srgbClr val="23A157"/>
                </a:solidFill>
              </a:rPr>
              <a:t> </a:t>
            </a:r>
            <a:r>
              <a:rPr dirty="0">
                <a:solidFill>
                  <a:srgbClr val="339760"/>
                </a:solidFill>
              </a:rPr>
              <a:t>embassy</a:t>
            </a:r>
            <a:r>
              <a:rPr spc="135" dirty="0">
                <a:solidFill>
                  <a:srgbClr val="339760"/>
                </a:solidFill>
              </a:rPr>
              <a:t> </a:t>
            </a:r>
            <a:r>
              <a:rPr dirty="0">
                <a:solidFill>
                  <a:srgbClr val="269C5B"/>
                </a:solidFill>
              </a:rPr>
              <a:t>to</a:t>
            </a:r>
            <a:r>
              <a:rPr spc="25" dirty="0">
                <a:solidFill>
                  <a:srgbClr val="269C5B"/>
                </a:solidFill>
              </a:rPr>
              <a:t> </a:t>
            </a:r>
            <a:r>
              <a:rPr dirty="0">
                <a:solidFill>
                  <a:srgbClr val="2D995E"/>
                </a:solidFill>
              </a:rPr>
              <a:t>Augustus</a:t>
            </a:r>
            <a:r>
              <a:rPr spc="135" dirty="0">
                <a:solidFill>
                  <a:srgbClr val="2D995E"/>
                </a:solidFill>
              </a:rPr>
              <a:t> </a:t>
            </a:r>
            <a:r>
              <a:rPr spc="-10" dirty="0">
                <a:solidFill>
                  <a:srgbClr val="239754"/>
                </a:solidFill>
              </a:rPr>
              <a:t>Caesar. </a:t>
            </a:r>
            <a:r>
              <a:rPr dirty="0">
                <a:solidFill>
                  <a:srgbClr val="31935D"/>
                </a:solidFill>
              </a:rPr>
              <a:t>Pandya</a:t>
            </a:r>
            <a:r>
              <a:rPr spc="70" dirty="0">
                <a:solidFill>
                  <a:srgbClr val="31935D"/>
                </a:solidFill>
              </a:rPr>
              <a:t> </a:t>
            </a:r>
            <a:r>
              <a:rPr dirty="0">
                <a:solidFill>
                  <a:srgbClr val="2A9A62"/>
                </a:solidFill>
              </a:rPr>
              <a:t>Kingdom</a:t>
            </a:r>
            <a:r>
              <a:rPr spc="110" dirty="0">
                <a:solidFill>
                  <a:srgbClr val="2A9A62"/>
                </a:solidFill>
              </a:rPr>
              <a:t> </a:t>
            </a:r>
            <a:r>
              <a:rPr dirty="0">
                <a:solidFill>
                  <a:srgbClr val="21A360"/>
                </a:solidFill>
              </a:rPr>
              <a:t>was</a:t>
            </a:r>
            <a:r>
              <a:rPr spc="15" dirty="0">
                <a:solidFill>
                  <a:srgbClr val="21A360"/>
                </a:solidFill>
              </a:rPr>
              <a:t> </a:t>
            </a:r>
            <a:r>
              <a:rPr dirty="0">
                <a:solidFill>
                  <a:srgbClr val="05A34B"/>
                </a:solidFill>
              </a:rPr>
              <a:t>well</a:t>
            </a:r>
            <a:r>
              <a:rPr spc="55" dirty="0">
                <a:solidFill>
                  <a:srgbClr val="05A34B"/>
                </a:solidFill>
              </a:rPr>
              <a:t> </a:t>
            </a:r>
            <a:r>
              <a:rPr dirty="0">
                <a:solidFill>
                  <a:srgbClr val="339567"/>
                </a:solidFill>
              </a:rPr>
              <a:t>known </a:t>
            </a:r>
            <a:r>
              <a:rPr dirty="0">
                <a:solidFill>
                  <a:srgbClr val="28955B"/>
                </a:solidFill>
              </a:rPr>
              <a:t>to</a:t>
            </a:r>
            <a:r>
              <a:rPr spc="10" dirty="0">
                <a:solidFill>
                  <a:srgbClr val="28955B"/>
                </a:solidFill>
              </a:rPr>
              <a:t> </a:t>
            </a:r>
            <a:r>
              <a:rPr dirty="0">
                <a:solidFill>
                  <a:srgbClr val="1F9C50"/>
                </a:solidFill>
              </a:rPr>
              <a:t>Greeks</a:t>
            </a:r>
            <a:r>
              <a:rPr spc="35" dirty="0">
                <a:solidFill>
                  <a:srgbClr val="1F9C50"/>
                </a:solidFill>
              </a:rPr>
              <a:t> </a:t>
            </a:r>
            <a:r>
              <a:rPr dirty="0">
                <a:solidFill>
                  <a:srgbClr val="2BA360"/>
                </a:solidFill>
              </a:rPr>
              <a:t>and</a:t>
            </a:r>
            <a:r>
              <a:rPr spc="20" dirty="0">
                <a:solidFill>
                  <a:srgbClr val="2BA360"/>
                </a:solidFill>
              </a:rPr>
              <a:t> </a:t>
            </a:r>
            <a:r>
              <a:rPr dirty="0">
                <a:solidFill>
                  <a:srgbClr val="2D975B"/>
                </a:solidFill>
              </a:rPr>
              <a:t>Romans</a:t>
            </a:r>
            <a:r>
              <a:rPr spc="130" dirty="0">
                <a:solidFill>
                  <a:srgbClr val="2D975B"/>
                </a:solidFill>
              </a:rPr>
              <a:t> </a:t>
            </a:r>
            <a:r>
              <a:rPr spc="-25" dirty="0">
                <a:solidFill>
                  <a:srgbClr val="38956B"/>
                </a:solidFill>
              </a:rPr>
              <a:t>for</a:t>
            </a:r>
            <a:r>
              <a:rPr spc="585" dirty="0">
                <a:solidFill>
                  <a:srgbClr val="38956B"/>
                </a:solidFill>
              </a:rPr>
              <a:t> </a:t>
            </a:r>
            <a:r>
              <a:rPr sz="2400" dirty="0">
                <a:solidFill>
                  <a:srgbClr val="36956B"/>
                </a:solidFill>
              </a:rPr>
              <a:t>its</a:t>
            </a:r>
            <a:r>
              <a:rPr sz="2400" spc="-65" dirty="0">
                <a:solidFill>
                  <a:srgbClr val="36956B"/>
                </a:solidFill>
              </a:rPr>
              <a:t> </a:t>
            </a:r>
            <a:r>
              <a:rPr sz="2400" dirty="0">
                <a:solidFill>
                  <a:srgbClr val="1AA15B"/>
                </a:solidFill>
              </a:rPr>
              <a:t>pearl</a:t>
            </a:r>
            <a:r>
              <a:rPr sz="2400" spc="25" dirty="0">
                <a:solidFill>
                  <a:srgbClr val="1AA15B"/>
                </a:solidFill>
              </a:rPr>
              <a:t> </a:t>
            </a:r>
            <a:r>
              <a:rPr sz="2400" spc="-10" dirty="0">
                <a:solidFill>
                  <a:srgbClr val="28995E"/>
                </a:solidFill>
              </a:rPr>
              <a:t>trade.</a:t>
            </a:r>
            <a:endParaRPr sz="2400" dirty="0"/>
          </a:p>
          <a:p>
            <a:pPr marL="363220" marR="22225" indent="-351790">
              <a:lnSpc>
                <a:spcPct val="99200"/>
              </a:lnSpc>
              <a:spcBef>
                <a:spcPts val="590"/>
              </a:spcBef>
              <a:buClr>
                <a:srgbClr val="01B352"/>
              </a:buClr>
              <a:buChar char="•"/>
              <a:tabLst>
                <a:tab pos="365125" algn="l"/>
              </a:tabLst>
            </a:pPr>
            <a:r>
              <a:rPr sz="2400" dirty="0">
                <a:solidFill>
                  <a:srgbClr val="16B366"/>
                </a:solidFill>
              </a:rPr>
              <a:t>Many</a:t>
            </a:r>
            <a:r>
              <a:rPr sz="2400" spc="-25" dirty="0">
                <a:solidFill>
                  <a:srgbClr val="16B366"/>
                </a:solidFill>
              </a:rPr>
              <a:t> </a:t>
            </a:r>
            <a:r>
              <a:rPr sz="2400" spc="-10" dirty="0">
                <a:solidFill>
                  <a:srgbClr val="268E5B"/>
                </a:solidFill>
              </a:rPr>
              <a:t>Roman</a:t>
            </a:r>
            <a:r>
              <a:rPr sz="2400" spc="-90" dirty="0">
                <a:solidFill>
                  <a:srgbClr val="268E5B"/>
                </a:solidFill>
              </a:rPr>
              <a:t> </a:t>
            </a:r>
            <a:r>
              <a:rPr sz="2400" dirty="0">
                <a:solidFill>
                  <a:srgbClr val="2D995D"/>
                </a:solidFill>
              </a:rPr>
              <a:t>coins</a:t>
            </a:r>
            <a:r>
              <a:rPr sz="2400" spc="-105" dirty="0">
                <a:solidFill>
                  <a:srgbClr val="2D995D"/>
                </a:solidFill>
              </a:rPr>
              <a:t> </a:t>
            </a:r>
            <a:r>
              <a:rPr sz="2400" dirty="0">
                <a:solidFill>
                  <a:srgbClr val="3A976B"/>
                </a:solidFill>
              </a:rPr>
              <a:t>have</a:t>
            </a:r>
            <a:r>
              <a:rPr sz="2400" spc="-80" dirty="0">
                <a:solidFill>
                  <a:srgbClr val="3A976B"/>
                </a:solidFill>
              </a:rPr>
              <a:t> </a:t>
            </a:r>
            <a:r>
              <a:rPr sz="2400" dirty="0">
                <a:solidFill>
                  <a:srgbClr val="2F935B"/>
                </a:solidFill>
              </a:rPr>
              <a:t>been</a:t>
            </a:r>
            <a:r>
              <a:rPr sz="2400" spc="-65" dirty="0">
                <a:solidFill>
                  <a:srgbClr val="2F935B"/>
                </a:solidFill>
              </a:rPr>
              <a:t> </a:t>
            </a:r>
            <a:r>
              <a:rPr sz="2400" spc="-10" dirty="0">
                <a:solidFill>
                  <a:srgbClr val="36955B"/>
                </a:solidFill>
              </a:rPr>
              <a:t>found</a:t>
            </a:r>
            <a:r>
              <a:rPr sz="2400" spc="-35" dirty="0">
                <a:solidFill>
                  <a:srgbClr val="36955B"/>
                </a:solidFill>
              </a:rPr>
              <a:t> </a:t>
            </a:r>
            <a:r>
              <a:rPr sz="2400" dirty="0">
                <a:solidFill>
                  <a:srgbClr val="319560"/>
                </a:solidFill>
              </a:rPr>
              <a:t>on</a:t>
            </a:r>
            <a:r>
              <a:rPr sz="2400" spc="-80" dirty="0">
                <a:solidFill>
                  <a:srgbClr val="319560"/>
                </a:solidFill>
              </a:rPr>
              <a:t> </a:t>
            </a:r>
            <a:r>
              <a:rPr sz="2400" dirty="0">
                <a:solidFill>
                  <a:srgbClr val="369966"/>
                </a:solidFill>
              </a:rPr>
              <a:t>many</a:t>
            </a:r>
            <a:r>
              <a:rPr sz="2400" spc="-40" dirty="0">
                <a:solidFill>
                  <a:srgbClr val="369966"/>
                </a:solidFill>
              </a:rPr>
              <a:t> </a:t>
            </a:r>
            <a:r>
              <a:rPr sz="2400" dirty="0">
                <a:solidFill>
                  <a:srgbClr val="2F8E5E"/>
                </a:solidFill>
              </a:rPr>
              <a:t>places</a:t>
            </a:r>
            <a:r>
              <a:rPr sz="2400" spc="5" dirty="0">
                <a:solidFill>
                  <a:srgbClr val="2F8E5E"/>
                </a:solidFill>
              </a:rPr>
              <a:t> </a:t>
            </a:r>
            <a:r>
              <a:rPr sz="2400" spc="-25" dirty="0">
                <a:solidFill>
                  <a:srgbClr val="349A66"/>
                </a:solidFill>
              </a:rPr>
              <a:t>in</a:t>
            </a:r>
            <a:r>
              <a:rPr sz="2400" spc="600" dirty="0">
                <a:solidFill>
                  <a:srgbClr val="349A66"/>
                </a:solidFill>
              </a:rPr>
              <a:t> </a:t>
            </a:r>
            <a:r>
              <a:rPr sz="2400" spc="-10" dirty="0" smtClean="0">
                <a:solidFill>
                  <a:srgbClr val="389360"/>
                </a:solidFill>
              </a:rPr>
              <a:t>Pandya</a:t>
            </a:r>
            <a:r>
              <a:rPr sz="2400" spc="-30" dirty="0" smtClean="0">
                <a:solidFill>
                  <a:srgbClr val="389360"/>
                </a:solidFill>
              </a:rPr>
              <a:t> </a:t>
            </a:r>
            <a:r>
              <a:rPr sz="2400" dirty="0">
                <a:solidFill>
                  <a:srgbClr val="1D9150"/>
                </a:solidFill>
              </a:rPr>
              <a:t>Empire,</a:t>
            </a:r>
            <a:r>
              <a:rPr sz="2400" spc="-45" dirty="0">
                <a:solidFill>
                  <a:srgbClr val="1D9150"/>
                </a:solidFill>
              </a:rPr>
              <a:t> </a:t>
            </a:r>
            <a:r>
              <a:rPr sz="2400" dirty="0">
                <a:solidFill>
                  <a:srgbClr val="18A85B"/>
                </a:solidFill>
              </a:rPr>
              <a:t>which</a:t>
            </a:r>
            <a:r>
              <a:rPr sz="2400" spc="-65" dirty="0">
                <a:solidFill>
                  <a:srgbClr val="18A85B"/>
                </a:solidFill>
              </a:rPr>
              <a:t> </a:t>
            </a:r>
            <a:r>
              <a:rPr sz="2400" dirty="0">
                <a:solidFill>
                  <a:srgbClr val="2A8759"/>
                </a:solidFill>
              </a:rPr>
              <a:t>shows</a:t>
            </a:r>
            <a:r>
              <a:rPr sz="2400" spc="-20" dirty="0">
                <a:solidFill>
                  <a:srgbClr val="2A8759"/>
                </a:solidFill>
              </a:rPr>
              <a:t> </a:t>
            </a:r>
            <a:r>
              <a:rPr sz="2400" dirty="0">
                <a:solidFill>
                  <a:srgbClr val="2F9062"/>
                </a:solidFill>
              </a:rPr>
              <a:t>an</a:t>
            </a:r>
            <a:r>
              <a:rPr sz="2400" spc="-75" dirty="0">
                <a:solidFill>
                  <a:srgbClr val="2F9062"/>
                </a:solidFill>
              </a:rPr>
              <a:t> </a:t>
            </a:r>
            <a:r>
              <a:rPr sz="2400" spc="-10" dirty="0">
                <a:solidFill>
                  <a:srgbClr val="339764"/>
                </a:solidFill>
              </a:rPr>
              <a:t>existence</a:t>
            </a:r>
            <a:r>
              <a:rPr sz="2400" spc="-40" dirty="0">
                <a:solidFill>
                  <a:srgbClr val="339764"/>
                </a:solidFill>
              </a:rPr>
              <a:t> </a:t>
            </a:r>
            <a:r>
              <a:rPr sz="2400" dirty="0">
                <a:solidFill>
                  <a:srgbClr val="3B9C6E"/>
                </a:solidFill>
              </a:rPr>
              <a:t>of</a:t>
            </a:r>
            <a:r>
              <a:rPr sz="2400" spc="-35" dirty="0">
                <a:solidFill>
                  <a:srgbClr val="3B9C6E"/>
                </a:solidFill>
              </a:rPr>
              <a:t> </a:t>
            </a:r>
            <a:r>
              <a:rPr sz="2400" dirty="0">
                <a:solidFill>
                  <a:srgbClr val="319767"/>
                </a:solidFill>
              </a:rPr>
              <a:t>a</a:t>
            </a:r>
            <a:r>
              <a:rPr sz="2400" spc="-114" dirty="0">
                <a:solidFill>
                  <a:srgbClr val="319767"/>
                </a:solidFill>
              </a:rPr>
              <a:t> </a:t>
            </a:r>
            <a:r>
              <a:rPr sz="2400" spc="-30" dirty="0">
                <a:solidFill>
                  <a:srgbClr val="16AA56"/>
                </a:solidFill>
              </a:rPr>
              <a:t>well-</a:t>
            </a:r>
            <a:r>
              <a:rPr sz="2400" spc="-10" dirty="0">
                <a:solidFill>
                  <a:srgbClr val="16AA56"/>
                </a:solidFill>
              </a:rPr>
              <a:t>developed 	</a:t>
            </a:r>
            <a:r>
              <a:rPr dirty="0">
                <a:solidFill>
                  <a:srgbClr val="26A560"/>
                </a:solidFill>
              </a:rPr>
              <a:t>trade</a:t>
            </a:r>
            <a:r>
              <a:rPr spc="65" dirty="0">
                <a:solidFill>
                  <a:srgbClr val="26A560"/>
                </a:solidFill>
              </a:rPr>
              <a:t> </a:t>
            </a:r>
            <a:r>
              <a:rPr dirty="0">
                <a:solidFill>
                  <a:srgbClr val="189354"/>
                </a:solidFill>
              </a:rPr>
              <a:t>between</a:t>
            </a:r>
            <a:r>
              <a:rPr spc="50" dirty="0">
                <a:solidFill>
                  <a:srgbClr val="189354"/>
                </a:solidFill>
              </a:rPr>
              <a:t> </a:t>
            </a:r>
            <a:r>
              <a:rPr dirty="0">
                <a:solidFill>
                  <a:srgbClr val="23AA5D"/>
                </a:solidFill>
              </a:rPr>
              <a:t>the</a:t>
            </a:r>
            <a:r>
              <a:rPr spc="15" dirty="0">
                <a:solidFill>
                  <a:srgbClr val="23AA5D"/>
                </a:solidFill>
              </a:rPr>
              <a:t> </a:t>
            </a:r>
            <a:r>
              <a:rPr dirty="0">
                <a:solidFill>
                  <a:srgbClr val="2D955B"/>
                </a:solidFill>
              </a:rPr>
              <a:t>Romans</a:t>
            </a:r>
            <a:r>
              <a:rPr spc="145" dirty="0">
                <a:solidFill>
                  <a:srgbClr val="2D955B"/>
                </a:solidFill>
              </a:rPr>
              <a:t> </a:t>
            </a:r>
            <a:r>
              <a:rPr dirty="0">
                <a:solidFill>
                  <a:srgbClr val="1C9E54"/>
                </a:solidFill>
              </a:rPr>
              <a:t>and</a:t>
            </a:r>
            <a:r>
              <a:rPr spc="25" dirty="0">
                <a:solidFill>
                  <a:srgbClr val="1C9E54"/>
                </a:solidFill>
              </a:rPr>
              <a:t> </a:t>
            </a:r>
            <a:r>
              <a:rPr dirty="0">
                <a:solidFill>
                  <a:srgbClr val="2F935D"/>
                </a:solidFill>
              </a:rPr>
              <a:t>Pandyas</a:t>
            </a:r>
            <a:r>
              <a:rPr spc="70" dirty="0">
                <a:solidFill>
                  <a:srgbClr val="2F935D"/>
                </a:solidFill>
              </a:rPr>
              <a:t> </a:t>
            </a:r>
            <a:r>
              <a:rPr dirty="0">
                <a:solidFill>
                  <a:srgbClr val="34915D"/>
                </a:solidFill>
              </a:rPr>
              <a:t>in</a:t>
            </a:r>
            <a:r>
              <a:rPr spc="10" dirty="0">
                <a:solidFill>
                  <a:srgbClr val="34915D"/>
                </a:solidFill>
              </a:rPr>
              <a:t> </a:t>
            </a:r>
            <a:r>
              <a:rPr dirty="0">
                <a:solidFill>
                  <a:srgbClr val="2DA067"/>
                </a:solidFill>
              </a:rPr>
              <a:t>the</a:t>
            </a:r>
            <a:r>
              <a:rPr spc="30" dirty="0">
                <a:solidFill>
                  <a:srgbClr val="2DA067"/>
                </a:solidFill>
              </a:rPr>
              <a:t> </a:t>
            </a:r>
            <a:r>
              <a:rPr dirty="0">
                <a:solidFill>
                  <a:srgbClr val="1C904F"/>
                </a:solidFill>
              </a:rPr>
              <a:t>early</a:t>
            </a:r>
            <a:r>
              <a:rPr spc="15" dirty="0">
                <a:solidFill>
                  <a:srgbClr val="1C904F"/>
                </a:solidFill>
              </a:rPr>
              <a:t> </a:t>
            </a:r>
            <a:r>
              <a:rPr spc="-10" dirty="0">
                <a:solidFill>
                  <a:srgbClr val="239952"/>
                </a:solidFill>
              </a:rPr>
              <a:t>centuries </a:t>
            </a:r>
            <a:r>
              <a:rPr sz="2500" spc="-25" dirty="0" smtClean="0">
                <a:solidFill>
                  <a:srgbClr val="219559"/>
                </a:solidFill>
              </a:rPr>
              <a:t>AD</a:t>
            </a:r>
            <a:r>
              <a:rPr sz="2500" spc="-25" dirty="0">
                <a:solidFill>
                  <a:srgbClr val="219559"/>
                </a:solidFill>
              </a:rPr>
              <a:t>.</a:t>
            </a:r>
            <a:endParaRPr sz="25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66800" y="166910"/>
            <a:ext cx="6589199" cy="1280890"/>
          </a:xfrm>
          <a:prstGeom prst="rect">
            <a:avLst/>
          </a:prstGeom>
        </p:spPr>
        <p:txBody>
          <a:bodyPr vert="horz" wrap="square" lIns="0" tIns="344396" rIns="0" bIns="0" rtlCol="0">
            <a:spAutoFit/>
          </a:bodyPr>
          <a:lstStyle/>
          <a:p>
            <a:pPr marL="1030605">
              <a:lnSpc>
                <a:spcPct val="100000"/>
              </a:lnSpc>
              <a:spcBef>
                <a:spcPts val="95"/>
              </a:spcBef>
            </a:pPr>
            <a:r>
              <a:rPr sz="4400" i="0" dirty="0">
                <a:solidFill>
                  <a:srgbClr val="C10003"/>
                </a:solidFill>
                <a:latin typeface="Calibri"/>
                <a:cs typeface="Calibri"/>
              </a:rPr>
              <a:t>First</a:t>
            </a:r>
            <a:r>
              <a:rPr sz="4400" i="0" spc="40" dirty="0">
                <a:solidFill>
                  <a:srgbClr val="C10003"/>
                </a:solidFill>
                <a:latin typeface="Calibri"/>
                <a:cs typeface="Calibri"/>
              </a:rPr>
              <a:t> </a:t>
            </a:r>
            <a:r>
              <a:rPr sz="4400" i="0" dirty="0">
                <a:solidFill>
                  <a:srgbClr val="BF0001"/>
                </a:solidFill>
                <a:latin typeface="Calibri"/>
                <a:cs typeface="Calibri"/>
              </a:rPr>
              <a:t>Pandya</a:t>
            </a:r>
            <a:r>
              <a:rPr sz="4400" i="0" spc="120" dirty="0">
                <a:solidFill>
                  <a:srgbClr val="BF0001"/>
                </a:solidFill>
                <a:latin typeface="Calibri"/>
                <a:cs typeface="Calibri"/>
              </a:rPr>
              <a:t> </a:t>
            </a:r>
            <a:r>
              <a:rPr sz="4400" i="0" spc="-10" dirty="0">
                <a:solidFill>
                  <a:srgbClr val="BF0105"/>
                </a:solidFill>
                <a:latin typeface="Calibri"/>
                <a:cs typeface="Calibri"/>
              </a:rPr>
              <a:t>Empire</a:t>
            </a:r>
            <a:endParaRPr sz="44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0652" y="1601588"/>
            <a:ext cx="8084184" cy="3523657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366395" marR="73660" indent="-354330">
              <a:lnSpc>
                <a:spcPts val="2880"/>
              </a:lnSpc>
              <a:spcBef>
                <a:spcPts val="235"/>
              </a:spcBef>
              <a:buChar char="•"/>
              <a:tabLst>
                <a:tab pos="366395" algn="l"/>
                <a:tab pos="372745" algn="l"/>
              </a:tabLst>
            </a:pPr>
            <a:r>
              <a:rPr sz="2450" dirty="0">
                <a:solidFill>
                  <a:srgbClr val="00AA48"/>
                </a:solidFill>
                <a:latin typeface="Calibri"/>
                <a:cs typeface="Calibri"/>
              </a:rPr>
              <a:t>	</a:t>
            </a:r>
            <a:r>
              <a:rPr sz="2450" spc="-35" dirty="0">
                <a:solidFill>
                  <a:srgbClr val="34905D"/>
                </a:solidFill>
                <a:latin typeface="Calibri"/>
                <a:cs typeface="Calibri"/>
              </a:rPr>
              <a:t>Post</a:t>
            </a:r>
            <a:r>
              <a:rPr sz="2450" spc="-105" dirty="0">
                <a:solidFill>
                  <a:srgbClr val="34905D"/>
                </a:solidFill>
                <a:latin typeface="Calibri"/>
                <a:cs typeface="Calibri"/>
              </a:rPr>
              <a:t> </a:t>
            </a:r>
            <a:r>
              <a:rPr sz="2450" spc="-45" dirty="0">
                <a:solidFill>
                  <a:srgbClr val="189356"/>
                </a:solidFill>
                <a:latin typeface="Calibri"/>
                <a:cs typeface="Calibri"/>
              </a:rPr>
              <a:t>Sangam</a:t>
            </a:r>
            <a:r>
              <a:rPr sz="2450" spc="-25" dirty="0">
                <a:solidFill>
                  <a:srgbClr val="189356"/>
                </a:solidFill>
                <a:latin typeface="Calibri"/>
                <a:cs typeface="Calibri"/>
              </a:rPr>
              <a:t> </a:t>
            </a:r>
            <a:r>
              <a:rPr sz="2450" spc="-25" dirty="0">
                <a:solidFill>
                  <a:srgbClr val="319A67"/>
                </a:solidFill>
                <a:latin typeface="Calibri"/>
                <a:cs typeface="Calibri"/>
              </a:rPr>
              <a:t>period,</a:t>
            </a:r>
            <a:r>
              <a:rPr sz="2450" spc="-35" dirty="0">
                <a:solidFill>
                  <a:srgbClr val="319A67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219356"/>
                </a:solidFill>
                <a:latin typeface="Calibri"/>
                <a:cs typeface="Calibri"/>
              </a:rPr>
              <a:t>the</a:t>
            </a:r>
            <a:r>
              <a:rPr sz="2450" spc="-114" dirty="0">
                <a:solidFill>
                  <a:srgbClr val="219356"/>
                </a:solidFill>
                <a:latin typeface="Calibri"/>
                <a:cs typeface="Calibri"/>
              </a:rPr>
              <a:t> </a:t>
            </a:r>
            <a:r>
              <a:rPr sz="2450" spc="-20" dirty="0">
                <a:solidFill>
                  <a:srgbClr val="2F935E"/>
                </a:solidFill>
                <a:latin typeface="Calibri"/>
                <a:cs typeface="Calibri"/>
              </a:rPr>
              <a:t>first</a:t>
            </a:r>
            <a:r>
              <a:rPr sz="2450" spc="-114" dirty="0">
                <a:solidFill>
                  <a:srgbClr val="2F935E"/>
                </a:solidFill>
                <a:latin typeface="Calibri"/>
                <a:cs typeface="Calibri"/>
              </a:rPr>
              <a:t> </a:t>
            </a:r>
            <a:r>
              <a:rPr sz="2450" spc="-40" dirty="0">
                <a:solidFill>
                  <a:srgbClr val="239A5D"/>
                </a:solidFill>
                <a:latin typeface="Calibri"/>
                <a:cs typeface="Calibri"/>
              </a:rPr>
              <a:t>Pandyan</a:t>
            </a:r>
            <a:r>
              <a:rPr sz="2450" spc="-70" dirty="0">
                <a:solidFill>
                  <a:srgbClr val="239A5D"/>
                </a:solidFill>
                <a:latin typeface="Calibri"/>
                <a:cs typeface="Calibri"/>
              </a:rPr>
              <a:t> </a:t>
            </a:r>
            <a:r>
              <a:rPr sz="2450" spc="-20" dirty="0">
                <a:solidFill>
                  <a:srgbClr val="2D9A60"/>
                </a:solidFill>
                <a:latin typeface="Calibri"/>
                <a:cs typeface="Calibri"/>
              </a:rPr>
              <a:t>empire</a:t>
            </a:r>
            <a:r>
              <a:rPr sz="2450" spc="-90" dirty="0">
                <a:solidFill>
                  <a:srgbClr val="2D9A60"/>
                </a:solidFill>
                <a:latin typeface="Calibri"/>
                <a:cs typeface="Calibri"/>
              </a:rPr>
              <a:t> </a:t>
            </a:r>
            <a:r>
              <a:rPr sz="2450" spc="-20" dirty="0">
                <a:solidFill>
                  <a:srgbClr val="13A752"/>
                </a:solidFill>
                <a:latin typeface="Calibri"/>
                <a:cs typeface="Calibri"/>
              </a:rPr>
              <a:t>was</a:t>
            </a:r>
            <a:r>
              <a:rPr sz="2450" spc="-95" dirty="0">
                <a:solidFill>
                  <a:srgbClr val="13A752"/>
                </a:solidFill>
                <a:latin typeface="Calibri"/>
                <a:cs typeface="Calibri"/>
              </a:rPr>
              <a:t> </a:t>
            </a:r>
            <a:r>
              <a:rPr sz="2450" spc="-20" dirty="0">
                <a:solidFill>
                  <a:srgbClr val="2F9960"/>
                </a:solidFill>
                <a:latin typeface="Calibri"/>
                <a:cs typeface="Calibri"/>
              </a:rPr>
              <a:t>established </a:t>
            </a:r>
            <a:r>
              <a:rPr sz="2450" dirty="0">
                <a:solidFill>
                  <a:srgbClr val="31935B"/>
                </a:solidFill>
                <a:latin typeface="Calibri"/>
                <a:cs typeface="Calibri"/>
              </a:rPr>
              <a:t>by</a:t>
            </a:r>
            <a:r>
              <a:rPr sz="2450" spc="-125" dirty="0">
                <a:solidFill>
                  <a:srgbClr val="31935B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349C62"/>
                </a:solidFill>
                <a:latin typeface="Calibri"/>
                <a:cs typeface="Calibri"/>
              </a:rPr>
              <a:t>a</a:t>
            </a:r>
            <a:r>
              <a:rPr sz="2450" spc="-135" dirty="0">
                <a:solidFill>
                  <a:srgbClr val="349C62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349764"/>
                </a:solidFill>
                <a:latin typeface="Calibri"/>
                <a:cs typeface="Calibri"/>
              </a:rPr>
              <a:t>King</a:t>
            </a:r>
            <a:r>
              <a:rPr sz="2450" spc="-15" dirty="0">
                <a:solidFill>
                  <a:srgbClr val="349764"/>
                </a:solidFill>
                <a:latin typeface="Calibri"/>
                <a:cs typeface="Calibri"/>
              </a:rPr>
              <a:t> </a:t>
            </a:r>
            <a:r>
              <a:rPr sz="2450" spc="-55" dirty="0">
                <a:solidFill>
                  <a:srgbClr val="2F9159"/>
                </a:solidFill>
                <a:latin typeface="Calibri"/>
                <a:cs typeface="Calibri"/>
              </a:rPr>
              <a:t>named</a:t>
            </a:r>
            <a:r>
              <a:rPr sz="2450" spc="-80" dirty="0">
                <a:solidFill>
                  <a:srgbClr val="2F9159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16A354"/>
                </a:solidFill>
                <a:latin typeface="Calibri"/>
                <a:cs typeface="Calibri"/>
              </a:rPr>
              <a:t>Kadungon,</a:t>
            </a:r>
            <a:r>
              <a:rPr sz="2450" spc="-40" dirty="0">
                <a:solidFill>
                  <a:srgbClr val="16A354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18A35B"/>
                </a:solidFill>
                <a:latin typeface="Calibri"/>
                <a:cs typeface="Calibri"/>
              </a:rPr>
              <a:t>who</a:t>
            </a:r>
            <a:r>
              <a:rPr sz="2450" spc="-25" dirty="0">
                <a:solidFill>
                  <a:srgbClr val="18A35B"/>
                </a:solidFill>
                <a:latin typeface="Calibri"/>
                <a:cs typeface="Calibri"/>
              </a:rPr>
              <a:t> </a:t>
            </a:r>
            <a:r>
              <a:rPr sz="2450" spc="-55" dirty="0">
                <a:solidFill>
                  <a:srgbClr val="2F975E"/>
                </a:solidFill>
                <a:latin typeface="Calibri"/>
                <a:cs typeface="Calibri"/>
              </a:rPr>
              <a:t>defeated </a:t>
            </a:r>
            <a:r>
              <a:rPr sz="2450" dirty="0">
                <a:solidFill>
                  <a:srgbClr val="15A856"/>
                </a:solidFill>
                <a:latin typeface="Calibri"/>
                <a:cs typeface="Calibri"/>
              </a:rPr>
              <a:t>Kalabras </a:t>
            </a:r>
            <a:r>
              <a:rPr sz="2450" dirty="0">
                <a:solidFill>
                  <a:srgbClr val="368E62"/>
                </a:solidFill>
                <a:latin typeface="Calibri"/>
                <a:cs typeface="Calibri"/>
              </a:rPr>
              <a:t>in</a:t>
            </a:r>
            <a:r>
              <a:rPr sz="2450" spc="-95" dirty="0">
                <a:solidFill>
                  <a:srgbClr val="368E62"/>
                </a:solidFill>
                <a:latin typeface="Calibri"/>
                <a:cs typeface="Calibri"/>
              </a:rPr>
              <a:t> </a:t>
            </a:r>
            <a:r>
              <a:rPr sz="2450" spc="-25" dirty="0">
                <a:solidFill>
                  <a:srgbClr val="1C9C5E"/>
                </a:solidFill>
                <a:latin typeface="Calibri"/>
                <a:cs typeface="Calibri"/>
              </a:rPr>
              <a:t>6th </a:t>
            </a:r>
            <a:r>
              <a:rPr sz="2400" spc="-10" dirty="0">
                <a:solidFill>
                  <a:srgbClr val="239A5D"/>
                </a:solidFill>
                <a:latin typeface="Calibri"/>
                <a:cs typeface="Calibri"/>
              </a:rPr>
              <a:t>century</a:t>
            </a:r>
            <a:r>
              <a:rPr sz="2400" dirty="0">
                <a:solidFill>
                  <a:srgbClr val="239A5D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2A9C57"/>
                </a:solidFill>
                <a:latin typeface="Calibri"/>
                <a:cs typeface="Calibri"/>
              </a:rPr>
              <a:t>AD.</a:t>
            </a:r>
            <a:endParaRPr sz="2400" dirty="0">
              <a:latin typeface="Calibri"/>
              <a:cs typeface="Calibri"/>
            </a:endParaRPr>
          </a:p>
          <a:p>
            <a:pPr marL="369570" indent="-356870">
              <a:lnSpc>
                <a:spcPct val="100000"/>
              </a:lnSpc>
              <a:spcBef>
                <a:spcPts val="475"/>
              </a:spcBef>
              <a:buClr>
                <a:srgbClr val="08B85D"/>
              </a:buClr>
              <a:buChar char="•"/>
              <a:tabLst>
                <a:tab pos="369570" algn="l"/>
              </a:tabLst>
            </a:pPr>
            <a:r>
              <a:rPr sz="2400" dirty="0">
                <a:solidFill>
                  <a:srgbClr val="368C62"/>
                </a:solidFill>
                <a:latin typeface="Calibri"/>
                <a:cs typeface="Calibri"/>
              </a:rPr>
              <a:t>The</a:t>
            </a:r>
            <a:r>
              <a:rPr sz="2400" spc="-45" dirty="0">
                <a:solidFill>
                  <a:srgbClr val="368C62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249959"/>
                </a:solidFill>
                <a:latin typeface="Calibri"/>
                <a:cs typeface="Calibri"/>
              </a:rPr>
              <a:t>successors</a:t>
            </a:r>
            <a:r>
              <a:rPr sz="2400" spc="20" dirty="0">
                <a:solidFill>
                  <a:srgbClr val="249959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69A5D"/>
                </a:solidFill>
                <a:latin typeface="Calibri"/>
                <a:cs typeface="Calibri"/>
              </a:rPr>
              <a:t>of</a:t>
            </a:r>
            <a:r>
              <a:rPr sz="2400" spc="-95" dirty="0">
                <a:solidFill>
                  <a:srgbClr val="269A5D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389360"/>
                </a:solidFill>
                <a:latin typeface="Calibri"/>
                <a:cs typeface="Calibri"/>
              </a:rPr>
              <a:t>Kadungon</a:t>
            </a:r>
            <a:r>
              <a:rPr sz="2400" spc="-5" dirty="0">
                <a:solidFill>
                  <a:srgbClr val="38936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A915D"/>
                </a:solidFill>
                <a:latin typeface="Calibri"/>
                <a:cs typeface="Calibri"/>
              </a:rPr>
              <a:t>indulged</a:t>
            </a:r>
            <a:r>
              <a:rPr sz="2400" spc="-35" dirty="0">
                <a:solidFill>
                  <a:srgbClr val="2A915D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89156"/>
                </a:solidFill>
                <a:latin typeface="Calibri"/>
                <a:cs typeface="Calibri"/>
              </a:rPr>
              <a:t>in</a:t>
            </a:r>
            <a:r>
              <a:rPr sz="2400" spc="-75" dirty="0">
                <a:solidFill>
                  <a:srgbClr val="289156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389060"/>
                </a:solidFill>
                <a:latin typeface="Calibri"/>
                <a:cs typeface="Calibri"/>
              </a:rPr>
              <a:t>fighting</a:t>
            </a:r>
            <a:r>
              <a:rPr sz="2400" spc="-60" dirty="0">
                <a:solidFill>
                  <a:srgbClr val="38906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C9A56"/>
                </a:solidFill>
                <a:latin typeface="Calibri"/>
                <a:cs typeface="Calibri"/>
              </a:rPr>
              <a:t>with</a:t>
            </a:r>
            <a:r>
              <a:rPr sz="2400" spc="-100" dirty="0">
                <a:solidFill>
                  <a:srgbClr val="1C9A56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1C9754"/>
                </a:solidFill>
                <a:latin typeface="Calibri"/>
                <a:cs typeface="Calibri"/>
              </a:rPr>
              <a:t>the</a:t>
            </a:r>
            <a:endParaRPr sz="2400" dirty="0">
              <a:latin typeface="Calibri"/>
              <a:cs typeface="Calibri"/>
            </a:endParaRPr>
          </a:p>
          <a:p>
            <a:pPr marL="367665">
              <a:lnSpc>
                <a:spcPct val="100000"/>
              </a:lnSpc>
              <a:spcBef>
                <a:spcPts val="55"/>
              </a:spcBef>
            </a:pPr>
            <a:r>
              <a:rPr sz="2350" dirty="0">
                <a:solidFill>
                  <a:srgbClr val="368C5D"/>
                </a:solidFill>
                <a:latin typeface="Calibri"/>
                <a:cs typeface="Calibri"/>
              </a:rPr>
              <a:t>nearby</a:t>
            </a:r>
            <a:r>
              <a:rPr sz="2350" spc="135" dirty="0">
                <a:solidFill>
                  <a:srgbClr val="368C5D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B9762"/>
                </a:solidFill>
                <a:latin typeface="Calibri"/>
                <a:cs typeface="Calibri"/>
              </a:rPr>
              <a:t>Chera</a:t>
            </a:r>
            <a:r>
              <a:rPr sz="2350" spc="55" dirty="0">
                <a:solidFill>
                  <a:srgbClr val="2B9762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59E54"/>
                </a:solidFill>
                <a:latin typeface="Calibri"/>
                <a:cs typeface="Calibri"/>
              </a:rPr>
              <a:t>and</a:t>
            </a:r>
            <a:r>
              <a:rPr sz="2350" spc="80" dirty="0">
                <a:solidFill>
                  <a:srgbClr val="159E54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D975D"/>
                </a:solidFill>
                <a:latin typeface="Calibri"/>
                <a:cs typeface="Calibri"/>
              </a:rPr>
              <a:t>Chola</a:t>
            </a:r>
            <a:r>
              <a:rPr sz="2350" spc="-5" dirty="0">
                <a:solidFill>
                  <a:srgbClr val="2D975D"/>
                </a:solidFill>
                <a:latin typeface="Calibri"/>
                <a:cs typeface="Calibri"/>
              </a:rPr>
              <a:t> </a:t>
            </a:r>
            <a:r>
              <a:rPr sz="2350" spc="-10" dirty="0">
                <a:solidFill>
                  <a:srgbClr val="319364"/>
                </a:solidFill>
                <a:latin typeface="Calibri"/>
                <a:cs typeface="Calibri"/>
              </a:rPr>
              <a:t>Kings.</a:t>
            </a:r>
            <a:endParaRPr sz="2350" dirty="0">
              <a:latin typeface="Calibri"/>
              <a:cs typeface="Calibri"/>
            </a:endParaRPr>
          </a:p>
          <a:p>
            <a:pPr marL="363855" marR="198755" indent="-351790">
              <a:lnSpc>
                <a:spcPct val="98900"/>
              </a:lnSpc>
              <a:spcBef>
                <a:spcPts val="590"/>
              </a:spcBef>
              <a:buClr>
                <a:srgbClr val="05B350"/>
              </a:buClr>
              <a:buChar char="•"/>
              <a:tabLst>
                <a:tab pos="366395" algn="l"/>
              </a:tabLst>
            </a:pPr>
            <a:r>
              <a:rPr sz="2450" dirty="0">
                <a:solidFill>
                  <a:srgbClr val="0FA856"/>
                </a:solidFill>
                <a:latin typeface="Calibri"/>
                <a:cs typeface="Calibri"/>
              </a:rPr>
              <a:t>Huen</a:t>
            </a:r>
            <a:r>
              <a:rPr sz="2450" spc="-120" dirty="0">
                <a:solidFill>
                  <a:srgbClr val="0FA856"/>
                </a:solidFill>
                <a:latin typeface="Calibri"/>
                <a:cs typeface="Calibri"/>
              </a:rPr>
              <a:t> </a:t>
            </a:r>
            <a:r>
              <a:rPr sz="2450" spc="-20" dirty="0">
                <a:solidFill>
                  <a:srgbClr val="07AA54"/>
                </a:solidFill>
                <a:latin typeface="Calibri"/>
                <a:cs typeface="Calibri"/>
              </a:rPr>
              <a:t>Tsang,</a:t>
            </a:r>
            <a:r>
              <a:rPr sz="2450" spc="-90" dirty="0">
                <a:solidFill>
                  <a:srgbClr val="07AA54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1C9A59"/>
                </a:solidFill>
                <a:latin typeface="Calibri"/>
                <a:cs typeface="Calibri"/>
              </a:rPr>
              <a:t>who</a:t>
            </a:r>
            <a:r>
              <a:rPr sz="2450" spc="-60" dirty="0">
                <a:solidFill>
                  <a:srgbClr val="1C9A59"/>
                </a:solidFill>
                <a:latin typeface="Calibri"/>
                <a:cs typeface="Calibri"/>
              </a:rPr>
              <a:t> </a:t>
            </a:r>
            <a:r>
              <a:rPr sz="2450" spc="-25" dirty="0">
                <a:solidFill>
                  <a:srgbClr val="28A366"/>
                </a:solidFill>
                <a:latin typeface="Calibri"/>
                <a:cs typeface="Calibri"/>
              </a:rPr>
              <a:t>visited</a:t>
            </a:r>
            <a:r>
              <a:rPr sz="2450" spc="-40" dirty="0">
                <a:solidFill>
                  <a:srgbClr val="28A366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2D9A62"/>
                </a:solidFill>
                <a:latin typeface="Calibri"/>
                <a:cs typeface="Calibri"/>
              </a:rPr>
              <a:t>in</a:t>
            </a:r>
            <a:r>
              <a:rPr sz="2450" spc="-120" dirty="0">
                <a:solidFill>
                  <a:srgbClr val="2D9A62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289059"/>
                </a:solidFill>
                <a:latin typeface="Calibri"/>
                <a:cs typeface="Calibri"/>
              </a:rPr>
              <a:t>6th</a:t>
            </a:r>
            <a:r>
              <a:rPr sz="2450" spc="-70" dirty="0">
                <a:solidFill>
                  <a:srgbClr val="289059"/>
                </a:solidFill>
                <a:latin typeface="Calibri"/>
                <a:cs typeface="Calibri"/>
              </a:rPr>
              <a:t> </a:t>
            </a:r>
            <a:r>
              <a:rPr sz="2450" spc="-35" dirty="0">
                <a:solidFill>
                  <a:srgbClr val="339557"/>
                </a:solidFill>
                <a:latin typeface="Calibri"/>
                <a:cs typeface="Calibri"/>
              </a:rPr>
              <a:t>century</a:t>
            </a:r>
            <a:r>
              <a:rPr sz="2450" spc="-55" dirty="0">
                <a:solidFill>
                  <a:srgbClr val="339557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1DA559"/>
                </a:solidFill>
                <a:latin typeface="Calibri"/>
                <a:cs typeface="Calibri"/>
              </a:rPr>
              <a:t>AD</a:t>
            </a:r>
            <a:r>
              <a:rPr sz="2450" spc="-90" dirty="0">
                <a:solidFill>
                  <a:srgbClr val="1DA559"/>
                </a:solidFill>
                <a:latin typeface="Calibri"/>
                <a:cs typeface="Calibri"/>
              </a:rPr>
              <a:t> </a:t>
            </a:r>
            <a:r>
              <a:rPr sz="2450" spc="-45" dirty="0">
                <a:solidFill>
                  <a:srgbClr val="3B976E"/>
                </a:solidFill>
                <a:latin typeface="Calibri"/>
                <a:cs typeface="Calibri"/>
              </a:rPr>
              <a:t>traveled</a:t>
            </a:r>
            <a:r>
              <a:rPr sz="2450" spc="-20" dirty="0">
                <a:solidFill>
                  <a:srgbClr val="3B976E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23A056"/>
                </a:solidFill>
                <a:latin typeface="Calibri"/>
                <a:cs typeface="Calibri"/>
              </a:rPr>
              <a:t>up</a:t>
            </a:r>
            <a:r>
              <a:rPr sz="2450" spc="-95" dirty="0">
                <a:solidFill>
                  <a:srgbClr val="23A056"/>
                </a:solidFill>
                <a:latin typeface="Calibri"/>
                <a:cs typeface="Calibri"/>
              </a:rPr>
              <a:t> </a:t>
            </a:r>
            <a:r>
              <a:rPr sz="2450" spc="-25" dirty="0">
                <a:solidFill>
                  <a:srgbClr val="26905B"/>
                </a:solidFill>
                <a:latin typeface="Calibri"/>
                <a:cs typeface="Calibri"/>
              </a:rPr>
              <a:t>to 	</a:t>
            </a:r>
            <a:r>
              <a:rPr sz="2400" u="sng" spc="-10" dirty="0">
                <a:solidFill>
                  <a:srgbClr val="249554"/>
                </a:solidFill>
                <a:uFill>
                  <a:solidFill>
                    <a:srgbClr val="2B905B"/>
                  </a:solidFill>
                </a:uFill>
                <a:latin typeface="Calibri"/>
                <a:cs typeface="Calibri"/>
              </a:rPr>
              <a:t>Kanchi</a:t>
            </a:r>
            <a:r>
              <a:rPr sz="2400" u="sng" spc="20" dirty="0">
                <a:solidFill>
                  <a:srgbClr val="249554"/>
                </a:solidFill>
                <a:uFill>
                  <a:solidFill>
                    <a:srgbClr val="2B905B"/>
                  </a:solidFill>
                </a:uFill>
                <a:latin typeface="Calibri"/>
                <a:cs typeface="Calibri"/>
              </a:rPr>
              <a:t> </a:t>
            </a:r>
            <a:r>
              <a:rPr sz="2400" u="sng" dirty="0">
                <a:solidFill>
                  <a:srgbClr val="1CAA62"/>
                </a:solidFill>
                <a:uFill>
                  <a:solidFill>
                    <a:srgbClr val="2B905B"/>
                  </a:solidFill>
                </a:uFill>
                <a:latin typeface="Calibri"/>
                <a:cs typeface="Calibri"/>
              </a:rPr>
              <a:t>which</a:t>
            </a:r>
            <a:r>
              <a:rPr sz="2400" u="sng" spc="-55" dirty="0">
                <a:solidFill>
                  <a:srgbClr val="1CAA62"/>
                </a:solidFill>
                <a:uFill>
                  <a:solidFill>
                    <a:srgbClr val="2B905B"/>
                  </a:solidFill>
                </a:uFill>
                <a:latin typeface="Calibri"/>
                <a:cs typeface="Calibri"/>
              </a:rPr>
              <a:t> </a:t>
            </a:r>
            <a:r>
              <a:rPr sz="2400" u="sng" dirty="0">
                <a:solidFill>
                  <a:srgbClr val="189A54"/>
                </a:solidFill>
                <a:uFill>
                  <a:solidFill>
                    <a:srgbClr val="2B905B"/>
                  </a:solidFill>
                </a:uFill>
                <a:latin typeface="Calibri"/>
                <a:cs typeface="Calibri"/>
              </a:rPr>
              <a:t>was</a:t>
            </a:r>
            <a:r>
              <a:rPr sz="2400" u="sng" spc="-75" dirty="0">
                <a:solidFill>
                  <a:srgbClr val="189A54"/>
                </a:solidFill>
                <a:uFill>
                  <a:solidFill>
                    <a:srgbClr val="2B905B"/>
                  </a:solidFill>
                </a:uFill>
                <a:latin typeface="Calibri"/>
                <a:cs typeface="Calibri"/>
              </a:rPr>
              <a:t> </a:t>
            </a:r>
            <a:r>
              <a:rPr sz="2400" u="sng" spc="-20" dirty="0">
                <a:solidFill>
                  <a:srgbClr val="2D9354"/>
                </a:solidFill>
                <a:uFill>
                  <a:solidFill>
                    <a:srgbClr val="2B905B"/>
                  </a:solidFill>
                </a:uFill>
                <a:latin typeface="Calibri"/>
                <a:cs typeface="Calibri"/>
              </a:rPr>
              <a:t>southernmost</a:t>
            </a:r>
            <a:r>
              <a:rPr sz="2400" u="sng" spc="140" dirty="0">
                <a:solidFill>
                  <a:srgbClr val="2D9354"/>
                </a:solidFill>
                <a:uFill>
                  <a:solidFill>
                    <a:srgbClr val="2B905B"/>
                  </a:solidFill>
                </a:uFill>
                <a:latin typeface="Calibri"/>
                <a:cs typeface="Calibri"/>
              </a:rPr>
              <a:t> </a:t>
            </a:r>
            <a:r>
              <a:rPr sz="2400" u="sng" dirty="0">
                <a:solidFill>
                  <a:srgbClr val="219C56"/>
                </a:solidFill>
                <a:uFill>
                  <a:solidFill>
                    <a:srgbClr val="2B905B"/>
                  </a:solidFill>
                </a:uFill>
                <a:latin typeface="Calibri"/>
                <a:cs typeface="Calibri"/>
              </a:rPr>
              <a:t>point</a:t>
            </a:r>
            <a:r>
              <a:rPr sz="2400" u="sng" spc="-30" dirty="0">
                <a:solidFill>
                  <a:srgbClr val="219C56"/>
                </a:solidFill>
                <a:uFill>
                  <a:solidFill>
                    <a:srgbClr val="2B905B"/>
                  </a:solidFill>
                </a:uFill>
                <a:latin typeface="Calibri"/>
                <a:cs typeface="Calibri"/>
              </a:rPr>
              <a:t> </a:t>
            </a:r>
            <a:r>
              <a:rPr sz="2400" u="sng" dirty="0">
                <a:solidFill>
                  <a:srgbClr val="369764"/>
                </a:solidFill>
                <a:uFill>
                  <a:solidFill>
                    <a:srgbClr val="2B905B"/>
                  </a:solidFill>
                </a:uFill>
                <a:latin typeface="Calibri"/>
                <a:cs typeface="Calibri"/>
              </a:rPr>
              <a:t>of</a:t>
            </a:r>
            <a:r>
              <a:rPr sz="2400" u="sng" spc="-60" dirty="0">
                <a:solidFill>
                  <a:srgbClr val="369764"/>
                </a:solidFill>
                <a:uFill>
                  <a:solidFill>
                    <a:srgbClr val="2B905B"/>
                  </a:solidFill>
                </a:uFill>
                <a:latin typeface="Calibri"/>
                <a:cs typeface="Calibri"/>
              </a:rPr>
              <a:t> </a:t>
            </a:r>
            <a:r>
              <a:rPr sz="2400" u="sng" dirty="0">
                <a:solidFill>
                  <a:srgbClr val="319A67"/>
                </a:solidFill>
                <a:uFill>
                  <a:solidFill>
                    <a:srgbClr val="2B905B"/>
                  </a:solidFill>
                </a:uFill>
                <a:latin typeface="Calibri"/>
                <a:cs typeface="Calibri"/>
              </a:rPr>
              <a:t>his</a:t>
            </a:r>
            <a:r>
              <a:rPr sz="2400" u="sng" spc="-90" dirty="0">
                <a:solidFill>
                  <a:srgbClr val="319A67"/>
                </a:solidFill>
                <a:uFill>
                  <a:solidFill>
                    <a:srgbClr val="2B905B"/>
                  </a:solidFill>
                </a:uFill>
                <a:latin typeface="Calibri"/>
                <a:cs typeface="Calibri"/>
              </a:rPr>
              <a:t> </a:t>
            </a:r>
            <a:r>
              <a:rPr sz="2400" u="sng" spc="-35" dirty="0">
                <a:solidFill>
                  <a:srgbClr val="239769"/>
                </a:solidFill>
                <a:uFill>
                  <a:solidFill>
                    <a:srgbClr val="2B905B"/>
                  </a:solidFill>
                </a:uFill>
                <a:latin typeface="Calibri"/>
                <a:cs typeface="Calibri"/>
              </a:rPr>
              <a:t>itinerary.</a:t>
            </a:r>
            <a:r>
              <a:rPr sz="2400" u="sng" spc="-45" dirty="0">
                <a:solidFill>
                  <a:srgbClr val="239769"/>
                </a:solidFill>
                <a:uFill>
                  <a:solidFill>
                    <a:srgbClr val="2B905B"/>
                  </a:solidFill>
                </a:u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31955D"/>
                </a:solidFill>
                <a:latin typeface="Calibri"/>
                <a:cs typeface="Calibri"/>
              </a:rPr>
              <a:t>He</a:t>
            </a:r>
            <a:r>
              <a:rPr sz="2400" spc="-55" dirty="0">
                <a:solidFill>
                  <a:srgbClr val="31955D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31955D"/>
                </a:solidFill>
                <a:latin typeface="Calibri"/>
                <a:cs typeface="Calibri"/>
              </a:rPr>
              <a:t>has 	</a:t>
            </a:r>
            <a:r>
              <a:rPr sz="2450" spc="-35" dirty="0">
                <a:solidFill>
                  <a:srgbClr val="349762"/>
                </a:solidFill>
                <a:latin typeface="Calibri"/>
                <a:cs typeface="Calibri"/>
              </a:rPr>
              <a:t>mentioned </a:t>
            </a:r>
            <a:r>
              <a:rPr sz="2450" dirty="0">
                <a:solidFill>
                  <a:srgbClr val="339762"/>
                </a:solidFill>
                <a:latin typeface="Calibri"/>
                <a:cs typeface="Calibri"/>
              </a:rPr>
              <a:t>the</a:t>
            </a:r>
            <a:r>
              <a:rPr sz="2450" spc="-130" dirty="0">
                <a:solidFill>
                  <a:srgbClr val="339762"/>
                </a:solidFill>
                <a:latin typeface="Calibri"/>
                <a:cs typeface="Calibri"/>
              </a:rPr>
              <a:t> </a:t>
            </a:r>
            <a:r>
              <a:rPr sz="2450" spc="-20" dirty="0">
                <a:solidFill>
                  <a:srgbClr val="389C66"/>
                </a:solidFill>
                <a:latin typeface="Calibri"/>
                <a:cs typeface="Calibri"/>
              </a:rPr>
              <a:t>people</a:t>
            </a:r>
            <a:r>
              <a:rPr sz="2450" spc="-25" dirty="0">
                <a:solidFill>
                  <a:srgbClr val="389C66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389767"/>
                </a:solidFill>
                <a:latin typeface="Calibri"/>
                <a:cs typeface="Calibri"/>
              </a:rPr>
              <a:t>of</a:t>
            </a:r>
            <a:r>
              <a:rPr sz="2450" spc="-95" dirty="0">
                <a:solidFill>
                  <a:srgbClr val="389767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319364"/>
                </a:solidFill>
                <a:latin typeface="Calibri"/>
                <a:cs typeface="Calibri"/>
              </a:rPr>
              <a:t>this</a:t>
            </a:r>
            <a:r>
              <a:rPr sz="2450" spc="-60" dirty="0">
                <a:solidFill>
                  <a:srgbClr val="319364"/>
                </a:solidFill>
                <a:latin typeface="Calibri"/>
                <a:cs typeface="Calibri"/>
              </a:rPr>
              <a:t> </a:t>
            </a:r>
            <a:r>
              <a:rPr sz="2450" spc="-30" dirty="0">
                <a:solidFill>
                  <a:srgbClr val="28905D"/>
                </a:solidFill>
                <a:latin typeface="Calibri"/>
                <a:cs typeface="Calibri"/>
              </a:rPr>
              <a:t>area</a:t>
            </a:r>
            <a:r>
              <a:rPr sz="2450" spc="-95" dirty="0">
                <a:solidFill>
                  <a:srgbClr val="28905D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289E60"/>
                </a:solidFill>
                <a:latin typeface="Calibri"/>
                <a:cs typeface="Calibri"/>
              </a:rPr>
              <a:t>as</a:t>
            </a:r>
            <a:r>
              <a:rPr sz="2450" spc="-100" dirty="0">
                <a:solidFill>
                  <a:srgbClr val="289E60"/>
                </a:solidFill>
                <a:latin typeface="Calibri"/>
                <a:cs typeface="Calibri"/>
              </a:rPr>
              <a:t> </a:t>
            </a:r>
            <a:r>
              <a:rPr sz="2450" spc="-50" dirty="0">
                <a:solidFill>
                  <a:srgbClr val="189C5B"/>
                </a:solidFill>
                <a:latin typeface="Calibri"/>
                <a:cs typeface="Calibri"/>
              </a:rPr>
              <a:t>Malakottai.</a:t>
            </a:r>
            <a:r>
              <a:rPr sz="2450" spc="80" dirty="0">
                <a:solidFill>
                  <a:srgbClr val="189C5B"/>
                </a:solidFill>
                <a:latin typeface="Calibri"/>
                <a:cs typeface="Calibri"/>
              </a:rPr>
              <a:t> </a:t>
            </a:r>
            <a:r>
              <a:rPr sz="2450" spc="-10" dirty="0">
                <a:solidFill>
                  <a:srgbClr val="1AC369"/>
                </a:solidFill>
                <a:latin typeface="Calibri"/>
                <a:cs typeface="Calibri"/>
              </a:rPr>
              <a:t>Malakottai 	</a:t>
            </a:r>
            <a:r>
              <a:rPr sz="2400" dirty="0">
                <a:solidFill>
                  <a:srgbClr val="2A9562"/>
                </a:solidFill>
                <a:latin typeface="Calibri"/>
                <a:cs typeface="Calibri"/>
              </a:rPr>
              <a:t>may</a:t>
            </a:r>
            <a:r>
              <a:rPr sz="2400" spc="-100" dirty="0">
                <a:solidFill>
                  <a:srgbClr val="2A9562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49557"/>
                </a:solidFill>
                <a:latin typeface="Calibri"/>
                <a:cs typeface="Calibri"/>
              </a:rPr>
              <a:t>refer</a:t>
            </a:r>
            <a:r>
              <a:rPr sz="2400" spc="-55" dirty="0">
                <a:solidFill>
                  <a:srgbClr val="249557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49C59"/>
                </a:solidFill>
                <a:latin typeface="Calibri"/>
                <a:cs typeface="Calibri"/>
              </a:rPr>
              <a:t>to</a:t>
            </a:r>
            <a:r>
              <a:rPr sz="2400" spc="-85" dirty="0">
                <a:solidFill>
                  <a:srgbClr val="249C59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DA064"/>
                </a:solidFill>
                <a:latin typeface="Calibri"/>
                <a:cs typeface="Calibri"/>
              </a:rPr>
              <a:t>the</a:t>
            </a:r>
            <a:r>
              <a:rPr sz="2400" spc="-95" dirty="0">
                <a:solidFill>
                  <a:srgbClr val="2DA064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2A955D"/>
                </a:solidFill>
                <a:latin typeface="Calibri"/>
                <a:cs typeface="Calibri"/>
              </a:rPr>
              <a:t>Pandyan</a:t>
            </a:r>
            <a:r>
              <a:rPr sz="2400" spc="-30" dirty="0">
                <a:solidFill>
                  <a:srgbClr val="2A955D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2B975B"/>
                </a:solidFill>
                <a:latin typeface="Calibri"/>
                <a:cs typeface="Calibri"/>
              </a:rPr>
              <a:t>kingdom</a:t>
            </a:r>
            <a:r>
              <a:rPr sz="2400" spc="-10" dirty="0" smtClean="0">
                <a:solidFill>
                  <a:srgbClr val="2B975B"/>
                </a:solidFill>
                <a:latin typeface="Calibri"/>
                <a:cs typeface="Calibri"/>
              </a:rPr>
              <a:t>.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5326" y="456630"/>
            <a:ext cx="8013065" cy="57734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64490" marR="212090" indent="-351155">
              <a:lnSpc>
                <a:spcPct val="105200"/>
              </a:lnSpc>
              <a:spcBef>
                <a:spcPts val="130"/>
              </a:spcBef>
              <a:buChar char="•"/>
              <a:tabLst>
                <a:tab pos="364490" algn="l"/>
                <a:tab pos="365760" algn="l"/>
              </a:tabLst>
            </a:pPr>
            <a:r>
              <a:rPr sz="1950" dirty="0">
                <a:solidFill>
                  <a:srgbClr val="0AAA4F"/>
                </a:solidFill>
                <a:latin typeface="Calibri"/>
                <a:cs typeface="Calibri"/>
              </a:rPr>
              <a:t>	</a:t>
            </a:r>
            <a:r>
              <a:rPr sz="1950" dirty="0">
                <a:solidFill>
                  <a:srgbClr val="499577"/>
                </a:solidFill>
                <a:latin typeface="Calibri"/>
                <a:cs typeface="Calibri"/>
              </a:rPr>
              <a:t>The</a:t>
            </a:r>
            <a:r>
              <a:rPr sz="1950" spc="100" dirty="0">
                <a:solidFill>
                  <a:srgbClr val="499577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579E7E"/>
                </a:solidFill>
                <a:latin typeface="Calibri"/>
                <a:cs typeface="Calibri"/>
              </a:rPr>
              <a:t>last</a:t>
            </a:r>
            <a:r>
              <a:rPr sz="1950" spc="55" dirty="0">
                <a:solidFill>
                  <a:srgbClr val="579E7E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2A9A62"/>
                </a:solidFill>
                <a:latin typeface="Calibri"/>
                <a:cs typeface="Calibri"/>
              </a:rPr>
              <a:t>Pandya</a:t>
            </a:r>
            <a:r>
              <a:rPr sz="1950" spc="65" dirty="0">
                <a:solidFill>
                  <a:srgbClr val="2A9A62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1F914F"/>
                </a:solidFill>
                <a:latin typeface="Calibri"/>
                <a:cs typeface="Calibri"/>
              </a:rPr>
              <a:t>King</a:t>
            </a:r>
            <a:r>
              <a:rPr sz="1950" spc="50" dirty="0">
                <a:solidFill>
                  <a:srgbClr val="1F914F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368E67"/>
                </a:solidFill>
                <a:latin typeface="Calibri"/>
                <a:cs typeface="Calibri"/>
              </a:rPr>
              <a:t>of</a:t>
            </a:r>
            <a:r>
              <a:rPr sz="1950" spc="10" dirty="0">
                <a:solidFill>
                  <a:srgbClr val="368E67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1AA04F"/>
                </a:solidFill>
                <a:latin typeface="Calibri"/>
                <a:cs typeface="Calibri"/>
              </a:rPr>
              <a:t>this</a:t>
            </a:r>
            <a:r>
              <a:rPr sz="1950" spc="15" dirty="0">
                <a:solidFill>
                  <a:srgbClr val="1AA04F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1CA054"/>
                </a:solidFill>
                <a:latin typeface="Calibri"/>
                <a:cs typeface="Calibri"/>
              </a:rPr>
              <a:t>first</a:t>
            </a:r>
            <a:r>
              <a:rPr sz="1950" spc="35" dirty="0">
                <a:solidFill>
                  <a:srgbClr val="1CA054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2B9C62"/>
                </a:solidFill>
                <a:latin typeface="Calibri"/>
                <a:cs typeface="Calibri"/>
              </a:rPr>
              <a:t>Pandyan</a:t>
            </a:r>
            <a:r>
              <a:rPr sz="1950" spc="110" dirty="0">
                <a:solidFill>
                  <a:srgbClr val="2B9C62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319362"/>
                </a:solidFill>
                <a:latin typeface="Calibri"/>
                <a:cs typeface="Calibri"/>
              </a:rPr>
              <a:t>Empire</a:t>
            </a:r>
            <a:r>
              <a:rPr sz="1950" spc="90" dirty="0">
                <a:solidFill>
                  <a:srgbClr val="319362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269960"/>
                </a:solidFill>
                <a:latin typeface="Calibri"/>
                <a:cs typeface="Calibri"/>
              </a:rPr>
              <a:t>was</a:t>
            </a:r>
            <a:r>
              <a:rPr sz="1950" spc="-40" dirty="0">
                <a:solidFill>
                  <a:srgbClr val="269960"/>
                </a:solidFill>
                <a:latin typeface="Calibri"/>
                <a:cs typeface="Calibri"/>
              </a:rPr>
              <a:t> </a:t>
            </a:r>
            <a:r>
              <a:rPr sz="1950" spc="-10" dirty="0">
                <a:solidFill>
                  <a:srgbClr val="0CA350"/>
                </a:solidFill>
                <a:latin typeface="Calibri"/>
                <a:cs typeface="Calibri"/>
              </a:rPr>
              <a:t>Maravarman </a:t>
            </a:r>
            <a:r>
              <a:rPr sz="1850" spc="90" dirty="0">
                <a:solidFill>
                  <a:srgbClr val="11A54D"/>
                </a:solidFill>
                <a:latin typeface="Calibri"/>
                <a:cs typeface="Calibri"/>
              </a:rPr>
              <a:t>Rajasimha </a:t>
            </a:r>
            <a:r>
              <a:rPr sz="1850" spc="50" dirty="0">
                <a:solidFill>
                  <a:srgbClr val="1DA156"/>
                </a:solidFill>
                <a:latin typeface="Calibri"/>
                <a:cs typeface="Calibri"/>
              </a:rPr>
              <a:t>II</a:t>
            </a:r>
            <a:r>
              <a:rPr sz="1850" spc="240" dirty="0">
                <a:solidFill>
                  <a:srgbClr val="1DA156"/>
                </a:solidFill>
                <a:latin typeface="Calibri"/>
                <a:cs typeface="Calibri"/>
              </a:rPr>
              <a:t> </a:t>
            </a:r>
            <a:r>
              <a:rPr sz="1850" spc="50" dirty="0">
                <a:solidFill>
                  <a:srgbClr val="2A9A60"/>
                </a:solidFill>
                <a:latin typeface="Calibri"/>
                <a:cs typeface="Calibri"/>
              </a:rPr>
              <a:t>who</a:t>
            </a:r>
            <a:r>
              <a:rPr sz="1850" spc="235" dirty="0">
                <a:solidFill>
                  <a:srgbClr val="2A9A60"/>
                </a:solidFill>
                <a:latin typeface="Calibri"/>
                <a:cs typeface="Calibri"/>
              </a:rPr>
              <a:t> </a:t>
            </a:r>
            <a:r>
              <a:rPr sz="1850" dirty="0">
                <a:solidFill>
                  <a:srgbClr val="699980"/>
                </a:solidFill>
                <a:latin typeface="Calibri"/>
                <a:cs typeface="Calibri"/>
              </a:rPr>
              <a:t>ruled</a:t>
            </a:r>
            <a:r>
              <a:rPr sz="1850" spc="225" dirty="0">
                <a:solidFill>
                  <a:srgbClr val="699980"/>
                </a:solidFill>
                <a:latin typeface="Calibri"/>
                <a:cs typeface="Calibri"/>
              </a:rPr>
              <a:t> </a:t>
            </a:r>
            <a:r>
              <a:rPr sz="1850" dirty="0">
                <a:solidFill>
                  <a:srgbClr val="3D8E64"/>
                </a:solidFill>
                <a:latin typeface="Calibri"/>
                <a:cs typeface="Calibri"/>
              </a:rPr>
              <a:t>from</a:t>
            </a:r>
            <a:r>
              <a:rPr sz="1850" spc="265" dirty="0">
                <a:solidFill>
                  <a:srgbClr val="3D8E64"/>
                </a:solidFill>
                <a:latin typeface="Calibri"/>
                <a:cs typeface="Calibri"/>
              </a:rPr>
              <a:t> </a:t>
            </a:r>
            <a:r>
              <a:rPr sz="1850" dirty="0">
                <a:solidFill>
                  <a:srgbClr val="219C54"/>
                </a:solidFill>
                <a:latin typeface="Calibri"/>
                <a:cs typeface="Calibri"/>
              </a:rPr>
              <a:t>900-</a:t>
            </a:r>
            <a:r>
              <a:rPr sz="1850" spc="50" dirty="0">
                <a:solidFill>
                  <a:srgbClr val="219C54"/>
                </a:solidFill>
                <a:latin typeface="Calibri"/>
                <a:cs typeface="Calibri"/>
              </a:rPr>
              <a:t>920</a:t>
            </a:r>
            <a:r>
              <a:rPr sz="1850" spc="265" dirty="0">
                <a:solidFill>
                  <a:srgbClr val="219C54"/>
                </a:solidFill>
                <a:latin typeface="Calibri"/>
                <a:cs typeface="Calibri"/>
              </a:rPr>
              <a:t> </a:t>
            </a:r>
            <a:r>
              <a:rPr sz="1850" dirty="0">
                <a:solidFill>
                  <a:srgbClr val="16954F"/>
                </a:solidFill>
                <a:latin typeface="Calibri"/>
                <a:cs typeface="Calibri"/>
              </a:rPr>
              <a:t>AD.</a:t>
            </a:r>
            <a:r>
              <a:rPr sz="1850" spc="215" dirty="0">
                <a:solidFill>
                  <a:srgbClr val="16954F"/>
                </a:solidFill>
                <a:latin typeface="Calibri"/>
                <a:cs typeface="Calibri"/>
              </a:rPr>
              <a:t> </a:t>
            </a:r>
            <a:r>
              <a:rPr sz="1850" dirty="0">
                <a:solidFill>
                  <a:srgbClr val="528E72"/>
                </a:solidFill>
                <a:latin typeface="Calibri"/>
                <a:cs typeface="Calibri"/>
              </a:rPr>
              <a:t>He</a:t>
            </a:r>
            <a:r>
              <a:rPr sz="1850" spc="215" dirty="0">
                <a:solidFill>
                  <a:srgbClr val="528E72"/>
                </a:solidFill>
                <a:latin typeface="Calibri"/>
                <a:cs typeface="Calibri"/>
              </a:rPr>
              <a:t> </a:t>
            </a:r>
            <a:r>
              <a:rPr sz="1850" dirty="0">
                <a:solidFill>
                  <a:srgbClr val="249054"/>
                </a:solidFill>
                <a:latin typeface="Calibri"/>
                <a:cs typeface="Calibri"/>
              </a:rPr>
              <a:t>was</a:t>
            </a:r>
            <a:r>
              <a:rPr sz="1850" spc="204" dirty="0">
                <a:solidFill>
                  <a:srgbClr val="249054"/>
                </a:solidFill>
                <a:latin typeface="Calibri"/>
                <a:cs typeface="Calibri"/>
              </a:rPr>
              <a:t> </a:t>
            </a:r>
            <a:r>
              <a:rPr sz="1850" dirty="0">
                <a:solidFill>
                  <a:srgbClr val="59A585"/>
                </a:solidFill>
                <a:latin typeface="Calibri"/>
                <a:cs typeface="Calibri"/>
              </a:rPr>
              <a:t>a</a:t>
            </a:r>
            <a:r>
              <a:rPr sz="1850" spc="170" dirty="0">
                <a:solidFill>
                  <a:srgbClr val="59A585"/>
                </a:solidFill>
                <a:latin typeface="Calibri"/>
                <a:cs typeface="Calibri"/>
              </a:rPr>
              <a:t> </a:t>
            </a:r>
            <a:r>
              <a:rPr sz="1850" dirty="0">
                <a:solidFill>
                  <a:srgbClr val="3B8C62"/>
                </a:solidFill>
                <a:latin typeface="Calibri"/>
                <a:cs typeface="Calibri"/>
              </a:rPr>
              <a:t>contemporary</a:t>
            </a:r>
            <a:r>
              <a:rPr sz="1850" spc="395" dirty="0">
                <a:solidFill>
                  <a:srgbClr val="3B8C62"/>
                </a:solidFill>
                <a:latin typeface="Calibri"/>
                <a:cs typeface="Calibri"/>
              </a:rPr>
              <a:t> </a:t>
            </a:r>
            <a:r>
              <a:rPr sz="1850" spc="50" dirty="0">
                <a:solidFill>
                  <a:srgbClr val="3B9062"/>
                </a:solidFill>
                <a:latin typeface="Calibri"/>
                <a:cs typeface="Calibri"/>
              </a:rPr>
              <a:t>of</a:t>
            </a:r>
            <a:r>
              <a:rPr sz="1850" spc="110" dirty="0">
                <a:solidFill>
                  <a:srgbClr val="3B9062"/>
                </a:solidFill>
                <a:latin typeface="Calibri"/>
                <a:cs typeface="Calibri"/>
              </a:rPr>
              <a:t> </a:t>
            </a:r>
            <a:r>
              <a:rPr sz="1850" spc="-25" dirty="0">
                <a:solidFill>
                  <a:srgbClr val="15A352"/>
                </a:solidFill>
                <a:latin typeface="Calibri"/>
                <a:cs typeface="Calibri"/>
              </a:rPr>
              <a:t>the </a:t>
            </a:r>
            <a:r>
              <a:rPr sz="1900" dirty="0">
                <a:solidFill>
                  <a:srgbClr val="1F9356"/>
                </a:solidFill>
                <a:latin typeface="Calibri"/>
                <a:cs typeface="Calibri"/>
              </a:rPr>
              <a:t>Chola</a:t>
            </a:r>
            <a:r>
              <a:rPr sz="1900" spc="200" dirty="0">
                <a:solidFill>
                  <a:srgbClr val="1F9356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3B9769"/>
                </a:solidFill>
                <a:latin typeface="Calibri"/>
                <a:cs typeface="Calibri"/>
              </a:rPr>
              <a:t>King</a:t>
            </a:r>
            <a:r>
              <a:rPr sz="1900" spc="110" dirty="0">
                <a:solidFill>
                  <a:srgbClr val="3B9769"/>
                </a:solidFill>
                <a:latin typeface="Calibri"/>
                <a:cs typeface="Calibri"/>
              </a:rPr>
              <a:t> </a:t>
            </a:r>
            <a:r>
              <a:rPr sz="1900" spc="50" dirty="0">
                <a:solidFill>
                  <a:srgbClr val="16A156"/>
                </a:solidFill>
                <a:latin typeface="Calibri"/>
                <a:cs typeface="Calibri"/>
              </a:rPr>
              <a:t>Parantaka</a:t>
            </a:r>
            <a:r>
              <a:rPr sz="1900" spc="155" dirty="0">
                <a:solidFill>
                  <a:srgbClr val="16A156"/>
                </a:solidFill>
                <a:latin typeface="Calibri"/>
                <a:cs typeface="Calibri"/>
              </a:rPr>
              <a:t> </a:t>
            </a:r>
            <a:r>
              <a:rPr sz="1900" spc="60" dirty="0">
                <a:solidFill>
                  <a:srgbClr val="18A154"/>
                </a:solidFill>
                <a:latin typeface="Calibri"/>
                <a:cs typeface="Calibri"/>
              </a:rPr>
              <a:t>Chola</a:t>
            </a:r>
            <a:r>
              <a:rPr sz="1900" spc="80" dirty="0">
                <a:solidFill>
                  <a:srgbClr val="18A15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189C50"/>
                </a:solidFill>
                <a:latin typeface="Calibri"/>
                <a:cs typeface="Calibri"/>
              </a:rPr>
              <a:t>I,</a:t>
            </a:r>
            <a:r>
              <a:rPr sz="1900" spc="130" dirty="0">
                <a:solidFill>
                  <a:srgbClr val="189C5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239A5D"/>
                </a:solidFill>
                <a:latin typeface="Calibri"/>
                <a:cs typeface="Calibri"/>
              </a:rPr>
              <a:t>who</a:t>
            </a:r>
            <a:r>
              <a:rPr sz="1900" spc="180" dirty="0">
                <a:solidFill>
                  <a:srgbClr val="239A5D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99E75"/>
                </a:solidFill>
                <a:latin typeface="Calibri"/>
                <a:cs typeface="Calibri"/>
              </a:rPr>
              <a:t>overran</a:t>
            </a:r>
            <a:r>
              <a:rPr sz="1900" spc="229" dirty="0">
                <a:solidFill>
                  <a:srgbClr val="499E75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508267"/>
                </a:solidFill>
                <a:latin typeface="Calibri"/>
                <a:cs typeface="Calibri"/>
              </a:rPr>
              <a:t>his</a:t>
            </a:r>
            <a:r>
              <a:rPr sz="1900" spc="150" dirty="0">
                <a:solidFill>
                  <a:srgbClr val="508267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349160"/>
                </a:solidFill>
                <a:latin typeface="Calibri"/>
                <a:cs typeface="Calibri"/>
              </a:rPr>
              <a:t>kingdom</a:t>
            </a:r>
            <a:r>
              <a:rPr sz="1900" spc="235" dirty="0">
                <a:solidFill>
                  <a:srgbClr val="34916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1FA156"/>
                </a:solidFill>
                <a:latin typeface="Calibri"/>
                <a:cs typeface="Calibri"/>
              </a:rPr>
              <a:t>and</a:t>
            </a:r>
            <a:r>
              <a:rPr sz="1900" spc="150" dirty="0">
                <a:solidFill>
                  <a:srgbClr val="1FA156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49574"/>
                </a:solidFill>
                <a:latin typeface="Calibri"/>
                <a:cs typeface="Calibri"/>
              </a:rPr>
              <a:t>captured </a:t>
            </a:r>
            <a:r>
              <a:rPr sz="1900" dirty="0">
                <a:solidFill>
                  <a:srgbClr val="28A760"/>
                </a:solidFill>
                <a:latin typeface="Calibri"/>
                <a:cs typeface="Calibri"/>
              </a:rPr>
              <a:t>Madura.</a:t>
            </a:r>
            <a:r>
              <a:rPr sz="1900" spc="229" dirty="0">
                <a:solidFill>
                  <a:srgbClr val="28A76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2D935B"/>
                </a:solidFill>
                <a:latin typeface="Calibri"/>
                <a:cs typeface="Calibri"/>
              </a:rPr>
              <a:t>Parantaka</a:t>
            </a:r>
            <a:r>
              <a:rPr sz="1900" spc="270" dirty="0">
                <a:solidFill>
                  <a:srgbClr val="2D935B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1A9554"/>
                </a:solidFill>
                <a:latin typeface="Calibri"/>
                <a:cs typeface="Calibri"/>
              </a:rPr>
              <a:t>Chola-I</a:t>
            </a:r>
            <a:r>
              <a:rPr sz="1900" spc="170" dirty="0">
                <a:solidFill>
                  <a:srgbClr val="1A955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3F9164"/>
                </a:solidFill>
                <a:latin typeface="Calibri"/>
                <a:cs typeface="Calibri"/>
              </a:rPr>
              <a:t>after</a:t>
            </a:r>
            <a:r>
              <a:rPr sz="1900" spc="200" dirty="0">
                <a:solidFill>
                  <a:srgbClr val="3F916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9976E"/>
                </a:solidFill>
                <a:latin typeface="Calibri"/>
                <a:cs typeface="Calibri"/>
              </a:rPr>
              <a:t>this</a:t>
            </a:r>
            <a:r>
              <a:rPr sz="1900" spc="125" dirty="0">
                <a:solidFill>
                  <a:srgbClr val="49976E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2D9C64"/>
                </a:solidFill>
                <a:latin typeface="Calibri"/>
                <a:cs typeface="Calibri"/>
              </a:rPr>
              <a:t>victory,</a:t>
            </a:r>
            <a:r>
              <a:rPr sz="1900" spc="250" dirty="0">
                <a:solidFill>
                  <a:srgbClr val="2D9C6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219757"/>
                </a:solidFill>
                <a:latin typeface="Calibri"/>
                <a:cs typeface="Calibri"/>
              </a:rPr>
              <a:t>earned</a:t>
            </a:r>
            <a:r>
              <a:rPr sz="1900" spc="195" dirty="0">
                <a:solidFill>
                  <a:srgbClr val="219757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1A170"/>
                </a:solidFill>
                <a:latin typeface="Calibri"/>
                <a:cs typeface="Calibri"/>
              </a:rPr>
              <a:t>the</a:t>
            </a:r>
            <a:r>
              <a:rPr sz="1900" spc="185" dirty="0">
                <a:solidFill>
                  <a:srgbClr val="41A17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3A9367"/>
                </a:solidFill>
                <a:latin typeface="Calibri"/>
                <a:cs typeface="Calibri"/>
              </a:rPr>
              <a:t>title</a:t>
            </a:r>
            <a:r>
              <a:rPr sz="1900" spc="150" dirty="0">
                <a:solidFill>
                  <a:srgbClr val="3A9367"/>
                </a:solidFill>
                <a:latin typeface="Calibri"/>
                <a:cs typeface="Calibri"/>
              </a:rPr>
              <a:t> </a:t>
            </a:r>
            <a:r>
              <a:rPr sz="1900" spc="-25" dirty="0">
                <a:solidFill>
                  <a:srgbClr val="34916D"/>
                </a:solidFill>
                <a:latin typeface="Calibri"/>
                <a:cs typeface="Calibri"/>
              </a:rPr>
              <a:t>of </a:t>
            </a:r>
            <a:r>
              <a:rPr sz="1950" spc="-10" dirty="0">
                <a:solidFill>
                  <a:srgbClr val="0CAA4F"/>
                </a:solidFill>
                <a:latin typeface="Calibri"/>
                <a:cs typeface="Calibri"/>
              </a:rPr>
              <a:t>Maduraikondan.</a:t>
            </a:r>
            <a:endParaRPr sz="1950">
              <a:latin typeface="Calibri"/>
              <a:cs typeface="Calibri"/>
            </a:endParaRPr>
          </a:p>
          <a:p>
            <a:pPr marL="363855" indent="-351155">
              <a:lnSpc>
                <a:spcPct val="100000"/>
              </a:lnSpc>
              <a:spcBef>
                <a:spcPts val="459"/>
              </a:spcBef>
              <a:buClr>
                <a:srgbClr val="00AF52"/>
              </a:buClr>
              <a:buChar char="•"/>
              <a:tabLst>
                <a:tab pos="363855" algn="l"/>
              </a:tabLst>
            </a:pPr>
            <a:r>
              <a:rPr sz="2000" dirty="0">
                <a:solidFill>
                  <a:srgbClr val="11A554"/>
                </a:solidFill>
                <a:latin typeface="Calibri"/>
                <a:cs typeface="Calibri"/>
              </a:rPr>
              <a:t>Rajsimha</a:t>
            </a:r>
            <a:r>
              <a:rPr sz="2000" spc="-25" dirty="0">
                <a:solidFill>
                  <a:srgbClr val="11A554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B9A64"/>
                </a:solidFill>
                <a:latin typeface="Calibri"/>
                <a:cs typeface="Calibri"/>
              </a:rPr>
              <a:t>II</a:t>
            </a:r>
            <a:r>
              <a:rPr sz="2000" spc="-45" dirty="0">
                <a:solidFill>
                  <a:srgbClr val="3B9A64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48A6B"/>
                </a:solidFill>
                <a:latin typeface="Calibri"/>
                <a:cs typeface="Calibri"/>
              </a:rPr>
              <a:t>fled </a:t>
            </a:r>
            <a:r>
              <a:rPr sz="2000" dirty="0">
                <a:solidFill>
                  <a:srgbClr val="3BA870"/>
                </a:solidFill>
                <a:latin typeface="Calibri"/>
                <a:cs typeface="Calibri"/>
              </a:rPr>
              <a:t>to</a:t>
            </a:r>
            <a:r>
              <a:rPr sz="2000" spc="-80" dirty="0">
                <a:solidFill>
                  <a:srgbClr val="3BA87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B9A6B"/>
                </a:solidFill>
                <a:latin typeface="Calibri"/>
                <a:cs typeface="Calibri"/>
              </a:rPr>
              <a:t>Ceylon</a:t>
            </a:r>
            <a:r>
              <a:rPr sz="2000" spc="-30" dirty="0">
                <a:solidFill>
                  <a:srgbClr val="3B9A6B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9C5D"/>
                </a:solidFill>
                <a:latin typeface="Calibri"/>
                <a:cs typeface="Calibri"/>
              </a:rPr>
              <a:t>after</a:t>
            </a:r>
            <a:r>
              <a:rPr sz="2000" spc="-75" dirty="0">
                <a:solidFill>
                  <a:srgbClr val="219C5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69E64"/>
                </a:solidFill>
                <a:latin typeface="Calibri"/>
                <a:cs typeface="Calibri"/>
              </a:rPr>
              <a:t>this</a:t>
            </a:r>
            <a:r>
              <a:rPr sz="2000" spc="-60" dirty="0">
                <a:solidFill>
                  <a:srgbClr val="269E64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49967"/>
                </a:solidFill>
                <a:latin typeface="Calibri"/>
                <a:cs typeface="Calibri"/>
              </a:rPr>
              <a:t>defeat</a:t>
            </a:r>
            <a:r>
              <a:rPr sz="2000" spc="-15" dirty="0">
                <a:solidFill>
                  <a:srgbClr val="349967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F9956"/>
                </a:solidFill>
                <a:latin typeface="Calibri"/>
                <a:cs typeface="Calibri"/>
              </a:rPr>
              <a:t>and</a:t>
            </a:r>
            <a:r>
              <a:rPr sz="2000" spc="-110" dirty="0">
                <a:solidFill>
                  <a:srgbClr val="1F9956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1975B"/>
                </a:solidFill>
                <a:latin typeface="Calibri"/>
                <a:cs typeface="Calibri"/>
              </a:rPr>
              <a:t>returned</a:t>
            </a:r>
            <a:r>
              <a:rPr sz="2000" spc="35" dirty="0">
                <a:solidFill>
                  <a:srgbClr val="31975B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6AF72"/>
                </a:solidFill>
                <a:latin typeface="Calibri"/>
                <a:cs typeface="Calibri"/>
              </a:rPr>
              <a:t>to</a:t>
            </a:r>
            <a:r>
              <a:rPr sz="2000" spc="-80" dirty="0">
                <a:solidFill>
                  <a:srgbClr val="46AF72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49767"/>
                </a:solidFill>
                <a:latin typeface="Calibri"/>
                <a:cs typeface="Calibri"/>
              </a:rPr>
              <a:t>Kerala, </a:t>
            </a:r>
            <a:r>
              <a:rPr sz="2000" spc="-10" dirty="0">
                <a:solidFill>
                  <a:srgbClr val="289C56"/>
                </a:solidFill>
                <a:latin typeface="Calibri"/>
                <a:cs typeface="Calibri"/>
              </a:rPr>
              <a:t>where</a:t>
            </a:r>
            <a:endParaRPr sz="2000">
              <a:latin typeface="Calibri"/>
              <a:cs typeface="Calibri"/>
            </a:endParaRPr>
          </a:p>
          <a:p>
            <a:pPr marL="365760">
              <a:lnSpc>
                <a:spcPct val="100000"/>
              </a:lnSpc>
              <a:spcBef>
                <a:spcPts val="10"/>
              </a:spcBef>
            </a:pPr>
            <a:r>
              <a:rPr sz="2050" spc="-20" dirty="0">
                <a:solidFill>
                  <a:srgbClr val="3F8C62"/>
                </a:solidFill>
                <a:latin typeface="Calibri"/>
                <a:cs typeface="Calibri"/>
              </a:rPr>
              <a:t>he</a:t>
            </a:r>
            <a:r>
              <a:rPr sz="2050" spc="-100" dirty="0">
                <a:solidFill>
                  <a:srgbClr val="3F8C62"/>
                </a:solidFill>
                <a:latin typeface="Calibri"/>
                <a:cs typeface="Calibri"/>
              </a:rPr>
              <a:t> </a:t>
            </a:r>
            <a:r>
              <a:rPr sz="2050" spc="-10" dirty="0">
                <a:solidFill>
                  <a:srgbClr val="319364"/>
                </a:solidFill>
                <a:latin typeface="Calibri"/>
                <a:cs typeface="Calibri"/>
              </a:rPr>
              <a:t>lived</a:t>
            </a:r>
            <a:r>
              <a:rPr sz="2050" spc="-55" dirty="0">
                <a:solidFill>
                  <a:srgbClr val="319364"/>
                </a:solidFill>
                <a:latin typeface="Calibri"/>
                <a:cs typeface="Calibri"/>
              </a:rPr>
              <a:t> </a:t>
            </a:r>
            <a:r>
              <a:rPr sz="2050" dirty="0">
                <a:solidFill>
                  <a:srgbClr val="4B8264"/>
                </a:solidFill>
                <a:latin typeface="Calibri"/>
                <a:cs typeface="Calibri"/>
              </a:rPr>
              <a:t>in</a:t>
            </a:r>
            <a:r>
              <a:rPr sz="2050" spc="-80" dirty="0">
                <a:solidFill>
                  <a:srgbClr val="4B8264"/>
                </a:solidFill>
                <a:latin typeface="Calibri"/>
                <a:cs typeface="Calibri"/>
              </a:rPr>
              <a:t> </a:t>
            </a:r>
            <a:r>
              <a:rPr sz="2050" spc="-10" dirty="0">
                <a:solidFill>
                  <a:srgbClr val="3B8E64"/>
                </a:solidFill>
                <a:latin typeface="Calibri"/>
                <a:cs typeface="Calibri"/>
              </a:rPr>
              <a:t>low</a:t>
            </a:r>
            <a:r>
              <a:rPr sz="2050" spc="-40" dirty="0">
                <a:solidFill>
                  <a:srgbClr val="3B8E64"/>
                </a:solidFill>
                <a:latin typeface="Calibri"/>
                <a:cs typeface="Calibri"/>
              </a:rPr>
              <a:t> </a:t>
            </a:r>
            <a:r>
              <a:rPr sz="2050" spc="-30" dirty="0">
                <a:solidFill>
                  <a:srgbClr val="4D8969"/>
                </a:solidFill>
                <a:latin typeface="Calibri"/>
                <a:cs typeface="Calibri"/>
              </a:rPr>
              <a:t>profile </a:t>
            </a:r>
            <a:r>
              <a:rPr sz="2050" spc="-20" dirty="0">
                <a:solidFill>
                  <a:srgbClr val="3B8C64"/>
                </a:solidFill>
                <a:latin typeface="Calibri"/>
                <a:cs typeface="Calibri"/>
              </a:rPr>
              <a:t>under</a:t>
            </a:r>
            <a:r>
              <a:rPr sz="2050" spc="-5" dirty="0">
                <a:solidFill>
                  <a:srgbClr val="3B8C64"/>
                </a:solidFill>
                <a:latin typeface="Calibri"/>
                <a:cs typeface="Calibri"/>
              </a:rPr>
              <a:t> </a:t>
            </a:r>
            <a:r>
              <a:rPr sz="2050" dirty="0">
                <a:solidFill>
                  <a:srgbClr val="219A57"/>
                </a:solidFill>
                <a:latin typeface="Calibri"/>
                <a:cs typeface="Calibri"/>
              </a:rPr>
              <a:t>a</a:t>
            </a:r>
            <a:r>
              <a:rPr sz="2050" spc="-105" dirty="0">
                <a:solidFill>
                  <a:srgbClr val="219A57"/>
                </a:solidFill>
                <a:latin typeface="Calibri"/>
                <a:cs typeface="Calibri"/>
              </a:rPr>
              <a:t> </a:t>
            </a:r>
            <a:r>
              <a:rPr sz="2050" spc="-40" dirty="0">
                <a:solidFill>
                  <a:srgbClr val="389567"/>
                </a:solidFill>
                <a:latin typeface="Calibri"/>
                <a:cs typeface="Calibri"/>
              </a:rPr>
              <a:t>Chera</a:t>
            </a:r>
            <a:r>
              <a:rPr sz="2050" spc="-80" dirty="0">
                <a:solidFill>
                  <a:srgbClr val="389567"/>
                </a:solidFill>
                <a:latin typeface="Calibri"/>
                <a:cs typeface="Calibri"/>
              </a:rPr>
              <a:t> </a:t>
            </a:r>
            <a:r>
              <a:rPr sz="2050" spc="-10" dirty="0">
                <a:solidFill>
                  <a:srgbClr val="2F9960"/>
                </a:solidFill>
                <a:latin typeface="Calibri"/>
                <a:cs typeface="Calibri"/>
              </a:rPr>
              <a:t>King.</a:t>
            </a:r>
            <a:endParaRPr sz="2050">
              <a:latin typeface="Calibri"/>
              <a:cs typeface="Calibri"/>
            </a:endParaRPr>
          </a:p>
          <a:p>
            <a:pPr marL="363220" marR="5080" indent="-351155" algn="just">
              <a:lnSpc>
                <a:spcPts val="2390"/>
              </a:lnSpc>
              <a:spcBef>
                <a:spcPts val="560"/>
              </a:spcBef>
              <a:buClr>
                <a:srgbClr val="00AC4F"/>
              </a:buClr>
              <a:buChar char="•"/>
              <a:tabLst>
                <a:tab pos="363220" algn="l"/>
              </a:tabLst>
            </a:pPr>
            <a:r>
              <a:rPr sz="2050" spc="-10" dirty="0">
                <a:solidFill>
                  <a:srgbClr val="3B9964"/>
                </a:solidFill>
                <a:latin typeface="Calibri"/>
                <a:cs typeface="Calibri"/>
              </a:rPr>
              <a:t>The</a:t>
            </a:r>
            <a:r>
              <a:rPr sz="2050" spc="-120" dirty="0">
                <a:solidFill>
                  <a:srgbClr val="3B9964"/>
                </a:solidFill>
                <a:latin typeface="Calibri"/>
                <a:cs typeface="Calibri"/>
              </a:rPr>
              <a:t> </a:t>
            </a:r>
            <a:r>
              <a:rPr sz="2050" spc="-30" dirty="0">
                <a:solidFill>
                  <a:srgbClr val="3F8A64"/>
                </a:solidFill>
                <a:latin typeface="Calibri"/>
                <a:cs typeface="Calibri"/>
              </a:rPr>
              <a:t>great</a:t>
            </a:r>
            <a:r>
              <a:rPr sz="2050" spc="-85" dirty="0">
                <a:solidFill>
                  <a:srgbClr val="3F8A64"/>
                </a:solidFill>
                <a:latin typeface="Calibri"/>
                <a:cs typeface="Calibri"/>
              </a:rPr>
              <a:t> </a:t>
            </a:r>
            <a:r>
              <a:rPr sz="2050" spc="-25" dirty="0">
                <a:solidFill>
                  <a:srgbClr val="31935D"/>
                </a:solidFill>
                <a:latin typeface="Calibri"/>
                <a:cs typeface="Calibri"/>
              </a:rPr>
              <a:t>Rajaraja</a:t>
            </a:r>
            <a:r>
              <a:rPr sz="2050" spc="-50" dirty="0">
                <a:solidFill>
                  <a:srgbClr val="31935D"/>
                </a:solidFill>
                <a:latin typeface="Calibri"/>
                <a:cs typeface="Calibri"/>
              </a:rPr>
              <a:t> </a:t>
            </a:r>
            <a:r>
              <a:rPr sz="2050" spc="-55" dirty="0">
                <a:solidFill>
                  <a:srgbClr val="269354"/>
                </a:solidFill>
                <a:latin typeface="Calibri"/>
                <a:cs typeface="Calibri"/>
              </a:rPr>
              <a:t>Chola-</a:t>
            </a:r>
            <a:r>
              <a:rPr sz="2050" dirty="0">
                <a:solidFill>
                  <a:srgbClr val="269354"/>
                </a:solidFill>
                <a:latin typeface="Calibri"/>
                <a:cs typeface="Calibri"/>
              </a:rPr>
              <a:t>I</a:t>
            </a:r>
            <a:r>
              <a:rPr sz="2050" spc="-5" dirty="0">
                <a:solidFill>
                  <a:srgbClr val="269354"/>
                </a:solidFill>
                <a:latin typeface="Calibri"/>
                <a:cs typeface="Calibri"/>
              </a:rPr>
              <a:t> </a:t>
            </a:r>
            <a:r>
              <a:rPr sz="2050" dirty="0">
                <a:solidFill>
                  <a:srgbClr val="548369"/>
                </a:solidFill>
                <a:latin typeface="Calibri"/>
                <a:cs typeface="Calibri"/>
              </a:rPr>
              <a:t>in</a:t>
            </a:r>
            <a:r>
              <a:rPr sz="2050" spc="-80" dirty="0">
                <a:solidFill>
                  <a:srgbClr val="548369"/>
                </a:solidFill>
                <a:latin typeface="Calibri"/>
                <a:cs typeface="Calibri"/>
              </a:rPr>
              <a:t> </a:t>
            </a:r>
            <a:r>
              <a:rPr sz="2050" spc="-10" dirty="0">
                <a:solidFill>
                  <a:srgbClr val="239C56"/>
                </a:solidFill>
                <a:latin typeface="Calibri"/>
                <a:cs typeface="Calibri"/>
              </a:rPr>
              <a:t>1000</a:t>
            </a:r>
            <a:r>
              <a:rPr sz="2050" spc="-105" dirty="0">
                <a:solidFill>
                  <a:srgbClr val="239C56"/>
                </a:solidFill>
                <a:latin typeface="Calibri"/>
                <a:cs typeface="Calibri"/>
              </a:rPr>
              <a:t> </a:t>
            </a:r>
            <a:r>
              <a:rPr sz="2050" spc="-50" dirty="0">
                <a:solidFill>
                  <a:srgbClr val="2A9A69"/>
                </a:solidFill>
                <a:latin typeface="Calibri"/>
                <a:cs typeface="Calibri"/>
              </a:rPr>
              <a:t>AD,</a:t>
            </a:r>
            <a:r>
              <a:rPr sz="2050" spc="-70" dirty="0">
                <a:solidFill>
                  <a:srgbClr val="2A9A69"/>
                </a:solidFill>
                <a:latin typeface="Calibri"/>
                <a:cs typeface="Calibri"/>
              </a:rPr>
              <a:t> </a:t>
            </a:r>
            <a:r>
              <a:rPr sz="2050" spc="-20" dirty="0">
                <a:solidFill>
                  <a:srgbClr val="349560"/>
                </a:solidFill>
                <a:latin typeface="Calibri"/>
                <a:cs typeface="Calibri"/>
              </a:rPr>
              <a:t>reduced</a:t>
            </a:r>
            <a:r>
              <a:rPr sz="2050" spc="-25" dirty="0">
                <a:solidFill>
                  <a:srgbClr val="349560"/>
                </a:solidFill>
                <a:latin typeface="Calibri"/>
                <a:cs typeface="Calibri"/>
              </a:rPr>
              <a:t> </a:t>
            </a:r>
            <a:r>
              <a:rPr sz="2050" spc="-10" dirty="0">
                <a:solidFill>
                  <a:srgbClr val="16A354"/>
                </a:solidFill>
                <a:latin typeface="Calibri"/>
                <a:cs typeface="Calibri"/>
              </a:rPr>
              <a:t>the</a:t>
            </a:r>
            <a:r>
              <a:rPr sz="2050" spc="-90" dirty="0">
                <a:solidFill>
                  <a:srgbClr val="16A354"/>
                </a:solidFill>
                <a:latin typeface="Calibri"/>
                <a:cs typeface="Calibri"/>
              </a:rPr>
              <a:t> </a:t>
            </a:r>
            <a:r>
              <a:rPr sz="2050" spc="-40" dirty="0">
                <a:solidFill>
                  <a:srgbClr val="219A5D"/>
                </a:solidFill>
                <a:latin typeface="Calibri"/>
                <a:cs typeface="Calibri"/>
              </a:rPr>
              <a:t>Pandya</a:t>
            </a:r>
            <a:r>
              <a:rPr sz="2050" spc="-20" dirty="0">
                <a:solidFill>
                  <a:srgbClr val="219A5D"/>
                </a:solidFill>
                <a:latin typeface="Calibri"/>
                <a:cs typeface="Calibri"/>
              </a:rPr>
              <a:t> </a:t>
            </a:r>
            <a:r>
              <a:rPr sz="2050" spc="-25" dirty="0">
                <a:solidFill>
                  <a:srgbClr val="2D995E"/>
                </a:solidFill>
                <a:latin typeface="Calibri"/>
                <a:cs typeface="Calibri"/>
              </a:rPr>
              <a:t>Empire,</a:t>
            </a:r>
            <a:r>
              <a:rPr sz="2050" spc="-20" dirty="0">
                <a:solidFill>
                  <a:srgbClr val="2D995E"/>
                </a:solidFill>
                <a:latin typeface="Calibri"/>
                <a:cs typeface="Calibri"/>
              </a:rPr>
              <a:t> </a:t>
            </a:r>
            <a:r>
              <a:rPr sz="2050" spc="-10" dirty="0">
                <a:solidFill>
                  <a:srgbClr val="389A69"/>
                </a:solidFill>
                <a:latin typeface="Calibri"/>
                <a:cs typeface="Calibri"/>
              </a:rPr>
              <a:t>akin</a:t>
            </a:r>
            <a:r>
              <a:rPr sz="2050" spc="-5" dirty="0">
                <a:solidFill>
                  <a:srgbClr val="389A69"/>
                </a:solidFill>
                <a:latin typeface="Calibri"/>
                <a:cs typeface="Calibri"/>
              </a:rPr>
              <a:t> </a:t>
            </a:r>
            <a:r>
              <a:rPr sz="2050" spc="-25" dirty="0">
                <a:solidFill>
                  <a:srgbClr val="2A8950"/>
                </a:solidFill>
                <a:latin typeface="Calibri"/>
                <a:cs typeface="Calibri"/>
              </a:rPr>
              <a:t>to </a:t>
            </a:r>
            <a:r>
              <a:rPr sz="2000" dirty="0">
                <a:solidFill>
                  <a:srgbClr val="169E52"/>
                </a:solidFill>
                <a:latin typeface="Calibri"/>
                <a:cs typeface="Calibri"/>
              </a:rPr>
              <a:t>the</a:t>
            </a:r>
            <a:r>
              <a:rPr sz="2000" spc="-90" dirty="0">
                <a:solidFill>
                  <a:srgbClr val="169E5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89759"/>
                </a:solidFill>
                <a:latin typeface="Calibri"/>
                <a:cs typeface="Calibri"/>
              </a:rPr>
              <a:t>other</a:t>
            </a:r>
            <a:r>
              <a:rPr sz="2000" spc="-40" dirty="0">
                <a:solidFill>
                  <a:srgbClr val="289759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D9E5E"/>
                </a:solidFill>
                <a:latin typeface="Calibri"/>
                <a:cs typeface="Calibri"/>
              </a:rPr>
              <a:t>kingdoms</a:t>
            </a:r>
            <a:r>
              <a:rPr sz="2000" spc="-10" dirty="0">
                <a:solidFill>
                  <a:srgbClr val="2D9E5E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69056"/>
                </a:solidFill>
                <a:latin typeface="Calibri"/>
                <a:cs typeface="Calibri"/>
              </a:rPr>
              <a:t>of</a:t>
            </a:r>
            <a:r>
              <a:rPr sz="2000" spc="-95" dirty="0">
                <a:solidFill>
                  <a:srgbClr val="269056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19760"/>
                </a:solidFill>
                <a:latin typeface="Calibri"/>
                <a:cs typeface="Calibri"/>
              </a:rPr>
              <a:t>South,</a:t>
            </a:r>
            <a:r>
              <a:rPr sz="2000" spc="-15" dirty="0">
                <a:solidFill>
                  <a:srgbClr val="31976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89060"/>
                </a:solidFill>
                <a:latin typeface="Calibri"/>
                <a:cs typeface="Calibri"/>
              </a:rPr>
              <a:t>to</a:t>
            </a:r>
            <a:r>
              <a:rPr sz="2000" spc="-25" dirty="0">
                <a:solidFill>
                  <a:srgbClr val="38906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18E62"/>
                </a:solidFill>
                <a:latin typeface="Calibri"/>
                <a:cs typeface="Calibri"/>
              </a:rPr>
              <a:t>a</a:t>
            </a:r>
            <a:r>
              <a:rPr sz="2000" spc="-95" dirty="0">
                <a:solidFill>
                  <a:srgbClr val="318E62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B9069"/>
                </a:solidFill>
                <a:latin typeface="Calibri"/>
                <a:cs typeface="Calibri"/>
              </a:rPr>
              <a:t>tributary</a:t>
            </a:r>
            <a:r>
              <a:rPr sz="2000" spc="45" dirty="0">
                <a:solidFill>
                  <a:srgbClr val="3B9069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A9062"/>
                </a:solidFill>
                <a:latin typeface="Calibri"/>
                <a:cs typeface="Calibri"/>
              </a:rPr>
              <a:t>and</a:t>
            </a:r>
            <a:r>
              <a:rPr sz="2000" spc="-70" dirty="0">
                <a:solidFill>
                  <a:srgbClr val="3A906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F906B"/>
                </a:solidFill>
                <a:latin typeface="Calibri"/>
                <a:cs typeface="Calibri"/>
              </a:rPr>
              <a:t>after</a:t>
            </a:r>
            <a:r>
              <a:rPr sz="2000" spc="-85" dirty="0">
                <a:solidFill>
                  <a:srgbClr val="3F906B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39E50"/>
                </a:solidFill>
                <a:latin typeface="Calibri"/>
                <a:cs typeface="Calibri"/>
              </a:rPr>
              <a:t>that,</a:t>
            </a:r>
            <a:r>
              <a:rPr sz="2000" spc="-10" dirty="0">
                <a:solidFill>
                  <a:srgbClr val="139E5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A8C60"/>
                </a:solidFill>
                <a:latin typeface="Calibri"/>
                <a:cs typeface="Calibri"/>
              </a:rPr>
              <a:t>it</a:t>
            </a:r>
            <a:r>
              <a:rPr sz="2000" spc="-75" dirty="0">
                <a:solidFill>
                  <a:srgbClr val="3A8C6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B9566"/>
                </a:solidFill>
                <a:latin typeface="Calibri"/>
                <a:cs typeface="Calibri"/>
              </a:rPr>
              <a:t>continued</a:t>
            </a:r>
            <a:r>
              <a:rPr sz="2000" spc="80" dirty="0">
                <a:solidFill>
                  <a:srgbClr val="2B9566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418E6B"/>
                </a:solidFill>
                <a:latin typeface="Calibri"/>
                <a:cs typeface="Calibri"/>
              </a:rPr>
              <a:t>for </a:t>
            </a:r>
            <a:r>
              <a:rPr sz="2000" dirty="0">
                <a:solidFill>
                  <a:srgbClr val="349769"/>
                </a:solidFill>
                <a:latin typeface="Calibri"/>
                <a:cs typeface="Calibri"/>
              </a:rPr>
              <a:t>a</a:t>
            </a:r>
            <a:r>
              <a:rPr sz="2000" spc="-65" dirty="0">
                <a:solidFill>
                  <a:srgbClr val="349769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D9767"/>
                </a:solidFill>
                <a:latin typeface="Calibri"/>
                <a:cs typeface="Calibri"/>
              </a:rPr>
              <a:t>century</a:t>
            </a:r>
            <a:r>
              <a:rPr sz="2000" spc="10" dirty="0">
                <a:solidFill>
                  <a:srgbClr val="2D9767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49A6B"/>
                </a:solidFill>
                <a:latin typeface="Calibri"/>
                <a:cs typeface="Calibri"/>
              </a:rPr>
              <a:t>or</a:t>
            </a:r>
            <a:r>
              <a:rPr sz="2000" spc="-20" dirty="0">
                <a:solidFill>
                  <a:srgbClr val="349A6B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18C60"/>
                </a:solidFill>
                <a:latin typeface="Calibri"/>
                <a:cs typeface="Calibri"/>
              </a:rPr>
              <a:t>even</a:t>
            </a:r>
            <a:r>
              <a:rPr sz="2000" spc="-25" dirty="0">
                <a:solidFill>
                  <a:srgbClr val="318C6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609A7E"/>
                </a:solidFill>
                <a:latin typeface="Calibri"/>
                <a:cs typeface="Calibri"/>
              </a:rPr>
              <a:t>long </a:t>
            </a:r>
            <a:r>
              <a:rPr sz="2000" spc="-10" dirty="0">
                <a:solidFill>
                  <a:srgbClr val="249C5B"/>
                </a:solidFill>
                <a:latin typeface="Calibri"/>
                <a:cs typeface="Calibri"/>
              </a:rPr>
              <a:t>under</a:t>
            </a:r>
            <a:r>
              <a:rPr sz="2000" spc="30" dirty="0">
                <a:solidFill>
                  <a:srgbClr val="249C5B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49769"/>
                </a:solidFill>
                <a:latin typeface="Calibri"/>
                <a:cs typeface="Calibri"/>
              </a:rPr>
              <a:t>the</a:t>
            </a:r>
            <a:r>
              <a:rPr sz="2000" spc="-70" dirty="0">
                <a:solidFill>
                  <a:srgbClr val="349769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19767"/>
                </a:solidFill>
                <a:latin typeface="Calibri"/>
                <a:cs typeface="Calibri"/>
              </a:rPr>
              <a:t>Cholas.</a:t>
            </a:r>
            <a:endParaRPr sz="2000">
              <a:latin typeface="Calibri"/>
              <a:cs typeface="Calibri"/>
            </a:endParaRPr>
          </a:p>
          <a:p>
            <a:pPr marL="363220" marR="586740" indent="-350520">
              <a:lnSpc>
                <a:spcPct val="100000"/>
              </a:lnSpc>
              <a:spcBef>
                <a:spcPts val="409"/>
              </a:spcBef>
              <a:buChar char="•"/>
              <a:tabLst>
                <a:tab pos="363220" algn="l"/>
                <a:tab pos="417195" algn="l"/>
              </a:tabLst>
            </a:pPr>
            <a:r>
              <a:rPr sz="2000" dirty="0">
                <a:solidFill>
                  <a:srgbClr val="01AA52"/>
                </a:solidFill>
                <a:latin typeface="Calibri"/>
                <a:cs typeface="Calibri"/>
              </a:rPr>
              <a:t>	</a:t>
            </a:r>
            <a:r>
              <a:rPr sz="2000" dirty="0">
                <a:solidFill>
                  <a:srgbClr val="3D8960"/>
                </a:solidFill>
                <a:latin typeface="Calibri"/>
                <a:cs typeface="Calibri"/>
              </a:rPr>
              <a:t>In</a:t>
            </a:r>
            <a:r>
              <a:rPr sz="2000" spc="-60" dirty="0">
                <a:solidFill>
                  <a:srgbClr val="3D896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3A352"/>
                </a:solidFill>
                <a:latin typeface="Calibri"/>
                <a:cs typeface="Calibri"/>
              </a:rPr>
              <a:t>the</a:t>
            </a:r>
            <a:r>
              <a:rPr sz="2000" spc="-60" dirty="0">
                <a:solidFill>
                  <a:srgbClr val="13A35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3A559"/>
                </a:solidFill>
                <a:latin typeface="Calibri"/>
                <a:cs typeface="Calibri"/>
              </a:rPr>
              <a:t>turn </a:t>
            </a:r>
            <a:r>
              <a:rPr sz="2000" dirty="0">
                <a:solidFill>
                  <a:srgbClr val="369C60"/>
                </a:solidFill>
                <a:latin typeface="Calibri"/>
                <a:cs typeface="Calibri"/>
              </a:rPr>
              <a:t>of</a:t>
            </a:r>
            <a:r>
              <a:rPr sz="2000" spc="-85" dirty="0">
                <a:solidFill>
                  <a:srgbClr val="369C6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59E54"/>
                </a:solidFill>
                <a:latin typeface="Calibri"/>
                <a:cs typeface="Calibri"/>
              </a:rPr>
              <a:t>the </a:t>
            </a:r>
            <a:r>
              <a:rPr sz="2000" dirty="0">
                <a:solidFill>
                  <a:srgbClr val="699783"/>
                </a:solidFill>
                <a:latin typeface="Calibri"/>
                <a:cs typeface="Calibri"/>
              </a:rPr>
              <a:t>13th</a:t>
            </a:r>
            <a:r>
              <a:rPr sz="2000" spc="10" dirty="0">
                <a:solidFill>
                  <a:srgbClr val="699783"/>
                </a:solidFill>
                <a:latin typeface="Calibri"/>
                <a:cs typeface="Calibri"/>
              </a:rPr>
              <a:t> </a:t>
            </a:r>
            <a:r>
              <a:rPr sz="2000" spc="-30" dirty="0">
                <a:solidFill>
                  <a:srgbClr val="488A69"/>
                </a:solidFill>
                <a:latin typeface="Calibri"/>
                <a:cs typeface="Calibri"/>
              </a:rPr>
              <a:t>century,</a:t>
            </a:r>
            <a:r>
              <a:rPr sz="2000" spc="30" dirty="0">
                <a:solidFill>
                  <a:srgbClr val="488A69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F916E"/>
                </a:solidFill>
                <a:latin typeface="Calibri"/>
                <a:cs typeface="Calibri"/>
              </a:rPr>
              <a:t>a</a:t>
            </a:r>
            <a:r>
              <a:rPr sz="2000" spc="-75" dirty="0">
                <a:solidFill>
                  <a:srgbClr val="4F916E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4955D"/>
                </a:solidFill>
                <a:latin typeface="Calibri"/>
                <a:cs typeface="Calibri"/>
              </a:rPr>
              <a:t>vassal</a:t>
            </a:r>
            <a:r>
              <a:rPr sz="2000" spc="-5" dirty="0">
                <a:solidFill>
                  <a:srgbClr val="24955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9906E"/>
                </a:solidFill>
                <a:latin typeface="Calibri"/>
                <a:cs typeface="Calibri"/>
              </a:rPr>
              <a:t>of</a:t>
            </a:r>
            <a:r>
              <a:rPr sz="2000" spc="-25" dirty="0">
                <a:solidFill>
                  <a:srgbClr val="49906E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28E70"/>
                </a:solidFill>
                <a:latin typeface="Calibri"/>
                <a:cs typeface="Calibri"/>
              </a:rPr>
              <a:t>Chola</a:t>
            </a:r>
            <a:r>
              <a:rPr sz="2000" spc="10" dirty="0">
                <a:solidFill>
                  <a:srgbClr val="528E7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5D9E77"/>
                </a:solidFill>
                <a:latin typeface="Calibri"/>
                <a:cs typeface="Calibri"/>
              </a:rPr>
              <a:t>Empire</a:t>
            </a:r>
            <a:r>
              <a:rPr sz="2000" spc="50" dirty="0">
                <a:solidFill>
                  <a:srgbClr val="5D9E77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709C8A"/>
                </a:solidFill>
                <a:latin typeface="Calibri"/>
                <a:cs typeface="Calibri"/>
              </a:rPr>
              <a:t>named </a:t>
            </a:r>
            <a:r>
              <a:rPr sz="2000" dirty="0">
                <a:solidFill>
                  <a:srgbClr val="1C9A5B"/>
                </a:solidFill>
                <a:latin typeface="Calibri"/>
                <a:cs typeface="Calibri"/>
              </a:rPr>
              <a:t>Jatavarman</a:t>
            </a:r>
            <a:r>
              <a:rPr sz="2000" spc="85" dirty="0">
                <a:solidFill>
                  <a:srgbClr val="1C9A5B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39C5D"/>
                </a:solidFill>
                <a:latin typeface="Calibri"/>
                <a:cs typeface="Calibri"/>
              </a:rPr>
              <a:t>Kulasekaran</a:t>
            </a:r>
            <a:r>
              <a:rPr sz="2000" spc="40" dirty="0">
                <a:solidFill>
                  <a:srgbClr val="239C5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49C64"/>
                </a:solidFill>
                <a:latin typeface="Calibri"/>
                <a:cs typeface="Calibri"/>
              </a:rPr>
              <a:t>I</a:t>
            </a:r>
            <a:r>
              <a:rPr sz="2000" spc="-50" dirty="0">
                <a:solidFill>
                  <a:srgbClr val="349C64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579E79"/>
                </a:solidFill>
                <a:latin typeface="Calibri"/>
                <a:cs typeface="Calibri"/>
              </a:rPr>
              <a:t>ascended</a:t>
            </a:r>
            <a:r>
              <a:rPr sz="2000" spc="90" dirty="0">
                <a:solidFill>
                  <a:srgbClr val="579E79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A560"/>
                </a:solidFill>
                <a:latin typeface="Calibri"/>
                <a:cs typeface="Calibri"/>
              </a:rPr>
              <a:t>to</a:t>
            </a:r>
            <a:r>
              <a:rPr sz="2000" spc="-60" dirty="0">
                <a:solidFill>
                  <a:srgbClr val="18A56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A9C4D"/>
                </a:solidFill>
                <a:latin typeface="Calibri"/>
                <a:cs typeface="Calibri"/>
              </a:rPr>
              <a:t>the</a:t>
            </a:r>
            <a:r>
              <a:rPr sz="2000" spc="-55" dirty="0">
                <a:solidFill>
                  <a:srgbClr val="0A9C4D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1D9959"/>
                </a:solidFill>
                <a:latin typeface="Calibri"/>
                <a:cs typeface="Calibri"/>
              </a:rPr>
              <a:t>Madura </a:t>
            </a:r>
            <a:r>
              <a:rPr sz="2000" dirty="0">
                <a:solidFill>
                  <a:srgbClr val="3D9064"/>
                </a:solidFill>
                <a:latin typeface="Calibri"/>
                <a:cs typeface="Calibri"/>
              </a:rPr>
              <a:t>Throne</a:t>
            </a:r>
            <a:r>
              <a:rPr sz="2000" spc="30" dirty="0">
                <a:solidFill>
                  <a:srgbClr val="3D9064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B8769"/>
                </a:solidFill>
                <a:latin typeface="Calibri"/>
                <a:cs typeface="Calibri"/>
              </a:rPr>
              <a:t>in</a:t>
            </a:r>
            <a:r>
              <a:rPr sz="2000" spc="-40" dirty="0">
                <a:solidFill>
                  <a:srgbClr val="4B8769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219359"/>
                </a:solidFill>
                <a:latin typeface="Calibri"/>
                <a:cs typeface="Calibri"/>
              </a:rPr>
              <a:t>1290, </a:t>
            </a:r>
            <a:r>
              <a:rPr sz="2000" dirty="0">
                <a:solidFill>
                  <a:srgbClr val="11A752"/>
                </a:solidFill>
                <a:latin typeface="Calibri"/>
                <a:cs typeface="Calibri"/>
              </a:rPr>
              <a:t>turned</a:t>
            </a:r>
            <a:r>
              <a:rPr sz="2000" spc="-10" dirty="0">
                <a:solidFill>
                  <a:srgbClr val="11A75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38E5B"/>
                </a:solidFill>
                <a:latin typeface="Calibri"/>
                <a:cs typeface="Calibri"/>
              </a:rPr>
              <a:t>rebel</a:t>
            </a:r>
            <a:r>
              <a:rPr sz="2000" spc="5" dirty="0">
                <a:solidFill>
                  <a:srgbClr val="238E5B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49562"/>
                </a:solidFill>
                <a:latin typeface="Calibri"/>
                <a:cs typeface="Calibri"/>
              </a:rPr>
              <a:t>to</a:t>
            </a:r>
            <a:r>
              <a:rPr sz="2000" spc="-85" dirty="0">
                <a:solidFill>
                  <a:srgbClr val="34956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39759"/>
                </a:solidFill>
                <a:latin typeface="Calibri"/>
                <a:cs typeface="Calibri"/>
              </a:rPr>
              <a:t>Cholas.</a:t>
            </a:r>
            <a:r>
              <a:rPr sz="2000" spc="-20" dirty="0">
                <a:solidFill>
                  <a:srgbClr val="239759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99367"/>
                </a:solidFill>
                <a:latin typeface="Calibri"/>
                <a:cs typeface="Calibri"/>
              </a:rPr>
              <a:t>The</a:t>
            </a:r>
            <a:r>
              <a:rPr sz="2000" spc="-25" dirty="0">
                <a:solidFill>
                  <a:srgbClr val="499367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88962"/>
                </a:solidFill>
                <a:latin typeface="Calibri"/>
                <a:cs typeface="Calibri"/>
              </a:rPr>
              <a:t>Cholas</a:t>
            </a:r>
            <a:r>
              <a:rPr sz="2000" spc="-55" dirty="0">
                <a:solidFill>
                  <a:srgbClr val="388962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34935B"/>
                </a:solidFill>
                <a:latin typeface="Calibri"/>
                <a:cs typeface="Calibri"/>
              </a:rPr>
              <a:t>invaded</a:t>
            </a:r>
            <a:r>
              <a:rPr sz="2000" spc="-10" dirty="0">
                <a:solidFill>
                  <a:srgbClr val="34935B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A159"/>
                </a:solidFill>
                <a:latin typeface="Calibri"/>
                <a:cs typeface="Calibri"/>
              </a:rPr>
              <a:t>him</a:t>
            </a:r>
            <a:r>
              <a:rPr sz="2000" spc="-55" dirty="0">
                <a:solidFill>
                  <a:srgbClr val="18A159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9AA85"/>
                </a:solidFill>
                <a:latin typeface="Calibri"/>
                <a:cs typeface="Calibri"/>
              </a:rPr>
              <a:t>and</a:t>
            </a:r>
            <a:r>
              <a:rPr sz="2000" spc="-60" dirty="0">
                <a:solidFill>
                  <a:srgbClr val="59AA8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69A58A"/>
                </a:solidFill>
                <a:latin typeface="Calibri"/>
                <a:cs typeface="Calibri"/>
              </a:rPr>
              <a:t>sacked</a:t>
            </a:r>
            <a:r>
              <a:rPr sz="2000" spc="-20" dirty="0">
                <a:solidFill>
                  <a:srgbClr val="69A58A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39C57"/>
                </a:solidFill>
                <a:latin typeface="Calibri"/>
                <a:cs typeface="Calibri"/>
              </a:rPr>
              <a:t>Madurai.</a:t>
            </a:r>
            <a:endParaRPr sz="2000">
              <a:latin typeface="Calibri"/>
              <a:cs typeface="Calibri"/>
            </a:endParaRPr>
          </a:p>
          <a:p>
            <a:pPr marL="363855" marR="72390" indent="-350520">
              <a:lnSpc>
                <a:spcPct val="101099"/>
              </a:lnSpc>
              <a:spcBef>
                <a:spcPts val="484"/>
              </a:spcBef>
              <a:buChar char="•"/>
              <a:tabLst>
                <a:tab pos="363855" algn="l"/>
                <a:tab pos="366395" algn="l"/>
              </a:tabLst>
            </a:pPr>
            <a:r>
              <a:rPr sz="1950" dirty="0">
                <a:solidFill>
                  <a:srgbClr val="01AF56"/>
                </a:solidFill>
                <a:latin typeface="Calibri"/>
                <a:cs typeface="Calibri"/>
              </a:rPr>
              <a:t>	</a:t>
            </a:r>
            <a:r>
              <a:rPr sz="1950" dirty="0">
                <a:solidFill>
                  <a:srgbClr val="389369"/>
                </a:solidFill>
                <a:latin typeface="Calibri"/>
                <a:cs typeface="Calibri"/>
              </a:rPr>
              <a:t>Jatavarman</a:t>
            </a:r>
            <a:r>
              <a:rPr sz="1950" spc="204" dirty="0">
                <a:solidFill>
                  <a:srgbClr val="389369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1A9356"/>
                </a:solidFill>
                <a:latin typeface="Calibri"/>
                <a:cs typeface="Calibri"/>
              </a:rPr>
              <a:t>Kulasekaran</a:t>
            </a:r>
            <a:r>
              <a:rPr sz="1950" spc="185" dirty="0">
                <a:solidFill>
                  <a:srgbClr val="1A9356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3A8C66"/>
                </a:solidFill>
                <a:latin typeface="Calibri"/>
                <a:cs typeface="Calibri"/>
              </a:rPr>
              <a:t>I</a:t>
            </a:r>
            <a:r>
              <a:rPr sz="1950" spc="55" dirty="0">
                <a:solidFill>
                  <a:srgbClr val="3A8C66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42956B"/>
                </a:solidFill>
                <a:latin typeface="Calibri"/>
                <a:cs typeface="Calibri"/>
              </a:rPr>
              <a:t>surrendered</a:t>
            </a:r>
            <a:r>
              <a:rPr sz="1950" spc="135" dirty="0">
                <a:solidFill>
                  <a:srgbClr val="42956B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08A554"/>
                </a:solidFill>
                <a:latin typeface="Calibri"/>
                <a:cs typeface="Calibri"/>
              </a:rPr>
              <a:t>to</a:t>
            </a:r>
            <a:r>
              <a:rPr sz="1950" spc="85" dirty="0">
                <a:solidFill>
                  <a:srgbClr val="08A554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1D975E"/>
                </a:solidFill>
                <a:latin typeface="Calibri"/>
                <a:cs typeface="Calibri"/>
              </a:rPr>
              <a:t>the</a:t>
            </a:r>
            <a:r>
              <a:rPr sz="1950" spc="35" dirty="0">
                <a:solidFill>
                  <a:srgbClr val="1D975E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239154"/>
                </a:solidFill>
                <a:latin typeface="Calibri"/>
                <a:cs typeface="Calibri"/>
              </a:rPr>
              <a:t>Chola</a:t>
            </a:r>
            <a:r>
              <a:rPr sz="1950" spc="25" dirty="0">
                <a:solidFill>
                  <a:srgbClr val="239154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1A9554"/>
                </a:solidFill>
                <a:latin typeface="Calibri"/>
                <a:cs typeface="Calibri"/>
              </a:rPr>
              <a:t>king</a:t>
            </a:r>
            <a:r>
              <a:rPr sz="1950" spc="75" dirty="0">
                <a:solidFill>
                  <a:srgbClr val="1A9554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2F905D"/>
                </a:solidFill>
                <a:latin typeface="Calibri"/>
                <a:cs typeface="Calibri"/>
              </a:rPr>
              <a:t>Kulothunga</a:t>
            </a:r>
            <a:r>
              <a:rPr sz="1950" spc="170" dirty="0">
                <a:solidFill>
                  <a:srgbClr val="2F905D"/>
                </a:solidFill>
                <a:latin typeface="Calibri"/>
                <a:cs typeface="Calibri"/>
              </a:rPr>
              <a:t> </a:t>
            </a:r>
            <a:r>
              <a:rPr sz="1950" spc="-20" dirty="0">
                <a:solidFill>
                  <a:srgbClr val="28995E"/>
                </a:solidFill>
                <a:latin typeface="Calibri"/>
                <a:cs typeface="Calibri"/>
              </a:rPr>
              <a:t>with </a:t>
            </a:r>
            <a:r>
              <a:rPr sz="2000" spc="-10" dirty="0">
                <a:solidFill>
                  <a:srgbClr val="239E5D"/>
                </a:solidFill>
                <a:latin typeface="Calibri"/>
                <a:cs typeface="Calibri"/>
              </a:rPr>
              <a:t>wife</a:t>
            </a:r>
            <a:r>
              <a:rPr sz="2000" spc="-5" dirty="0">
                <a:solidFill>
                  <a:srgbClr val="239E5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A9A4D"/>
                </a:solidFill>
                <a:latin typeface="Calibri"/>
                <a:cs typeface="Calibri"/>
              </a:rPr>
              <a:t>and</a:t>
            </a:r>
            <a:r>
              <a:rPr sz="2000" spc="-45" dirty="0">
                <a:solidFill>
                  <a:srgbClr val="1A9A4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6A075"/>
                </a:solidFill>
                <a:latin typeface="Calibri"/>
                <a:cs typeface="Calibri"/>
              </a:rPr>
              <a:t>son</a:t>
            </a:r>
            <a:r>
              <a:rPr sz="2000" spc="-50" dirty="0">
                <a:solidFill>
                  <a:srgbClr val="56A07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2B57E"/>
                </a:solidFill>
                <a:latin typeface="Calibri"/>
                <a:cs typeface="Calibri"/>
              </a:rPr>
              <a:t>and</a:t>
            </a:r>
            <a:r>
              <a:rPr sz="2000" spc="-55" dirty="0">
                <a:solidFill>
                  <a:srgbClr val="52B57E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FAC79"/>
                </a:solidFill>
                <a:latin typeface="Calibri"/>
                <a:cs typeface="Calibri"/>
              </a:rPr>
              <a:t>acknowledging</a:t>
            </a:r>
            <a:r>
              <a:rPr sz="2000" spc="150" dirty="0">
                <a:solidFill>
                  <a:srgbClr val="4FAC79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609E85"/>
                </a:solidFill>
                <a:latin typeface="Calibri"/>
                <a:cs typeface="Calibri"/>
              </a:rPr>
              <a:t>his</a:t>
            </a:r>
            <a:r>
              <a:rPr sz="2000" spc="-50" dirty="0">
                <a:solidFill>
                  <a:srgbClr val="609E85"/>
                </a:solidFill>
                <a:latin typeface="Calibri"/>
                <a:cs typeface="Calibri"/>
              </a:rPr>
              <a:t> </a:t>
            </a:r>
            <a:r>
              <a:rPr sz="2000" spc="-40" dirty="0">
                <a:solidFill>
                  <a:srgbClr val="64A880"/>
                </a:solidFill>
                <a:latin typeface="Calibri"/>
                <a:cs typeface="Calibri"/>
              </a:rPr>
              <a:t>surrender,</a:t>
            </a:r>
            <a:r>
              <a:rPr sz="2000" spc="90" dirty="0">
                <a:solidFill>
                  <a:srgbClr val="64A88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69E5D"/>
                </a:solidFill>
                <a:latin typeface="Calibri"/>
                <a:cs typeface="Calibri"/>
              </a:rPr>
              <a:t>he</a:t>
            </a:r>
            <a:r>
              <a:rPr sz="2000" spc="-45" dirty="0">
                <a:solidFill>
                  <a:srgbClr val="269E5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9C57"/>
                </a:solidFill>
                <a:latin typeface="Calibri"/>
                <a:cs typeface="Calibri"/>
              </a:rPr>
              <a:t>was</a:t>
            </a:r>
            <a:r>
              <a:rPr sz="2000" spc="-50" dirty="0">
                <a:solidFill>
                  <a:srgbClr val="2A9C57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1FA156"/>
                </a:solidFill>
                <a:latin typeface="Calibri"/>
                <a:cs typeface="Calibri"/>
              </a:rPr>
              <a:t>returned</a:t>
            </a:r>
            <a:r>
              <a:rPr sz="2000" spc="15" dirty="0">
                <a:solidFill>
                  <a:srgbClr val="1FA156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428360"/>
                </a:solidFill>
                <a:latin typeface="Calibri"/>
                <a:cs typeface="Calibri"/>
              </a:rPr>
              <a:t>his </a:t>
            </a:r>
            <a:r>
              <a:rPr sz="1950" dirty="0">
                <a:solidFill>
                  <a:srgbClr val="1F8A42"/>
                </a:solidFill>
                <a:latin typeface="Calibri"/>
                <a:cs typeface="Calibri"/>
              </a:rPr>
              <a:t>capital.</a:t>
            </a:r>
            <a:r>
              <a:rPr sz="1950" spc="75" dirty="0">
                <a:solidFill>
                  <a:srgbClr val="1F8A42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2A9E5D"/>
                </a:solidFill>
                <a:latin typeface="Calibri"/>
                <a:cs typeface="Calibri"/>
              </a:rPr>
              <a:t>But</a:t>
            </a:r>
            <a:r>
              <a:rPr sz="1950" spc="65" dirty="0">
                <a:solidFill>
                  <a:srgbClr val="2A9E5D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21914F"/>
                </a:solidFill>
                <a:latin typeface="Calibri"/>
                <a:cs typeface="Calibri"/>
              </a:rPr>
              <a:t>during</a:t>
            </a:r>
            <a:r>
              <a:rPr sz="1950" spc="35" dirty="0">
                <a:solidFill>
                  <a:srgbClr val="21914F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2D9769"/>
                </a:solidFill>
                <a:latin typeface="Calibri"/>
                <a:cs typeface="Calibri"/>
              </a:rPr>
              <a:t>this,</a:t>
            </a:r>
            <a:r>
              <a:rPr sz="1950" spc="50" dirty="0">
                <a:solidFill>
                  <a:srgbClr val="2D9769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2D9A69"/>
                </a:solidFill>
                <a:latin typeface="Calibri"/>
                <a:cs typeface="Calibri"/>
              </a:rPr>
              <a:t>the</a:t>
            </a:r>
            <a:r>
              <a:rPr sz="1950" spc="30" dirty="0">
                <a:solidFill>
                  <a:srgbClr val="2D9A69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289A57"/>
                </a:solidFill>
                <a:latin typeface="Calibri"/>
                <a:cs typeface="Calibri"/>
              </a:rPr>
              <a:t>ancient</a:t>
            </a:r>
            <a:r>
              <a:rPr sz="1950" spc="170" dirty="0">
                <a:solidFill>
                  <a:srgbClr val="289A57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319760"/>
                </a:solidFill>
                <a:latin typeface="Calibri"/>
                <a:cs typeface="Calibri"/>
              </a:rPr>
              <a:t>coronation</a:t>
            </a:r>
            <a:r>
              <a:rPr sz="1950" spc="145" dirty="0">
                <a:solidFill>
                  <a:srgbClr val="319760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2F9960"/>
                </a:solidFill>
                <a:latin typeface="Calibri"/>
                <a:cs typeface="Calibri"/>
              </a:rPr>
              <a:t>hall</a:t>
            </a:r>
            <a:r>
              <a:rPr sz="1950" spc="50" dirty="0">
                <a:solidFill>
                  <a:srgbClr val="2F9960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2D905B"/>
                </a:solidFill>
                <a:latin typeface="Calibri"/>
                <a:cs typeface="Calibri"/>
              </a:rPr>
              <a:t>of</a:t>
            </a:r>
            <a:r>
              <a:rPr sz="1950" spc="45" dirty="0">
                <a:solidFill>
                  <a:srgbClr val="2D905B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2A9060"/>
                </a:solidFill>
                <a:latin typeface="Calibri"/>
                <a:cs typeface="Calibri"/>
              </a:rPr>
              <a:t>Pandyas</a:t>
            </a:r>
            <a:r>
              <a:rPr sz="1950" spc="140" dirty="0">
                <a:solidFill>
                  <a:srgbClr val="2A9060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388A62"/>
                </a:solidFill>
                <a:latin typeface="Calibri"/>
                <a:cs typeface="Calibri"/>
              </a:rPr>
              <a:t>in</a:t>
            </a:r>
            <a:r>
              <a:rPr sz="1950" spc="30" dirty="0">
                <a:solidFill>
                  <a:srgbClr val="388A62"/>
                </a:solidFill>
                <a:latin typeface="Calibri"/>
                <a:cs typeface="Calibri"/>
              </a:rPr>
              <a:t> </a:t>
            </a:r>
            <a:r>
              <a:rPr sz="1950" spc="-10" dirty="0">
                <a:solidFill>
                  <a:srgbClr val="2A9A57"/>
                </a:solidFill>
                <a:latin typeface="Calibri"/>
                <a:cs typeface="Calibri"/>
              </a:rPr>
              <a:t>Madurai </a:t>
            </a:r>
            <a:r>
              <a:rPr sz="2000" spc="-10" dirty="0">
                <a:solidFill>
                  <a:srgbClr val="219C50"/>
                </a:solidFill>
                <a:latin typeface="Calibri"/>
                <a:cs typeface="Calibri"/>
              </a:rPr>
              <a:t>was</a:t>
            </a:r>
            <a:r>
              <a:rPr sz="2000" spc="-30" dirty="0">
                <a:solidFill>
                  <a:srgbClr val="219C5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9E5E"/>
                </a:solidFill>
                <a:latin typeface="Calibri"/>
                <a:cs typeface="Calibri"/>
              </a:rPr>
              <a:t>destroyed</a:t>
            </a:r>
            <a:r>
              <a:rPr sz="2000" spc="40" dirty="0">
                <a:solidFill>
                  <a:srgbClr val="219E5E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D9C57"/>
                </a:solidFill>
                <a:latin typeface="Calibri"/>
                <a:cs typeface="Calibri"/>
              </a:rPr>
              <a:t>and</a:t>
            </a:r>
            <a:r>
              <a:rPr sz="2000" spc="-75" dirty="0">
                <a:solidFill>
                  <a:srgbClr val="1D9C57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A8C5E"/>
                </a:solidFill>
                <a:latin typeface="Calibri"/>
                <a:cs typeface="Calibri"/>
              </a:rPr>
              <a:t>it</a:t>
            </a:r>
            <a:r>
              <a:rPr sz="2000" spc="-45" dirty="0">
                <a:solidFill>
                  <a:srgbClr val="3A8C5E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19E67"/>
                </a:solidFill>
                <a:latin typeface="Calibri"/>
                <a:cs typeface="Calibri"/>
              </a:rPr>
              <a:t>also</a:t>
            </a:r>
            <a:r>
              <a:rPr sz="2000" spc="-55" dirty="0">
                <a:solidFill>
                  <a:srgbClr val="319E67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2B9A5D"/>
                </a:solidFill>
                <a:latin typeface="Calibri"/>
                <a:cs typeface="Calibri"/>
              </a:rPr>
              <a:t>destroyed</a:t>
            </a:r>
            <a:r>
              <a:rPr sz="2000" spc="40" dirty="0">
                <a:solidFill>
                  <a:srgbClr val="2B9A5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4A862"/>
                </a:solidFill>
                <a:latin typeface="Calibri"/>
                <a:cs typeface="Calibri"/>
              </a:rPr>
              <a:t>the</a:t>
            </a:r>
            <a:r>
              <a:rPr sz="2000" spc="-50" dirty="0">
                <a:solidFill>
                  <a:srgbClr val="34A862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3905E"/>
                </a:solidFill>
                <a:latin typeface="Calibri"/>
                <a:cs typeface="Calibri"/>
              </a:rPr>
              <a:t>records </a:t>
            </a:r>
            <a:r>
              <a:rPr sz="2000" dirty="0">
                <a:solidFill>
                  <a:srgbClr val="388E62"/>
                </a:solidFill>
                <a:latin typeface="Calibri"/>
                <a:cs typeface="Calibri"/>
              </a:rPr>
              <a:t>if</a:t>
            </a:r>
            <a:r>
              <a:rPr sz="2000" spc="-35" dirty="0">
                <a:solidFill>
                  <a:srgbClr val="388E6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69764"/>
                </a:solidFill>
                <a:latin typeface="Calibri"/>
                <a:cs typeface="Calibri"/>
              </a:rPr>
              <a:t>any</a:t>
            </a:r>
            <a:r>
              <a:rPr sz="2000" spc="-45" dirty="0">
                <a:solidFill>
                  <a:srgbClr val="369764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89A57"/>
                </a:solidFill>
                <a:latin typeface="Calibri"/>
                <a:cs typeface="Calibri"/>
              </a:rPr>
              <a:t>of</a:t>
            </a:r>
            <a:r>
              <a:rPr sz="2000" spc="-40" dirty="0">
                <a:solidFill>
                  <a:srgbClr val="289A57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19E6B"/>
                </a:solidFill>
                <a:latin typeface="Calibri"/>
                <a:cs typeface="Calibri"/>
              </a:rPr>
              <a:t>the</a:t>
            </a:r>
            <a:r>
              <a:rPr sz="2000" spc="-55" dirty="0">
                <a:solidFill>
                  <a:srgbClr val="319E6B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54AA7C"/>
                </a:solidFill>
                <a:latin typeface="Calibri"/>
                <a:cs typeface="Calibri"/>
              </a:rPr>
              <a:t>previous </a:t>
            </a:r>
            <a:r>
              <a:rPr sz="2000" spc="-10" dirty="0">
                <a:solidFill>
                  <a:srgbClr val="18A154"/>
                </a:solidFill>
                <a:latin typeface="Calibri"/>
                <a:cs typeface="Calibri"/>
              </a:rPr>
              <a:t>Pandyas.</a:t>
            </a:r>
            <a:r>
              <a:rPr sz="2000" spc="40" dirty="0">
                <a:solidFill>
                  <a:srgbClr val="18A154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69367"/>
                </a:solidFill>
                <a:latin typeface="Calibri"/>
                <a:cs typeface="Calibri"/>
              </a:rPr>
              <a:t>This</a:t>
            </a:r>
            <a:r>
              <a:rPr sz="2000" spc="-80" dirty="0">
                <a:solidFill>
                  <a:srgbClr val="369367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49A62"/>
                </a:solidFill>
                <a:latin typeface="Calibri"/>
                <a:cs typeface="Calibri"/>
              </a:rPr>
              <a:t>was</a:t>
            </a:r>
            <a:r>
              <a:rPr sz="2000" spc="-70" dirty="0">
                <a:solidFill>
                  <a:srgbClr val="249A6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F9A4F"/>
                </a:solidFill>
                <a:latin typeface="Calibri"/>
                <a:cs typeface="Calibri"/>
              </a:rPr>
              <a:t>the</a:t>
            </a:r>
            <a:r>
              <a:rPr sz="2000" spc="-65" dirty="0">
                <a:solidFill>
                  <a:srgbClr val="0F9A4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49C5E"/>
                </a:solidFill>
                <a:latin typeface="Calibri"/>
                <a:cs typeface="Calibri"/>
              </a:rPr>
              <a:t>reason</a:t>
            </a:r>
            <a:r>
              <a:rPr sz="2000" spc="50" dirty="0">
                <a:solidFill>
                  <a:srgbClr val="249C5E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88760"/>
                </a:solidFill>
                <a:latin typeface="Calibri"/>
                <a:cs typeface="Calibri"/>
              </a:rPr>
              <a:t>that</a:t>
            </a:r>
            <a:r>
              <a:rPr sz="2000" spc="25" dirty="0">
                <a:solidFill>
                  <a:srgbClr val="38876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48A60"/>
                </a:solidFill>
                <a:latin typeface="Calibri"/>
                <a:cs typeface="Calibri"/>
              </a:rPr>
              <a:t>the</a:t>
            </a:r>
            <a:r>
              <a:rPr sz="2000" spc="-110" dirty="0">
                <a:solidFill>
                  <a:srgbClr val="348A6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39364"/>
                </a:solidFill>
                <a:latin typeface="Calibri"/>
                <a:cs typeface="Calibri"/>
              </a:rPr>
              <a:t>history</a:t>
            </a:r>
            <a:r>
              <a:rPr sz="2000" spc="15" dirty="0">
                <a:solidFill>
                  <a:srgbClr val="339364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F9060"/>
                </a:solidFill>
                <a:latin typeface="Calibri"/>
                <a:cs typeface="Calibri"/>
              </a:rPr>
              <a:t>of</a:t>
            </a:r>
            <a:r>
              <a:rPr sz="2000" spc="-55" dirty="0">
                <a:solidFill>
                  <a:srgbClr val="2F9060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2B9962"/>
                </a:solidFill>
                <a:latin typeface="Calibri"/>
                <a:cs typeface="Calibri"/>
              </a:rPr>
              <a:t>Pandyas</a:t>
            </a:r>
            <a:r>
              <a:rPr sz="2000" spc="-5" dirty="0">
                <a:solidFill>
                  <a:srgbClr val="2B996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8976D"/>
                </a:solidFill>
                <a:latin typeface="Calibri"/>
                <a:cs typeface="Calibri"/>
              </a:rPr>
              <a:t>lost</a:t>
            </a:r>
            <a:r>
              <a:rPr sz="2000" spc="-75" dirty="0">
                <a:solidFill>
                  <a:srgbClr val="38976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B8964"/>
                </a:solidFill>
                <a:latin typeface="Calibri"/>
                <a:cs typeface="Calibri"/>
              </a:rPr>
              <a:t>in</a:t>
            </a:r>
            <a:r>
              <a:rPr sz="2000" spc="-65" dirty="0">
                <a:solidFill>
                  <a:srgbClr val="3B8964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F905D"/>
                </a:solidFill>
                <a:latin typeface="Calibri"/>
                <a:cs typeface="Calibri"/>
              </a:rPr>
              <a:t>obscurity.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48629" y="295275"/>
            <a:ext cx="4016375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i="0" dirty="0">
                <a:solidFill>
                  <a:srgbClr val="BD0000"/>
                </a:solidFill>
                <a:latin typeface="Calibri"/>
                <a:cs typeface="Calibri"/>
              </a:rPr>
              <a:t>Sundara</a:t>
            </a:r>
            <a:r>
              <a:rPr sz="4400" i="0" spc="50" dirty="0">
                <a:solidFill>
                  <a:srgbClr val="BD0000"/>
                </a:solidFill>
                <a:latin typeface="Calibri"/>
                <a:cs typeface="Calibri"/>
              </a:rPr>
              <a:t> </a:t>
            </a:r>
            <a:r>
              <a:rPr sz="4400" i="0" spc="-10" dirty="0">
                <a:solidFill>
                  <a:srgbClr val="BD0005"/>
                </a:solidFill>
                <a:latin typeface="Calibri"/>
                <a:cs typeface="Calibri"/>
              </a:rPr>
              <a:t>Pandyan</a:t>
            </a:r>
            <a:endParaRPr sz="44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1820" y="1084410"/>
            <a:ext cx="8006080" cy="56451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68935" marR="506095" indent="-356235">
              <a:lnSpc>
                <a:spcPts val="2880"/>
              </a:lnSpc>
              <a:spcBef>
                <a:spcPts val="90"/>
              </a:spcBef>
              <a:buClr>
                <a:srgbClr val="05B354"/>
              </a:buClr>
              <a:buChar char="•"/>
              <a:tabLst>
                <a:tab pos="373380" algn="l"/>
              </a:tabLst>
            </a:pPr>
            <a:r>
              <a:rPr sz="2300" spc="-10" dirty="0">
                <a:solidFill>
                  <a:srgbClr val="369567"/>
                </a:solidFill>
                <a:latin typeface="Calibri"/>
                <a:cs typeface="Calibri"/>
              </a:rPr>
              <a:t>To</a:t>
            </a:r>
            <a:r>
              <a:rPr sz="2300" spc="140" dirty="0">
                <a:solidFill>
                  <a:srgbClr val="369567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6995B"/>
                </a:solidFill>
                <a:latin typeface="Calibri"/>
                <a:cs typeface="Calibri"/>
              </a:rPr>
              <a:t>take</a:t>
            </a:r>
            <a:r>
              <a:rPr sz="2300" spc="90" dirty="0">
                <a:solidFill>
                  <a:srgbClr val="26995B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19559"/>
                </a:solidFill>
                <a:latin typeface="Calibri"/>
                <a:cs typeface="Calibri"/>
              </a:rPr>
              <a:t>revenge</a:t>
            </a:r>
            <a:r>
              <a:rPr sz="2300" spc="190" dirty="0">
                <a:solidFill>
                  <a:srgbClr val="219559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19359"/>
                </a:solidFill>
                <a:latin typeface="Calibri"/>
                <a:cs typeface="Calibri"/>
              </a:rPr>
              <a:t>of</a:t>
            </a:r>
            <a:r>
              <a:rPr sz="2300" spc="100" dirty="0">
                <a:solidFill>
                  <a:srgbClr val="219359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39759"/>
                </a:solidFill>
                <a:latin typeface="Calibri"/>
                <a:cs typeface="Calibri"/>
              </a:rPr>
              <a:t>this</a:t>
            </a:r>
            <a:r>
              <a:rPr sz="2300" spc="105" dirty="0">
                <a:solidFill>
                  <a:srgbClr val="239759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C9759"/>
                </a:solidFill>
                <a:latin typeface="Calibri"/>
                <a:cs typeface="Calibri"/>
              </a:rPr>
              <a:t>assault,</a:t>
            </a:r>
            <a:r>
              <a:rPr sz="2300" spc="180" dirty="0">
                <a:solidFill>
                  <a:srgbClr val="1C9759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0C9C44"/>
                </a:solidFill>
                <a:latin typeface="Calibri"/>
                <a:cs typeface="Calibri"/>
              </a:rPr>
              <a:t>younger</a:t>
            </a:r>
            <a:r>
              <a:rPr sz="2300" spc="200" dirty="0">
                <a:solidFill>
                  <a:srgbClr val="0C9C44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D9C5D"/>
                </a:solidFill>
                <a:latin typeface="Calibri"/>
                <a:cs typeface="Calibri"/>
              </a:rPr>
              <a:t>brother</a:t>
            </a:r>
            <a:r>
              <a:rPr sz="2300" spc="125" dirty="0">
                <a:solidFill>
                  <a:srgbClr val="1D9C5D"/>
                </a:solidFill>
                <a:latin typeface="Calibri"/>
                <a:cs typeface="Calibri"/>
              </a:rPr>
              <a:t> </a:t>
            </a:r>
            <a:r>
              <a:rPr sz="2300" spc="-25" dirty="0">
                <a:solidFill>
                  <a:srgbClr val="2B9C60"/>
                </a:solidFill>
                <a:latin typeface="Calibri"/>
                <a:cs typeface="Calibri"/>
              </a:rPr>
              <a:t>of 	</a:t>
            </a:r>
            <a:r>
              <a:rPr sz="2300" dirty="0">
                <a:solidFill>
                  <a:srgbClr val="2D955D"/>
                </a:solidFill>
                <a:latin typeface="Calibri"/>
                <a:cs typeface="Calibri"/>
              </a:rPr>
              <a:t>Kulasekaran,</a:t>
            </a:r>
            <a:r>
              <a:rPr sz="2300" spc="475" dirty="0">
                <a:solidFill>
                  <a:srgbClr val="2D955D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349560"/>
                </a:solidFill>
                <a:latin typeface="Calibri"/>
                <a:cs typeface="Calibri"/>
              </a:rPr>
              <a:t>named</a:t>
            </a:r>
            <a:r>
              <a:rPr sz="2300" spc="250" dirty="0">
                <a:solidFill>
                  <a:srgbClr val="349560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01AC4F"/>
                </a:solidFill>
                <a:latin typeface="Calibri"/>
                <a:cs typeface="Calibri"/>
              </a:rPr>
              <a:t>Maravarman</a:t>
            </a:r>
            <a:r>
              <a:rPr sz="2300" spc="459" dirty="0">
                <a:solidFill>
                  <a:srgbClr val="01AC4F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1A850"/>
                </a:solidFill>
                <a:latin typeface="Calibri"/>
                <a:cs typeface="Calibri"/>
              </a:rPr>
              <a:t>Sundara</a:t>
            </a:r>
            <a:r>
              <a:rPr sz="2300" spc="365" dirty="0">
                <a:solidFill>
                  <a:srgbClr val="11A850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69E54"/>
                </a:solidFill>
                <a:latin typeface="Calibri"/>
                <a:cs typeface="Calibri"/>
              </a:rPr>
              <a:t>Pandyan,</a:t>
            </a:r>
            <a:r>
              <a:rPr sz="2300" spc="525" dirty="0">
                <a:solidFill>
                  <a:srgbClr val="169E54"/>
                </a:solidFill>
                <a:latin typeface="Calibri"/>
                <a:cs typeface="Calibri"/>
              </a:rPr>
              <a:t> </a:t>
            </a:r>
            <a:r>
              <a:rPr sz="2300" spc="-25" dirty="0">
                <a:solidFill>
                  <a:srgbClr val="169C5B"/>
                </a:solidFill>
                <a:latin typeface="Calibri"/>
                <a:cs typeface="Calibri"/>
              </a:rPr>
              <a:t>who 	</a:t>
            </a:r>
            <a:r>
              <a:rPr sz="2300" dirty="0">
                <a:solidFill>
                  <a:srgbClr val="1F955B"/>
                </a:solidFill>
                <a:latin typeface="Calibri"/>
                <a:cs typeface="Calibri"/>
              </a:rPr>
              <a:t>came</a:t>
            </a:r>
            <a:r>
              <a:rPr sz="2300" spc="170" dirty="0">
                <a:solidFill>
                  <a:srgbClr val="1F955B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349A69"/>
                </a:solidFill>
                <a:latin typeface="Calibri"/>
                <a:cs typeface="Calibri"/>
              </a:rPr>
              <a:t>into</a:t>
            </a:r>
            <a:r>
              <a:rPr sz="2300" spc="105" dirty="0">
                <a:solidFill>
                  <a:srgbClr val="349A69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31976B"/>
                </a:solidFill>
                <a:latin typeface="Calibri"/>
                <a:cs typeface="Calibri"/>
              </a:rPr>
              <a:t>power</a:t>
            </a:r>
            <a:r>
              <a:rPr sz="2300" spc="270" dirty="0">
                <a:solidFill>
                  <a:srgbClr val="31976B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F9960"/>
                </a:solidFill>
                <a:latin typeface="Calibri"/>
                <a:cs typeface="Calibri"/>
              </a:rPr>
              <a:t>in</a:t>
            </a:r>
            <a:r>
              <a:rPr sz="2300" spc="145" dirty="0">
                <a:solidFill>
                  <a:srgbClr val="2F9960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6A354"/>
                </a:solidFill>
                <a:latin typeface="Calibri"/>
                <a:cs typeface="Calibri"/>
              </a:rPr>
              <a:t>1216</a:t>
            </a:r>
            <a:r>
              <a:rPr sz="2300" spc="210" dirty="0">
                <a:solidFill>
                  <a:srgbClr val="16A354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AA859"/>
                </a:solidFill>
                <a:latin typeface="Calibri"/>
                <a:cs typeface="Calibri"/>
              </a:rPr>
              <a:t>AD,</a:t>
            </a:r>
            <a:r>
              <a:rPr sz="2300" spc="65" dirty="0">
                <a:solidFill>
                  <a:srgbClr val="1AA859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D9560"/>
                </a:solidFill>
                <a:latin typeface="Calibri"/>
                <a:cs typeface="Calibri"/>
              </a:rPr>
              <a:t>invaded</a:t>
            </a:r>
            <a:r>
              <a:rPr sz="2300" spc="175" dirty="0">
                <a:solidFill>
                  <a:srgbClr val="2D9560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19762"/>
                </a:solidFill>
                <a:latin typeface="Calibri"/>
                <a:cs typeface="Calibri"/>
              </a:rPr>
              <a:t>the</a:t>
            </a:r>
            <a:r>
              <a:rPr sz="2300" spc="95" dirty="0">
                <a:solidFill>
                  <a:srgbClr val="219762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19E5B"/>
                </a:solidFill>
                <a:latin typeface="Calibri"/>
                <a:cs typeface="Calibri"/>
              </a:rPr>
              <a:t>Chola</a:t>
            </a:r>
            <a:r>
              <a:rPr sz="2300" spc="135" dirty="0">
                <a:solidFill>
                  <a:srgbClr val="219E5B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289554"/>
                </a:solidFill>
                <a:latin typeface="Calibri"/>
                <a:cs typeface="Calibri"/>
              </a:rPr>
              <a:t>Kingdom.</a:t>
            </a:r>
            <a:endParaRPr sz="2300">
              <a:latin typeface="Calibri"/>
              <a:cs typeface="Calibri"/>
            </a:endParaRPr>
          </a:p>
          <a:p>
            <a:pPr marL="368300" marR="5080" indent="-356235">
              <a:lnSpc>
                <a:spcPct val="103200"/>
              </a:lnSpc>
              <a:spcBef>
                <a:spcPts val="470"/>
              </a:spcBef>
              <a:buClr>
                <a:srgbClr val="01AA52"/>
              </a:buClr>
              <a:buChar char="•"/>
              <a:tabLst>
                <a:tab pos="372110" algn="l"/>
              </a:tabLst>
            </a:pPr>
            <a:r>
              <a:rPr sz="2350" dirty="0">
                <a:solidFill>
                  <a:srgbClr val="339760"/>
                </a:solidFill>
                <a:latin typeface="Calibri"/>
                <a:cs typeface="Calibri"/>
              </a:rPr>
              <a:t>The</a:t>
            </a:r>
            <a:r>
              <a:rPr sz="2350" spc="60" dirty="0">
                <a:solidFill>
                  <a:srgbClr val="339760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39E5B"/>
                </a:solidFill>
                <a:latin typeface="Calibri"/>
                <a:cs typeface="Calibri"/>
              </a:rPr>
              <a:t>armies</a:t>
            </a:r>
            <a:r>
              <a:rPr sz="2350" spc="100" dirty="0">
                <a:solidFill>
                  <a:srgbClr val="239E5B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3A9E62"/>
                </a:solidFill>
                <a:latin typeface="Calibri"/>
                <a:cs typeface="Calibri"/>
              </a:rPr>
              <a:t>of</a:t>
            </a:r>
            <a:r>
              <a:rPr sz="2350" spc="-20" dirty="0">
                <a:solidFill>
                  <a:srgbClr val="3A9E62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49C54"/>
                </a:solidFill>
                <a:latin typeface="Calibri"/>
                <a:cs typeface="Calibri"/>
              </a:rPr>
              <a:t>Sundara</a:t>
            </a:r>
            <a:r>
              <a:rPr sz="2350" spc="60" dirty="0">
                <a:solidFill>
                  <a:srgbClr val="249C54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31A167"/>
                </a:solidFill>
                <a:latin typeface="Calibri"/>
                <a:cs typeface="Calibri"/>
              </a:rPr>
              <a:t>Pandyan</a:t>
            </a:r>
            <a:r>
              <a:rPr sz="2350" spc="120" dirty="0">
                <a:solidFill>
                  <a:srgbClr val="31A167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39359"/>
                </a:solidFill>
                <a:latin typeface="Calibri"/>
                <a:cs typeface="Calibri"/>
              </a:rPr>
              <a:t>sacked</a:t>
            </a:r>
            <a:r>
              <a:rPr sz="2350" spc="90" dirty="0">
                <a:solidFill>
                  <a:srgbClr val="239359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1975D"/>
                </a:solidFill>
                <a:latin typeface="Calibri"/>
                <a:cs typeface="Calibri"/>
              </a:rPr>
              <a:t>the</a:t>
            </a:r>
            <a:r>
              <a:rPr sz="2350" spc="45" dirty="0">
                <a:solidFill>
                  <a:srgbClr val="21975D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349760"/>
                </a:solidFill>
                <a:latin typeface="Calibri"/>
                <a:cs typeface="Calibri"/>
              </a:rPr>
              <a:t>cities</a:t>
            </a:r>
            <a:r>
              <a:rPr sz="2350" spc="35" dirty="0">
                <a:solidFill>
                  <a:srgbClr val="349760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89E59"/>
                </a:solidFill>
                <a:latin typeface="Calibri"/>
                <a:cs typeface="Calibri"/>
              </a:rPr>
              <a:t>of</a:t>
            </a:r>
            <a:r>
              <a:rPr sz="2350" spc="-15" dirty="0">
                <a:solidFill>
                  <a:srgbClr val="289E59"/>
                </a:solidFill>
                <a:latin typeface="Calibri"/>
                <a:cs typeface="Calibri"/>
              </a:rPr>
              <a:t> </a:t>
            </a:r>
            <a:r>
              <a:rPr sz="2350" spc="-10" dirty="0">
                <a:solidFill>
                  <a:srgbClr val="34915D"/>
                </a:solidFill>
                <a:latin typeface="Calibri"/>
                <a:cs typeface="Calibri"/>
              </a:rPr>
              <a:t>Thanjaur 	</a:t>
            </a:r>
            <a:r>
              <a:rPr sz="2350" dirty="0">
                <a:solidFill>
                  <a:srgbClr val="31935B"/>
                </a:solidFill>
                <a:latin typeface="Calibri"/>
                <a:cs typeface="Calibri"/>
              </a:rPr>
              <a:t>and</a:t>
            </a:r>
            <a:r>
              <a:rPr sz="2350" spc="75" dirty="0">
                <a:solidFill>
                  <a:srgbClr val="31935B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19554"/>
                </a:solidFill>
                <a:latin typeface="Calibri"/>
                <a:cs typeface="Calibri"/>
              </a:rPr>
              <a:t>Uraiyur</a:t>
            </a:r>
            <a:r>
              <a:rPr sz="2350" spc="65" dirty="0">
                <a:solidFill>
                  <a:srgbClr val="219554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8A15D"/>
                </a:solidFill>
                <a:latin typeface="Calibri"/>
                <a:cs typeface="Calibri"/>
              </a:rPr>
              <a:t>of</a:t>
            </a:r>
            <a:r>
              <a:rPr sz="2350" spc="-15" dirty="0">
                <a:solidFill>
                  <a:srgbClr val="28A15D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89A59"/>
                </a:solidFill>
                <a:latin typeface="Calibri"/>
                <a:cs typeface="Calibri"/>
              </a:rPr>
              <a:t>Chola</a:t>
            </a:r>
            <a:r>
              <a:rPr sz="2350" spc="50" dirty="0">
                <a:solidFill>
                  <a:srgbClr val="189A59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319360"/>
                </a:solidFill>
                <a:latin typeface="Calibri"/>
                <a:cs typeface="Calibri"/>
              </a:rPr>
              <a:t>Kings</a:t>
            </a:r>
            <a:r>
              <a:rPr sz="2350" spc="50" dirty="0">
                <a:solidFill>
                  <a:srgbClr val="319360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39C54"/>
                </a:solidFill>
                <a:latin typeface="Calibri"/>
                <a:cs typeface="Calibri"/>
              </a:rPr>
              <a:t>and</a:t>
            </a:r>
            <a:r>
              <a:rPr sz="2350" spc="20" dirty="0">
                <a:solidFill>
                  <a:srgbClr val="239C54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89360"/>
                </a:solidFill>
                <a:latin typeface="Calibri"/>
                <a:cs typeface="Calibri"/>
              </a:rPr>
              <a:t>drove</a:t>
            </a:r>
            <a:r>
              <a:rPr sz="2350" spc="105" dirty="0">
                <a:solidFill>
                  <a:srgbClr val="289360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318C60"/>
                </a:solidFill>
                <a:latin typeface="Calibri"/>
                <a:cs typeface="Calibri"/>
              </a:rPr>
              <a:t>the</a:t>
            </a:r>
            <a:r>
              <a:rPr sz="2350" spc="10" dirty="0">
                <a:solidFill>
                  <a:srgbClr val="318C60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19E5E"/>
                </a:solidFill>
                <a:latin typeface="Calibri"/>
                <a:cs typeface="Calibri"/>
              </a:rPr>
              <a:t>Chola</a:t>
            </a:r>
            <a:r>
              <a:rPr sz="2350" spc="65" dirty="0">
                <a:solidFill>
                  <a:srgbClr val="219E5E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8905B"/>
                </a:solidFill>
                <a:latin typeface="Calibri"/>
                <a:cs typeface="Calibri"/>
              </a:rPr>
              <a:t>kings</a:t>
            </a:r>
            <a:r>
              <a:rPr sz="2350" spc="130" dirty="0">
                <a:solidFill>
                  <a:srgbClr val="28905B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B9362"/>
                </a:solidFill>
                <a:latin typeface="Calibri"/>
                <a:cs typeface="Calibri"/>
              </a:rPr>
              <a:t>out </a:t>
            </a:r>
            <a:r>
              <a:rPr sz="2350" spc="-25" dirty="0">
                <a:solidFill>
                  <a:srgbClr val="349064"/>
                </a:solidFill>
                <a:latin typeface="Calibri"/>
                <a:cs typeface="Calibri"/>
              </a:rPr>
              <a:t>in 	</a:t>
            </a:r>
            <a:r>
              <a:rPr sz="2300" dirty="0">
                <a:solidFill>
                  <a:srgbClr val="318C59"/>
                </a:solidFill>
                <a:latin typeface="Calibri"/>
                <a:cs typeface="Calibri"/>
              </a:rPr>
              <a:t>exile.</a:t>
            </a:r>
            <a:r>
              <a:rPr sz="2300" spc="160" dirty="0">
                <a:solidFill>
                  <a:srgbClr val="318C59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319162"/>
                </a:solidFill>
                <a:latin typeface="Calibri"/>
                <a:cs typeface="Calibri"/>
              </a:rPr>
              <a:t>His</a:t>
            </a:r>
            <a:r>
              <a:rPr sz="2300" spc="130" dirty="0">
                <a:solidFill>
                  <a:srgbClr val="319162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AA356"/>
                </a:solidFill>
                <a:latin typeface="Calibri"/>
                <a:cs typeface="Calibri"/>
              </a:rPr>
              <a:t>armies</a:t>
            </a:r>
            <a:r>
              <a:rPr sz="2300" spc="200" dirty="0">
                <a:solidFill>
                  <a:srgbClr val="1AA356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8995D"/>
                </a:solidFill>
                <a:latin typeface="Calibri"/>
                <a:cs typeface="Calibri"/>
              </a:rPr>
              <a:t>marched</a:t>
            </a:r>
            <a:r>
              <a:rPr sz="2300" spc="245" dirty="0">
                <a:solidFill>
                  <a:srgbClr val="28995D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69060"/>
                </a:solidFill>
                <a:latin typeface="Calibri"/>
                <a:cs typeface="Calibri"/>
              </a:rPr>
              <a:t>up</a:t>
            </a:r>
            <a:r>
              <a:rPr sz="2300" spc="110" dirty="0">
                <a:solidFill>
                  <a:srgbClr val="269060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00A34F"/>
                </a:solidFill>
                <a:latin typeface="Calibri"/>
                <a:cs typeface="Calibri"/>
              </a:rPr>
              <a:t>to</a:t>
            </a:r>
            <a:r>
              <a:rPr sz="2300" spc="110" dirty="0">
                <a:solidFill>
                  <a:srgbClr val="00A34F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6A054"/>
                </a:solidFill>
                <a:latin typeface="Calibri"/>
                <a:cs typeface="Calibri"/>
              </a:rPr>
              <a:t>Chidambaram</a:t>
            </a:r>
            <a:r>
              <a:rPr sz="2300" spc="290" dirty="0">
                <a:solidFill>
                  <a:srgbClr val="16A054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A9357"/>
                </a:solidFill>
                <a:latin typeface="Calibri"/>
                <a:cs typeface="Calibri"/>
              </a:rPr>
              <a:t>and</a:t>
            </a:r>
            <a:r>
              <a:rPr sz="2300" spc="170" dirty="0">
                <a:solidFill>
                  <a:srgbClr val="2A9357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31935D"/>
                </a:solidFill>
                <a:latin typeface="Calibri"/>
                <a:cs typeface="Calibri"/>
              </a:rPr>
              <a:t>in</a:t>
            </a:r>
            <a:r>
              <a:rPr sz="2300" spc="110" dirty="0">
                <a:solidFill>
                  <a:srgbClr val="31935D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24975D"/>
                </a:solidFill>
                <a:latin typeface="Calibri"/>
                <a:cs typeface="Calibri"/>
              </a:rPr>
              <a:t>memory 	</a:t>
            </a:r>
            <a:r>
              <a:rPr sz="2350" dirty="0">
                <a:solidFill>
                  <a:srgbClr val="2D9C67"/>
                </a:solidFill>
                <a:latin typeface="Calibri"/>
                <a:cs typeface="Calibri"/>
              </a:rPr>
              <a:t>of</a:t>
            </a:r>
            <a:r>
              <a:rPr sz="2350" spc="35" dirty="0">
                <a:solidFill>
                  <a:srgbClr val="2D9C67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39A56"/>
                </a:solidFill>
                <a:latin typeface="Calibri"/>
                <a:cs typeface="Calibri"/>
              </a:rPr>
              <a:t>this</a:t>
            </a:r>
            <a:r>
              <a:rPr sz="2350" spc="40" dirty="0">
                <a:solidFill>
                  <a:srgbClr val="239A56"/>
                </a:solidFill>
                <a:latin typeface="Calibri"/>
                <a:cs typeface="Calibri"/>
              </a:rPr>
              <a:t> </a:t>
            </a:r>
            <a:r>
              <a:rPr sz="2350" spc="-10" dirty="0">
                <a:solidFill>
                  <a:srgbClr val="1DA559"/>
                </a:solidFill>
                <a:latin typeface="Calibri"/>
                <a:cs typeface="Calibri"/>
              </a:rPr>
              <a:t>victory,</a:t>
            </a:r>
            <a:r>
              <a:rPr sz="2350" spc="150" dirty="0">
                <a:solidFill>
                  <a:srgbClr val="1DA559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39A64"/>
                </a:solidFill>
                <a:latin typeface="Calibri"/>
                <a:cs typeface="Calibri"/>
              </a:rPr>
              <a:t>Sundar</a:t>
            </a:r>
            <a:r>
              <a:rPr sz="2350" spc="90" dirty="0">
                <a:solidFill>
                  <a:srgbClr val="239A64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FA856"/>
                </a:solidFill>
                <a:latin typeface="Calibri"/>
                <a:cs typeface="Calibri"/>
              </a:rPr>
              <a:t>Pandyan</a:t>
            </a:r>
            <a:r>
              <a:rPr sz="2350" spc="140" dirty="0">
                <a:solidFill>
                  <a:srgbClr val="1FA856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FA15D"/>
                </a:solidFill>
                <a:latin typeface="Calibri"/>
                <a:cs typeface="Calibri"/>
              </a:rPr>
              <a:t>conducted</a:t>
            </a:r>
            <a:r>
              <a:rPr sz="2350" spc="185" dirty="0">
                <a:solidFill>
                  <a:srgbClr val="1FA15D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39C4F"/>
                </a:solidFill>
                <a:latin typeface="Calibri"/>
                <a:cs typeface="Calibri"/>
              </a:rPr>
              <a:t>a</a:t>
            </a:r>
            <a:r>
              <a:rPr sz="2350" spc="-55" dirty="0">
                <a:solidFill>
                  <a:srgbClr val="239C4F"/>
                </a:solidFill>
                <a:latin typeface="Calibri"/>
                <a:cs typeface="Calibri"/>
              </a:rPr>
              <a:t> </a:t>
            </a:r>
            <a:r>
              <a:rPr sz="2350" i="1" dirty="0">
                <a:solidFill>
                  <a:srgbClr val="13A557"/>
                </a:solidFill>
                <a:latin typeface="Calibri"/>
                <a:cs typeface="Calibri"/>
              </a:rPr>
              <a:t>Thulabaram</a:t>
            </a:r>
            <a:r>
              <a:rPr sz="2350" i="1" spc="35" dirty="0">
                <a:solidFill>
                  <a:srgbClr val="13A557"/>
                </a:solidFill>
                <a:latin typeface="Calibri"/>
                <a:cs typeface="Calibri"/>
              </a:rPr>
              <a:t> </a:t>
            </a:r>
            <a:r>
              <a:rPr sz="2350" spc="-25" dirty="0">
                <a:solidFill>
                  <a:srgbClr val="2F915B"/>
                </a:solidFill>
                <a:latin typeface="Calibri"/>
                <a:cs typeface="Calibri"/>
              </a:rPr>
              <a:t>at 	</a:t>
            </a:r>
            <a:r>
              <a:rPr sz="2300" dirty="0">
                <a:solidFill>
                  <a:srgbClr val="2A955E"/>
                </a:solidFill>
                <a:latin typeface="Calibri"/>
                <a:cs typeface="Calibri"/>
              </a:rPr>
              <a:t>the</a:t>
            </a:r>
            <a:r>
              <a:rPr sz="2300" spc="180" dirty="0">
                <a:solidFill>
                  <a:srgbClr val="2A955E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A9E54"/>
                </a:solidFill>
                <a:latin typeface="Calibri"/>
                <a:cs typeface="Calibri"/>
              </a:rPr>
              <a:t>Chidambaram</a:t>
            </a:r>
            <a:r>
              <a:rPr sz="2300" spc="340" dirty="0">
                <a:solidFill>
                  <a:srgbClr val="1A9E54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0AA849"/>
                </a:solidFill>
                <a:latin typeface="Calibri"/>
                <a:cs typeface="Calibri"/>
              </a:rPr>
              <a:t>temple</a:t>
            </a:r>
            <a:r>
              <a:rPr sz="2300" spc="215" dirty="0">
                <a:solidFill>
                  <a:srgbClr val="0AA849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FA354"/>
                </a:solidFill>
                <a:latin typeface="Calibri"/>
                <a:cs typeface="Calibri"/>
              </a:rPr>
              <a:t>and</a:t>
            </a:r>
            <a:r>
              <a:rPr sz="2300" spc="135" dirty="0">
                <a:solidFill>
                  <a:srgbClr val="1FA354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C9E56"/>
                </a:solidFill>
                <a:latin typeface="Calibri"/>
                <a:cs typeface="Calibri"/>
              </a:rPr>
              <a:t>donated</a:t>
            </a:r>
            <a:r>
              <a:rPr sz="2300" spc="300" dirty="0">
                <a:solidFill>
                  <a:srgbClr val="1C9E56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69C57"/>
                </a:solidFill>
                <a:latin typeface="Calibri"/>
                <a:cs typeface="Calibri"/>
              </a:rPr>
              <a:t>wealth</a:t>
            </a:r>
            <a:r>
              <a:rPr sz="2300" spc="195" dirty="0">
                <a:solidFill>
                  <a:srgbClr val="169C57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D9A56"/>
                </a:solidFill>
                <a:latin typeface="Calibri"/>
                <a:cs typeface="Calibri"/>
              </a:rPr>
              <a:t>equal</a:t>
            </a:r>
            <a:r>
              <a:rPr sz="2300" spc="140" dirty="0">
                <a:solidFill>
                  <a:srgbClr val="1D9A56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69A62"/>
                </a:solidFill>
                <a:latin typeface="Calibri"/>
                <a:cs typeface="Calibri"/>
              </a:rPr>
              <a:t>to</a:t>
            </a:r>
            <a:r>
              <a:rPr sz="2300" spc="110" dirty="0">
                <a:solidFill>
                  <a:srgbClr val="269A62"/>
                </a:solidFill>
                <a:latin typeface="Calibri"/>
                <a:cs typeface="Calibri"/>
              </a:rPr>
              <a:t> </a:t>
            </a:r>
            <a:r>
              <a:rPr sz="2300" spc="-25" dirty="0">
                <a:solidFill>
                  <a:srgbClr val="3D9369"/>
                </a:solidFill>
                <a:latin typeface="Calibri"/>
                <a:cs typeface="Calibri"/>
              </a:rPr>
              <a:t>his 	</a:t>
            </a:r>
            <a:r>
              <a:rPr sz="2300" spc="-10" dirty="0">
                <a:solidFill>
                  <a:srgbClr val="219A5B"/>
                </a:solidFill>
                <a:latin typeface="Calibri"/>
                <a:cs typeface="Calibri"/>
              </a:rPr>
              <a:t>weight.</a:t>
            </a:r>
            <a:endParaRPr sz="2300">
              <a:latin typeface="Calibri"/>
              <a:cs typeface="Calibri"/>
            </a:endParaRPr>
          </a:p>
          <a:p>
            <a:pPr marL="368300" marR="43815" indent="-355600">
              <a:lnSpc>
                <a:spcPct val="104200"/>
              </a:lnSpc>
              <a:spcBef>
                <a:spcPts val="550"/>
              </a:spcBef>
              <a:buChar char="•"/>
              <a:tabLst>
                <a:tab pos="368300" algn="l"/>
                <a:tab pos="372745" algn="l"/>
              </a:tabLst>
            </a:pPr>
            <a:r>
              <a:rPr sz="2350" dirty="0">
                <a:solidFill>
                  <a:srgbClr val="00B359"/>
                </a:solidFill>
                <a:latin typeface="Calibri"/>
                <a:cs typeface="Calibri"/>
              </a:rPr>
              <a:t>	</a:t>
            </a:r>
            <a:r>
              <a:rPr sz="2350" dirty="0">
                <a:solidFill>
                  <a:srgbClr val="1F9C5B"/>
                </a:solidFill>
                <a:latin typeface="Calibri"/>
                <a:cs typeface="Calibri"/>
              </a:rPr>
              <a:t>But,</a:t>
            </a:r>
            <a:r>
              <a:rPr sz="2350" spc="10" dirty="0">
                <a:solidFill>
                  <a:srgbClr val="1F9C5B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1A55E"/>
                </a:solidFill>
                <a:latin typeface="Calibri"/>
                <a:cs typeface="Calibri"/>
              </a:rPr>
              <a:t>victory</a:t>
            </a:r>
            <a:r>
              <a:rPr sz="2350" spc="110" dirty="0">
                <a:solidFill>
                  <a:srgbClr val="21A55E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39754"/>
                </a:solidFill>
                <a:latin typeface="Calibri"/>
                <a:cs typeface="Calibri"/>
              </a:rPr>
              <a:t>of</a:t>
            </a:r>
            <a:r>
              <a:rPr sz="2350" spc="-20" dirty="0">
                <a:solidFill>
                  <a:srgbClr val="239754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89E5E"/>
                </a:solidFill>
                <a:latin typeface="Calibri"/>
                <a:cs typeface="Calibri"/>
              </a:rPr>
              <a:t>Sundar</a:t>
            </a:r>
            <a:r>
              <a:rPr sz="2350" spc="120" dirty="0">
                <a:solidFill>
                  <a:srgbClr val="289E5E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319762"/>
                </a:solidFill>
                <a:latin typeface="Calibri"/>
                <a:cs typeface="Calibri"/>
              </a:rPr>
              <a:t>Pandyan</a:t>
            </a:r>
            <a:r>
              <a:rPr sz="2350" spc="105" dirty="0">
                <a:solidFill>
                  <a:srgbClr val="319762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A9359"/>
                </a:solidFill>
                <a:latin typeface="Calibri"/>
                <a:cs typeface="Calibri"/>
              </a:rPr>
              <a:t>over</a:t>
            </a:r>
            <a:r>
              <a:rPr sz="2350" spc="20" dirty="0">
                <a:solidFill>
                  <a:srgbClr val="2A9359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19A62"/>
                </a:solidFill>
                <a:latin typeface="Calibri"/>
                <a:cs typeface="Calibri"/>
              </a:rPr>
              <a:t>Cholas</a:t>
            </a:r>
            <a:r>
              <a:rPr sz="2350" spc="15" dirty="0">
                <a:solidFill>
                  <a:srgbClr val="219A62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AA360"/>
                </a:solidFill>
                <a:latin typeface="Calibri"/>
                <a:cs typeface="Calibri"/>
              </a:rPr>
              <a:t>was</a:t>
            </a:r>
            <a:r>
              <a:rPr sz="2350" spc="-5" dirty="0">
                <a:solidFill>
                  <a:srgbClr val="1AA360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F9552"/>
                </a:solidFill>
                <a:latin typeface="Calibri"/>
                <a:cs typeface="Calibri"/>
              </a:rPr>
              <a:t>followed</a:t>
            </a:r>
            <a:r>
              <a:rPr sz="2350" spc="114" dirty="0">
                <a:solidFill>
                  <a:srgbClr val="2F9552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89A54"/>
                </a:solidFill>
                <a:latin typeface="Calibri"/>
                <a:cs typeface="Calibri"/>
              </a:rPr>
              <a:t>by</a:t>
            </a:r>
            <a:r>
              <a:rPr sz="2350" spc="-35" dirty="0">
                <a:solidFill>
                  <a:srgbClr val="189A54"/>
                </a:solidFill>
                <a:latin typeface="Calibri"/>
                <a:cs typeface="Calibri"/>
              </a:rPr>
              <a:t> </a:t>
            </a:r>
            <a:r>
              <a:rPr sz="2350" spc="-50" dirty="0">
                <a:solidFill>
                  <a:srgbClr val="34975D"/>
                </a:solidFill>
                <a:latin typeface="Calibri"/>
                <a:cs typeface="Calibri"/>
              </a:rPr>
              <a:t>a </a:t>
            </a:r>
            <a:r>
              <a:rPr sz="2300" dirty="0">
                <a:solidFill>
                  <a:srgbClr val="2D935E"/>
                </a:solidFill>
                <a:latin typeface="Calibri"/>
                <a:cs typeface="Calibri"/>
              </a:rPr>
              <a:t>march</a:t>
            </a:r>
            <a:r>
              <a:rPr sz="2300" spc="90" dirty="0">
                <a:solidFill>
                  <a:srgbClr val="2D935E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33A067"/>
                </a:solidFill>
                <a:latin typeface="Calibri"/>
                <a:cs typeface="Calibri"/>
              </a:rPr>
              <a:t>of</a:t>
            </a:r>
            <a:r>
              <a:rPr sz="2300" spc="160" dirty="0">
                <a:solidFill>
                  <a:srgbClr val="33A067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8A066"/>
                </a:solidFill>
                <a:latin typeface="Calibri"/>
                <a:cs typeface="Calibri"/>
              </a:rPr>
              <a:t>the</a:t>
            </a:r>
            <a:r>
              <a:rPr sz="2300" spc="114" dirty="0">
                <a:solidFill>
                  <a:srgbClr val="28A066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69562"/>
                </a:solidFill>
                <a:latin typeface="Calibri"/>
                <a:cs typeface="Calibri"/>
              </a:rPr>
              <a:t>Hoyasala</a:t>
            </a:r>
            <a:r>
              <a:rPr sz="2300" spc="245" dirty="0">
                <a:solidFill>
                  <a:srgbClr val="269562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3A162"/>
                </a:solidFill>
                <a:latin typeface="Calibri"/>
                <a:cs typeface="Calibri"/>
              </a:rPr>
              <a:t>army</a:t>
            </a:r>
            <a:r>
              <a:rPr sz="2300" spc="180" dirty="0">
                <a:solidFill>
                  <a:srgbClr val="23A162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A9959"/>
                </a:solidFill>
                <a:latin typeface="Calibri"/>
                <a:cs typeface="Calibri"/>
              </a:rPr>
              <a:t>towards</a:t>
            </a:r>
            <a:r>
              <a:rPr sz="2300" spc="210" dirty="0">
                <a:solidFill>
                  <a:srgbClr val="1A9959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0FA84D"/>
                </a:solidFill>
                <a:latin typeface="Calibri"/>
                <a:cs typeface="Calibri"/>
              </a:rPr>
              <a:t>Sri</a:t>
            </a:r>
            <a:r>
              <a:rPr sz="2300" spc="30" dirty="0">
                <a:solidFill>
                  <a:srgbClr val="0FA84D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0E9E52"/>
                </a:solidFill>
                <a:latin typeface="Calibri"/>
                <a:cs typeface="Calibri"/>
              </a:rPr>
              <a:t>Rangapattam. </a:t>
            </a:r>
            <a:r>
              <a:rPr sz="2250" dirty="0">
                <a:solidFill>
                  <a:srgbClr val="2D995E"/>
                </a:solidFill>
                <a:latin typeface="Calibri"/>
                <a:cs typeface="Calibri"/>
              </a:rPr>
              <a:t>Kingdom</a:t>
            </a:r>
            <a:r>
              <a:rPr sz="2250" spc="310" dirty="0">
                <a:solidFill>
                  <a:srgbClr val="2D995E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36905B"/>
                </a:solidFill>
                <a:latin typeface="Calibri"/>
                <a:cs typeface="Calibri"/>
              </a:rPr>
              <a:t>of</a:t>
            </a:r>
            <a:r>
              <a:rPr sz="2250" spc="265" dirty="0">
                <a:solidFill>
                  <a:srgbClr val="36905B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269A5D"/>
                </a:solidFill>
                <a:latin typeface="Calibri"/>
                <a:cs typeface="Calibri"/>
              </a:rPr>
              <a:t>the</a:t>
            </a:r>
            <a:r>
              <a:rPr sz="2250" spc="195" dirty="0">
                <a:solidFill>
                  <a:srgbClr val="269A5D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1AA156"/>
                </a:solidFill>
                <a:latin typeface="Calibri"/>
                <a:cs typeface="Calibri"/>
              </a:rPr>
              <a:t>Cholas</a:t>
            </a:r>
            <a:r>
              <a:rPr sz="2250" spc="360" dirty="0">
                <a:solidFill>
                  <a:srgbClr val="1AA156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1A9E59"/>
                </a:solidFill>
                <a:latin typeface="Calibri"/>
                <a:cs typeface="Calibri"/>
              </a:rPr>
              <a:t>was</a:t>
            </a:r>
            <a:r>
              <a:rPr sz="2250" spc="265" dirty="0">
                <a:solidFill>
                  <a:srgbClr val="1A9E59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0FAA5B"/>
                </a:solidFill>
                <a:latin typeface="Calibri"/>
                <a:cs typeface="Calibri"/>
              </a:rPr>
              <a:t>returned</a:t>
            </a:r>
            <a:r>
              <a:rPr sz="2250" spc="350" dirty="0">
                <a:solidFill>
                  <a:srgbClr val="0FAA5B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349560"/>
                </a:solidFill>
                <a:latin typeface="Calibri"/>
                <a:cs typeface="Calibri"/>
              </a:rPr>
              <a:t>after</a:t>
            </a:r>
            <a:r>
              <a:rPr sz="2250" spc="385" dirty="0">
                <a:solidFill>
                  <a:srgbClr val="349560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3B9064"/>
                </a:solidFill>
                <a:latin typeface="Calibri"/>
                <a:cs typeface="Calibri"/>
              </a:rPr>
              <a:t>interference</a:t>
            </a:r>
            <a:r>
              <a:rPr sz="2250" spc="520" dirty="0">
                <a:solidFill>
                  <a:srgbClr val="3B9064"/>
                </a:solidFill>
                <a:latin typeface="Calibri"/>
                <a:cs typeface="Calibri"/>
              </a:rPr>
              <a:t> </a:t>
            </a:r>
            <a:r>
              <a:rPr sz="2250" spc="-25" dirty="0">
                <a:solidFill>
                  <a:srgbClr val="2F9762"/>
                </a:solidFill>
                <a:latin typeface="Calibri"/>
                <a:cs typeface="Calibri"/>
              </a:rPr>
              <a:t>of </a:t>
            </a:r>
            <a:r>
              <a:rPr sz="2300" dirty="0">
                <a:solidFill>
                  <a:srgbClr val="2F935D"/>
                </a:solidFill>
                <a:latin typeface="Calibri"/>
                <a:cs typeface="Calibri"/>
              </a:rPr>
              <a:t>Hoysala</a:t>
            </a:r>
            <a:r>
              <a:rPr sz="2300" spc="320" dirty="0">
                <a:solidFill>
                  <a:srgbClr val="2F935D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368E62"/>
                </a:solidFill>
                <a:latin typeface="Calibri"/>
                <a:cs typeface="Calibri"/>
              </a:rPr>
              <a:t>king</a:t>
            </a:r>
            <a:r>
              <a:rPr sz="2300" spc="180" dirty="0">
                <a:solidFill>
                  <a:srgbClr val="368E62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69C56"/>
                </a:solidFill>
                <a:latin typeface="Calibri"/>
                <a:cs typeface="Calibri"/>
              </a:rPr>
              <a:t>Vira</a:t>
            </a:r>
            <a:r>
              <a:rPr sz="2300" spc="120" dirty="0">
                <a:solidFill>
                  <a:srgbClr val="169C56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CA160"/>
                </a:solidFill>
                <a:latin typeface="Calibri"/>
                <a:cs typeface="Calibri"/>
              </a:rPr>
              <a:t>Ballala</a:t>
            </a:r>
            <a:r>
              <a:rPr sz="2300" spc="160" dirty="0">
                <a:solidFill>
                  <a:srgbClr val="1CA160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A955E"/>
                </a:solidFill>
                <a:latin typeface="Calibri"/>
                <a:cs typeface="Calibri"/>
              </a:rPr>
              <a:t>III,</a:t>
            </a:r>
            <a:r>
              <a:rPr sz="2300" spc="105" dirty="0">
                <a:solidFill>
                  <a:srgbClr val="2A955E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CAC5B"/>
                </a:solidFill>
                <a:latin typeface="Calibri"/>
                <a:cs typeface="Calibri"/>
              </a:rPr>
              <a:t>but</a:t>
            </a:r>
            <a:r>
              <a:rPr sz="2300" spc="165" dirty="0">
                <a:solidFill>
                  <a:srgbClr val="1CAC5B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69760"/>
                </a:solidFill>
                <a:latin typeface="Calibri"/>
                <a:cs typeface="Calibri"/>
              </a:rPr>
              <a:t>now</a:t>
            </a:r>
            <a:r>
              <a:rPr sz="2300" spc="190" dirty="0">
                <a:solidFill>
                  <a:srgbClr val="269760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C9E56"/>
                </a:solidFill>
                <a:latin typeface="Calibri"/>
                <a:cs typeface="Calibri"/>
              </a:rPr>
              <a:t>Cholas</a:t>
            </a:r>
            <a:r>
              <a:rPr sz="2300" spc="190" dirty="0">
                <a:solidFill>
                  <a:srgbClr val="1C9E56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219C59"/>
                </a:solidFill>
                <a:latin typeface="Calibri"/>
                <a:cs typeface="Calibri"/>
              </a:rPr>
              <a:t>accepted </a:t>
            </a:r>
            <a:r>
              <a:rPr sz="2300" dirty="0">
                <a:solidFill>
                  <a:srgbClr val="3D9062"/>
                </a:solidFill>
                <a:latin typeface="Calibri"/>
                <a:cs typeface="Calibri"/>
              </a:rPr>
              <a:t>suzerainty</a:t>
            </a:r>
            <a:r>
              <a:rPr sz="2300" spc="260" dirty="0">
                <a:solidFill>
                  <a:srgbClr val="3D9062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A9952"/>
                </a:solidFill>
                <a:latin typeface="Calibri"/>
                <a:cs typeface="Calibri"/>
              </a:rPr>
              <a:t>of</a:t>
            </a:r>
            <a:r>
              <a:rPr sz="2300" spc="114" dirty="0">
                <a:solidFill>
                  <a:srgbClr val="1A9952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A9C60"/>
                </a:solidFill>
                <a:latin typeface="Calibri"/>
                <a:cs typeface="Calibri"/>
              </a:rPr>
              <a:t>the</a:t>
            </a:r>
            <a:r>
              <a:rPr sz="2300" spc="110" dirty="0">
                <a:solidFill>
                  <a:srgbClr val="2A9C60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F975B"/>
                </a:solidFill>
                <a:latin typeface="Calibri"/>
                <a:cs typeface="Calibri"/>
              </a:rPr>
              <a:t>Sundara</a:t>
            </a:r>
            <a:r>
              <a:rPr sz="2300" spc="250" dirty="0">
                <a:solidFill>
                  <a:srgbClr val="2F975B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349760"/>
                </a:solidFill>
                <a:latin typeface="Calibri"/>
                <a:cs typeface="Calibri"/>
              </a:rPr>
              <a:t>Pandyan.</a:t>
            </a:r>
            <a:r>
              <a:rPr sz="2300" spc="225" dirty="0">
                <a:solidFill>
                  <a:srgbClr val="349760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A9560"/>
                </a:solidFill>
                <a:latin typeface="Calibri"/>
                <a:cs typeface="Calibri"/>
              </a:rPr>
              <a:t>This</a:t>
            </a:r>
            <a:r>
              <a:rPr sz="2300" spc="175" dirty="0">
                <a:solidFill>
                  <a:srgbClr val="2A9560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1A057"/>
                </a:solidFill>
                <a:latin typeface="Calibri"/>
                <a:cs typeface="Calibri"/>
              </a:rPr>
              <a:t>was</a:t>
            </a:r>
            <a:r>
              <a:rPr sz="2300" spc="105" dirty="0">
                <a:solidFill>
                  <a:srgbClr val="11A057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34A169"/>
                </a:solidFill>
                <a:latin typeface="Calibri"/>
                <a:cs typeface="Calibri"/>
              </a:rPr>
              <a:t>the</a:t>
            </a:r>
            <a:r>
              <a:rPr sz="2300" spc="95" dirty="0">
                <a:solidFill>
                  <a:srgbClr val="34A169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AA157"/>
                </a:solidFill>
                <a:latin typeface="Calibri"/>
                <a:cs typeface="Calibri"/>
              </a:rPr>
              <a:t>revival</a:t>
            </a:r>
            <a:r>
              <a:rPr sz="2300" spc="200" dirty="0">
                <a:solidFill>
                  <a:srgbClr val="1AA157"/>
                </a:solidFill>
                <a:latin typeface="Calibri"/>
                <a:cs typeface="Calibri"/>
              </a:rPr>
              <a:t> </a:t>
            </a:r>
            <a:r>
              <a:rPr sz="2300" spc="-25" dirty="0">
                <a:solidFill>
                  <a:srgbClr val="319E62"/>
                </a:solidFill>
                <a:latin typeface="Calibri"/>
                <a:cs typeface="Calibri"/>
              </a:rPr>
              <a:t>of </a:t>
            </a:r>
            <a:r>
              <a:rPr sz="2350" dirty="0">
                <a:solidFill>
                  <a:srgbClr val="319069"/>
                </a:solidFill>
                <a:latin typeface="Calibri"/>
                <a:cs typeface="Calibri"/>
              </a:rPr>
              <a:t>second</a:t>
            </a:r>
            <a:r>
              <a:rPr sz="2350" spc="15" dirty="0">
                <a:solidFill>
                  <a:srgbClr val="319069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CA05B"/>
                </a:solidFill>
                <a:latin typeface="Calibri"/>
                <a:cs typeface="Calibri"/>
              </a:rPr>
              <a:t>Pandyan</a:t>
            </a:r>
            <a:r>
              <a:rPr sz="2350" spc="85" dirty="0">
                <a:solidFill>
                  <a:srgbClr val="1CA05B"/>
                </a:solidFill>
                <a:latin typeface="Calibri"/>
                <a:cs typeface="Calibri"/>
              </a:rPr>
              <a:t> </a:t>
            </a:r>
            <a:r>
              <a:rPr sz="2350" spc="-10" dirty="0">
                <a:solidFill>
                  <a:srgbClr val="18A156"/>
                </a:solidFill>
                <a:latin typeface="Calibri"/>
                <a:cs typeface="Calibri"/>
              </a:rPr>
              <a:t>Empire.</a:t>
            </a:r>
            <a:endParaRPr sz="23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46207" y="274041"/>
            <a:ext cx="6823709" cy="710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500" i="0" spc="-30" dirty="0">
                <a:solidFill>
                  <a:srgbClr val="BA0303"/>
                </a:solidFill>
                <a:latin typeface="Calibri"/>
                <a:cs typeface="Calibri"/>
              </a:rPr>
              <a:t>Jatavarman</a:t>
            </a:r>
            <a:r>
              <a:rPr sz="4500" i="0" spc="-40" dirty="0">
                <a:solidFill>
                  <a:srgbClr val="BA0303"/>
                </a:solidFill>
                <a:latin typeface="Calibri"/>
                <a:cs typeface="Calibri"/>
              </a:rPr>
              <a:t> </a:t>
            </a:r>
            <a:r>
              <a:rPr sz="4500" i="0" dirty="0">
                <a:solidFill>
                  <a:srgbClr val="B80103"/>
                </a:solidFill>
                <a:latin typeface="Calibri"/>
                <a:cs typeface="Calibri"/>
              </a:rPr>
              <a:t>Sundara</a:t>
            </a:r>
            <a:r>
              <a:rPr sz="4500" i="0" spc="-235" dirty="0">
                <a:solidFill>
                  <a:srgbClr val="B80103"/>
                </a:solidFill>
                <a:latin typeface="Calibri"/>
                <a:cs typeface="Calibri"/>
              </a:rPr>
              <a:t> </a:t>
            </a:r>
            <a:r>
              <a:rPr sz="4500" i="0" spc="-10" dirty="0">
                <a:solidFill>
                  <a:srgbClr val="B80000"/>
                </a:solidFill>
                <a:latin typeface="Calibri"/>
                <a:cs typeface="Calibri"/>
              </a:rPr>
              <a:t>Pandyan</a:t>
            </a:r>
            <a:endParaRPr sz="45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2000" y="1371600"/>
            <a:ext cx="7977505" cy="488823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370840" marR="381000" indent="-358775">
              <a:lnSpc>
                <a:spcPct val="101699"/>
              </a:lnSpc>
              <a:spcBef>
                <a:spcPts val="75"/>
              </a:spcBef>
              <a:buChar char="•"/>
              <a:tabLst>
                <a:tab pos="370840" algn="l"/>
                <a:tab pos="379095" algn="l"/>
              </a:tabLst>
            </a:pPr>
            <a:r>
              <a:rPr sz="2750" dirty="0">
                <a:solidFill>
                  <a:srgbClr val="00B14D"/>
                </a:solidFill>
                <a:latin typeface="Calibri"/>
                <a:cs typeface="Calibri"/>
              </a:rPr>
              <a:t>	</a:t>
            </a:r>
            <a:r>
              <a:rPr sz="2750" dirty="0">
                <a:solidFill>
                  <a:srgbClr val="15A856"/>
                </a:solidFill>
                <a:latin typeface="Calibri"/>
                <a:cs typeface="Calibri"/>
              </a:rPr>
              <a:t>After</a:t>
            </a:r>
            <a:r>
              <a:rPr sz="2750" spc="100" dirty="0">
                <a:solidFill>
                  <a:srgbClr val="15A856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08AE4F"/>
                </a:solidFill>
                <a:latin typeface="Calibri"/>
                <a:cs typeface="Calibri"/>
              </a:rPr>
              <a:t>Maravarman</a:t>
            </a:r>
            <a:r>
              <a:rPr sz="2750" spc="420" dirty="0">
                <a:solidFill>
                  <a:srgbClr val="08AE4F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08AC50"/>
                </a:solidFill>
                <a:latin typeface="Calibri"/>
                <a:cs typeface="Calibri"/>
              </a:rPr>
              <a:t>Sundara</a:t>
            </a:r>
            <a:r>
              <a:rPr sz="2750" spc="280" dirty="0">
                <a:solidFill>
                  <a:srgbClr val="08AC50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0CA354"/>
                </a:solidFill>
                <a:latin typeface="Calibri"/>
                <a:cs typeface="Calibri"/>
              </a:rPr>
              <a:t>Pandyan,</a:t>
            </a:r>
            <a:r>
              <a:rPr sz="2750" spc="260" dirty="0">
                <a:solidFill>
                  <a:srgbClr val="0CA354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00AA44"/>
                </a:solidFill>
                <a:latin typeface="Calibri"/>
                <a:cs typeface="Calibri"/>
              </a:rPr>
              <a:t>we</a:t>
            </a:r>
            <a:r>
              <a:rPr sz="2750" spc="155" dirty="0">
                <a:solidFill>
                  <a:srgbClr val="00AA44"/>
                </a:solidFill>
                <a:latin typeface="Calibri"/>
                <a:cs typeface="Calibri"/>
              </a:rPr>
              <a:t> </a:t>
            </a:r>
            <a:r>
              <a:rPr sz="2750" spc="-20" dirty="0">
                <a:solidFill>
                  <a:srgbClr val="2F9062"/>
                </a:solidFill>
                <a:latin typeface="Calibri"/>
                <a:cs typeface="Calibri"/>
              </a:rPr>
              <a:t>know </a:t>
            </a:r>
            <a:r>
              <a:rPr sz="2750" dirty="0">
                <a:solidFill>
                  <a:srgbClr val="21975D"/>
                </a:solidFill>
                <a:latin typeface="Calibri"/>
                <a:cs typeface="Calibri"/>
              </a:rPr>
              <a:t>about</a:t>
            </a:r>
            <a:r>
              <a:rPr sz="2750" spc="180" dirty="0">
                <a:solidFill>
                  <a:srgbClr val="21975D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08A350"/>
                </a:solidFill>
                <a:latin typeface="Calibri"/>
                <a:cs typeface="Calibri"/>
              </a:rPr>
              <a:t>his</a:t>
            </a:r>
            <a:r>
              <a:rPr sz="2750" spc="145" dirty="0">
                <a:solidFill>
                  <a:srgbClr val="08A350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28905E"/>
                </a:solidFill>
                <a:latin typeface="Calibri"/>
                <a:cs typeface="Calibri"/>
              </a:rPr>
              <a:t>successor</a:t>
            </a:r>
            <a:r>
              <a:rPr sz="2750" spc="295" dirty="0">
                <a:solidFill>
                  <a:srgbClr val="28905E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0CA852"/>
                </a:solidFill>
                <a:latin typeface="Calibri"/>
                <a:cs typeface="Calibri"/>
              </a:rPr>
              <a:t>Jatavarman</a:t>
            </a:r>
            <a:r>
              <a:rPr sz="2750" spc="270" dirty="0">
                <a:solidFill>
                  <a:srgbClr val="0CA852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08A752"/>
                </a:solidFill>
                <a:latin typeface="Calibri"/>
                <a:cs typeface="Calibri"/>
              </a:rPr>
              <a:t>Sundara</a:t>
            </a:r>
            <a:r>
              <a:rPr sz="2750" spc="140" dirty="0">
                <a:solidFill>
                  <a:srgbClr val="08A752"/>
                </a:solidFill>
                <a:latin typeface="Calibri"/>
                <a:cs typeface="Calibri"/>
              </a:rPr>
              <a:t> </a:t>
            </a:r>
            <a:r>
              <a:rPr sz="2750" spc="-10" dirty="0">
                <a:solidFill>
                  <a:srgbClr val="05AC56"/>
                </a:solidFill>
                <a:latin typeface="Calibri"/>
                <a:cs typeface="Calibri"/>
              </a:rPr>
              <a:t>Pandyan </a:t>
            </a:r>
            <a:r>
              <a:rPr sz="2750" spc="-25" dirty="0">
                <a:solidFill>
                  <a:srgbClr val="1AA359"/>
                </a:solidFill>
                <a:latin typeface="Calibri"/>
                <a:cs typeface="Calibri"/>
              </a:rPr>
              <a:t>(1251-</a:t>
            </a:r>
            <a:r>
              <a:rPr sz="2750" spc="-20" dirty="0">
                <a:solidFill>
                  <a:srgbClr val="1AA359"/>
                </a:solidFill>
                <a:latin typeface="Calibri"/>
                <a:cs typeface="Calibri"/>
              </a:rPr>
              <a:t>61).</a:t>
            </a:r>
            <a:endParaRPr sz="2750" dirty="0">
              <a:latin typeface="Calibri"/>
              <a:cs typeface="Calibri"/>
            </a:endParaRPr>
          </a:p>
          <a:p>
            <a:pPr marL="368935" marR="5080" indent="-356870" algn="just">
              <a:lnSpc>
                <a:spcPct val="100600"/>
              </a:lnSpc>
              <a:spcBef>
                <a:spcPts val="725"/>
              </a:spcBef>
              <a:buChar char="•"/>
              <a:tabLst>
                <a:tab pos="368935" algn="l"/>
                <a:tab pos="373380" algn="l"/>
              </a:tabLst>
            </a:pPr>
            <a:r>
              <a:rPr sz="2750" dirty="0">
                <a:solidFill>
                  <a:srgbClr val="00B34F"/>
                </a:solidFill>
                <a:latin typeface="Calibri"/>
                <a:cs typeface="Calibri"/>
              </a:rPr>
              <a:t>	</a:t>
            </a:r>
            <a:r>
              <a:rPr sz="2750" dirty="0">
                <a:solidFill>
                  <a:srgbClr val="2D9E5D"/>
                </a:solidFill>
                <a:latin typeface="Calibri"/>
                <a:cs typeface="Calibri"/>
              </a:rPr>
              <a:t>He</a:t>
            </a:r>
            <a:r>
              <a:rPr sz="2750" spc="5" dirty="0">
                <a:solidFill>
                  <a:srgbClr val="2D9E5D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13A352"/>
                </a:solidFill>
                <a:latin typeface="Calibri"/>
                <a:cs typeface="Calibri"/>
              </a:rPr>
              <a:t>was</a:t>
            </a:r>
            <a:r>
              <a:rPr sz="2750" spc="-10" dirty="0">
                <a:solidFill>
                  <a:srgbClr val="13A352"/>
                </a:solidFill>
                <a:latin typeface="Calibri"/>
                <a:cs typeface="Calibri"/>
              </a:rPr>
              <a:t> </a:t>
            </a:r>
            <a:r>
              <a:rPr sz="2750" spc="50" dirty="0">
                <a:solidFill>
                  <a:srgbClr val="1A9C54"/>
                </a:solidFill>
                <a:latin typeface="Calibri"/>
                <a:cs typeface="Calibri"/>
              </a:rPr>
              <a:t>a</a:t>
            </a:r>
            <a:r>
              <a:rPr sz="2750" spc="-95" dirty="0">
                <a:solidFill>
                  <a:srgbClr val="1A9C54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1C9759"/>
                </a:solidFill>
                <a:latin typeface="Calibri"/>
                <a:cs typeface="Calibri"/>
              </a:rPr>
              <a:t>mighty</a:t>
            </a:r>
            <a:r>
              <a:rPr sz="2750" spc="155" dirty="0">
                <a:solidFill>
                  <a:srgbClr val="1C9759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1C9C60"/>
                </a:solidFill>
                <a:latin typeface="Calibri"/>
                <a:cs typeface="Calibri"/>
              </a:rPr>
              <a:t>conqueror</a:t>
            </a:r>
            <a:r>
              <a:rPr sz="2750" spc="90" dirty="0">
                <a:solidFill>
                  <a:srgbClr val="1C9C60"/>
                </a:solidFill>
                <a:latin typeface="Calibri"/>
                <a:cs typeface="Calibri"/>
              </a:rPr>
              <a:t> </a:t>
            </a:r>
            <a:r>
              <a:rPr sz="2750" u="heavy" spc="-150" dirty="0">
                <a:solidFill>
                  <a:srgbClr val="83B597"/>
                </a:solidFill>
                <a:uFill>
                  <a:solidFill>
                    <a:srgbClr val="38A067"/>
                  </a:solidFill>
                </a:uFill>
                <a:latin typeface="Calibri"/>
                <a:cs typeface="Calibri"/>
              </a:rPr>
              <a:t>,who</a:t>
            </a:r>
            <a:r>
              <a:rPr sz="2750" u="heavy" spc="55" dirty="0">
                <a:solidFill>
                  <a:srgbClr val="83B597"/>
                </a:solidFill>
                <a:uFill>
                  <a:solidFill>
                    <a:srgbClr val="38A067"/>
                  </a:solidFill>
                </a:uFill>
                <a:latin typeface="Calibri"/>
                <a:cs typeface="Calibri"/>
              </a:rPr>
              <a:t> </a:t>
            </a:r>
            <a:r>
              <a:rPr sz="2750" u="heavy" dirty="0">
                <a:solidFill>
                  <a:srgbClr val="419A6B"/>
                </a:solidFill>
                <a:uFill>
                  <a:solidFill>
                    <a:srgbClr val="38A067"/>
                  </a:solidFill>
                </a:uFill>
                <a:latin typeface="Calibri"/>
                <a:cs typeface="Calibri"/>
              </a:rPr>
              <a:t>invaded</a:t>
            </a:r>
            <a:r>
              <a:rPr sz="2750" u="heavy" spc="95" dirty="0">
                <a:solidFill>
                  <a:srgbClr val="419A6B"/>
                </a:solidFill>
                <a:uFill>
                  <a:solidFill>
                    <a:srgbClr val="38A067"/>
                  </a:solidFill>
                </a:uFill>
                <a:latin typeface="Calibri"/>
                <a:cs typeface="Calibri"/>
              </a:rPr>
              <a:t> </a:t>
            </a:r>
            <a:r>
              <a:rPr sz="2750" u="heavy" dirty="0" err="1">
                <a:solidFill>
                  <a:srgbClr val="419A6B"/>
                </a:solidFill>
                <a:uFill>
                  <a:solidFill>
                    <a:srgbClr val="38A067"/>
                  </a:solidFill>
                </a:uFill>
                <a:latin typeface="Calibri"/>
                <a:cs typeface="Calibri"/>
              </a:rPr>
              <a:t>Ce</a:t>
            </a:r>
            <a:r>
              <a:rPr lang="en-GB" sz="2750" u="heavy" dirty="0">
                <a:solidFill>
                  <a:srgbClr val="419A6B"/>
                </a:solidFill>
                <a:uFill>
                  <a:solidFill>
                    <a:srgbClr val="38A067"/>
                  </a:solidFill>
                </a:uFill>
                <a:latin typeface="Calibri"/>
                <a:cs typeface="Calibri"/>
              </a:rPr>
              <a:t>y</a:t>
            </a:r>
            <a:r>
              <a:rPr sz="2750" u="heavy" dirty="0">
                <a:solidFill>
                  <a:srgbClr val="419A6B"/>
                </a:solidFill>
                <a:uFill>
                  <a:solidFill>
                    <a:srgbClr val="38A067"/>
                  </a:solidFill>
                </a:uFill>
                <a:latin typeface="Calibri"/>
                <a:cs typeface="Calibri"/>
              </a:rPr>
              <a:t>Ion</a:t>
            </a:r>
            <a:r>
              <a:rPr sz="2750" spc="40" dirty="0" smtClean="0">
                <a:solidFill>
                  <a:srgbClr val="349562"/>
                </a:solidFill>
                <a:latin typeface="Calibri"/>
                <a:cs typeface="Calibri"/>
              </a:rPr>
              <a:t> </a:t>
            </a:r>
            <a:r>
              <a:rPr sz="2750" spc="-25" dirty="0">
                <a:solidFill>
                  <a:srgbClr val="2AA062"/>
                </a:solidFill>
                <a:latin typeface="Calibri"/>
                <a:cs typeface="Calibri"/>
              </a:rPr>
              <a:t>and </a:t>
            </a:r>
            <a:r>
              <a:rPr sz="2800" dirty="0">
                <a:solidFill>
                  <a:srgbClr val="2D9E5B"/>
                </a:solidFill>
                <a:latin typeface="Calibri"/>
                <a:cs typeface="Calibri"/>
              </a:rPr>
              <a:t>carried </a:t>
            </a:r>
            <a:r>
              <a:rPr sz="2800" dirty="0">
                <a:solidFill>
                  <a:srgbClr val="189C54"/>
                </a:solidFill>
                <a:latin typeface="Calibri"/>
                <a:cs typeface="Calibri"/>
              </a:rPr>
              <a:t>off</a:t>
            </a:r>
            <a:r>
              <a:rPr sz="2800" spc="-110" dirty="0">
                <a:solidFill>
                  <a:srgbClr val="189C54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19762"/>
                </a:solidFill>
                <a:latin typeface="Calibri"/>
                <a:cs typeface="Calibri"/>
              </a:rPr>
              <a:t>the</a:t>
            </a:r>
            <a:r>
              <a:rPr sz="2800" spc="-80" dirty="0">
                <a:solidFill>
                  <a:srgbClr val="219762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339764"/>
                </a:solidFill>
                <a:latin typeface="Calibri"/>
                <a:cs typeface="Calibri"/>
              </a:rPr>
              <a:t>great</a:t>
            </a:r>
            <a:r>
              <a:rPr sz="2800" spc="-45" dirty="0">
                <a:solidFill>
                  <a:srgbClr val="339764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16A34F"/>
                </a:solidFill>
                <a:latin typeface="Calibri"/>
                <a:cs typeface="Calibri"/>
              </a:rPr>
              <a:t>booty.</a:t>
            </a:r>
            <a:r>
              <a:rPr sz="2800" spc="-5" dirty="0">
                <a:solidFill>
                  <a:srgbClr val="16A34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4A162"/>
                </a:solidFill>
                <a:latin typeface="Calibri"/>
                <a:cs typeface="Calibri"/>
              </a:rPr>
              <a:t>The</a:t>
            </a:r>
            <a:r>
              <a:rPr sz="2800" spc="-110" dirty="0">
                <a:solidFill>
                  <a:srgbClr val="24A162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1FA359"/>
                </a:solidFill>
                <a:latin typeface="Calibri"/>
                <a:cs typeface="Calibri"/>
              </a:rPr>
              <a:t>famous</a:t>
            </a:r>
            <a:r>
              <a:rPr sz="2800" spc="-45" dirty="0">
                <a:solidFill>
                  <a:srgbClr val="1FA359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19A5B"/>
                </a:solidFill>
                <a:latin typeface="Calibri"/>
                <a:cs typeface="Calibri"/>
              </a:rPr>
              <a:t>tooth</a:t>
            </a:r>
            <a:r>
              <a:rPr sz="2800" spc="-45" dirty="0">
                <a:solidFill>
                  <a:srgbClr val="219A5B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A9E57"/>
                </a:solidFill>
                <a:latin typeface="Calibri"/>
                <a:cs typeface="Calibri"/>
              </a:rPr>
              <a:t>relic</a:t>
            </a:r>
            <a:r>
              <a:rPr sz="2800" spc="-60" dirty="0">
                <a:solidFill>
                  <a:srgbClr val="0A9E57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26A35B"/>
                </a:solidFill>
                <a:latin typeface="Calibri"/>
                <a:cs typeface="Calibri"/>
              </a:rPr>
              <a:t>of </a:t>
            </a:r>
            <a:r>
              <a:rPr sz="2800" dirty="0">
                <a:solidFill>
                  <a:srgbClr val="1DA15B"/>
                </a:solidFill>
                <a:latin typeface="Calibri"/>
                <a:cs typeface="Calibri"/>
              </a:rPr>
              <a:t>Buddha</a:t>
            </a:r>
            <a:r>
              <a:rPr sz="2800" spc="70" dirty="0">
                <a:solidFill>
                  <a:srgbClr val="1DA15B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FAF57"/>
                </a:solidFill>
                <a:latin typeface="Calibri"/>
                <a:cs typeface="Calibri"/>
              </a:rPr>
              <a:t>was</a:t>
            </a:r>
            <a:r>
              <a:rPr sz="2800" spc="-60" dirty="0">
                <a:solidFill>
                  <a:srgbClr val="0FAF57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13A354"/>
                </a:solidFill>
                <a:latin typeface="Calibri"/>
                <a:cs typeface="Calibri"/>
              </a:rPr>
              <a:t>also</a:t>
            </a:r>
            <a:r>
              <a:rPr sz="2800" spc="-55" dirty="0">
                <a:solidFill>
                  <a:srgbClr val="13A354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1F9C5D"/>
                </a:solidFill>
                <a:latin typeface="Calibri"/>
                <a:cs typeface="Calibri"/>
              </a:rPr>
              <a:t>included</a:t>
            </a:r>
            <a:r>
              <a:rPr sz="2800" spc="65" dirty="0">
                <a:solidFill>
                  <a:srgbClr val="1F9C5D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1C9759"/>
                </a:solidFill>
                <a:latin typeface="Calibri"/>
                <a:cs typeface="Calibri"/>
              </a:rPr>
              <a:t>in</a:t>
            </a:r>
            <a:r>
              <a:rPr sz="2800" spc="-120" dirty="0">
                <a:solidFill>
                  <a:srgbClr val="1C9759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3A05B"/>
                </a:solidFill>
                <a:latin typeface="Calibri"/>
                <a:cs typeface="Calibri"/>
              </a:rPr>
              <a:t>this</a:t>
            </a:r>
            <a:r>
              <a:rPr sz="2800" spc="-10" dirty="0">
                <a:solidFill>
                  <a:srgbClr val="23A05B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16A55B"/>
                </a:solidFill>
                <a:latin typeface="Calibri"/>
                <a:cs typeface="Calibri"/>
              </a:rPr>
              <a:t>booty.</a:t>
            </a:r>
            <a:endParaRPr sz="2800" dirty="0">
              <a:latin typeface="Calibri"/>
              <a:cs typeface="Calibri"/>
            </a:endParaRPr>
          </a:p>
          <a:p>
            <a:pPr marL="368935" marR="140335" indent="-356870">
              <a:lnSpc>
                <a:spcPct val="100400"/>
              </a:lnSpc>
              <a:spcBef>
                <a:spcPts val="685"/>
              </a:spcBef>
              <a:buChar char="•"/>
              <a:tabLst>
                <a:tab pos="368935" algn="l"/>
                <a:tab pos="374650" algn="l"/>
              </a:tabLst>
            </a:pPr>
            <a:r>
              <a:rPr sz="2750" dirty="0">
                <a:solidFill>
                  <a:srgbClr val="03AE4D"/>
                </a:solidFill>
                <a:latin typeface="Calibri"/>
                <a:cs typeface="Calibri"/>
              </a:rPr>
              <a:t>	</a:t>
            </a:r>
            <a:r>
              <a:rPr sz="2750" dirty="0">
                <a:solidFill>
                  <a:srgbClr val="08AA57"/>
                </a:solidFill>
                <a:latin typeface="Calibri"/>
                <a:cs typeface="Calibri"/>
              </a:rPr>
              <a:t>With</a:t>
            </a:r>
            <a:r>
              <a:rPr sz="2750" spc="130" dirty="0">
                <a:solidFill>
                  <a:srgbClr val="08AA57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1AA05B"/>
                </a:solidFill>
                <a:latin typeface="Calibri"/>
                <a:cs typeface="Calibri"/>
              </a:rPr>
              <a:t>this</a:t>
            </a:r>
            <a:r>
              <a:rPr sz="2750" spc="200" dirty="0">
                <a:solidFill>
                  <a:srgbClr val="1AA05B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139A59"/>
                </a:solidFill>
                <a:latin typeface="Calibri"/>
                <a:cs typeface="Calibri"/>
              </a:rPr>
              <a:t>victory</a:t>
            </a:r>
            <a:r>
              <a:rPr sz="2750" spc="225" dirty="0">
                <a:solidFill>
                  <a:srgbClr val="139A59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08A546"/>
                </a:solidFill>
                <a:latin typeface="Calibri"/>
                <a:cs typeface="Calibri"/>
              </a:rPr>
              <a:t>Jatavarman</a:t>
            </a:r>
            <a:r>
              <a:rPr sz="2750" spc="295" dirty="0">
                <a:solidFill>
                  <a:srgbClr val="08A546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08AC52"/>
                </a:solidFill>
                <a:latin typeface="Calibri"/>
                <a:cs typeface="Calibri"/>
              </a:rPr>
              <a:t>Sundara</a:t>
            </a:r>
            <a:r>
              <a:rPr sz="2750" spc="180" dirty="0">
                <a:solidFill>
                  <a:srgbClr val="08AC52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0AA854"/>
                </a:solidFill>
                <a:latin typeface="Calibri"/>
                <a:cs typeface="Calibri"/>
              </a:rPr>
              <a:t>Pandyan</a:t>
            </a:r>
            <a:r>
              <a:rPr sz="2750" spc="305" dirty="0">
                <a:solidFill>
                  <a:srgbClr val="0AA854"/>
                </a:solidFill>
                <a:latin typeface="Calibri"/>
                <a:cs typeface="Calibri"/>
              </a:rPr>
              <a:t> </a:t>
            </a:r>
            <a:r>
              <a:rPr sz="2750" spc="25" dirty="0">
                <a:solidFill>
                  <a:srgbClr val="01A84D"/>
                </a:solidFill>
                <a:latin typeface="Calibri"/>
                <a:cs typeface="Calibri"/>
              </a:rPr>
              <a:t>was </a:t>
            </a:r>
            <a:r>
              <a:rPr sz="2750" dirty="0">
                <a:solidFill>
                  <a:srgbClr val="0AAE52"/>
                </a:solidFill>
                <a:latin typeface="Calibri"/>
                <a:cs typeface="Calibri"/>
              </a:rPr>
              <a:t>called</a:t>
            </a:r>
            <a:r>
              <a:rPr sz="2750" spc="55" dirty="0">
                <a:solidFill>
                  <a:srgbClr val="0AAE52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0EA84F"/>
                </a:solidFill>
                <a:latin typeface="Calibri"/>
                <a:cs typeface="Calibri"/>
              </a:rPr>
              <a:t>“Second</a:t>
            </a:r>
            <a:r>
              <a:rPr sz="2750" spc="140" dirty="0">
                <a:solidFill>
                  <a:srgbClr val="0EA84F"/>
                </a:solidFill>
                <a:latin typeface="Calibri"/>
                <a:cs typeface="Calibri"/>
              </a:rPr>
              <a:t> </a:t>
            </a:r>
            <a:r>
              <a:rPr sz="2750" spc="55" dirty="0">
                <a:solidFill>
                  <a:srgbClr val="07AC56"/>
                </a:solidFill>
                <a:latin typeface="Calibri"/>
                <a:cs typeface="Calibri"/>
              </a:rPr>
              <a:t>Rama”</a:t>
            </a:r>
            <a:r>
              <a:rPr sz="2750" spc="120" dirty="0">
                <a:solidFill>
                  <a:srgbClr val="07AC56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2A9E67"/>
                </a:solidFill>
                <a:latin typeface="Calibri"/>
                <a:cs typeface="Calibri"/>
              </a:rPr>
              <a:t>for</a:t>
            </a:r>
            <a:r>
              <a:rPr sz="2750" spc="90" dirty="0">
                <a:solidFill>
                  <a:srgbClr val="2A9E67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249557"/>
                </a:solidFill>
                <a:latin typeface="Calibri"/>
                <a:cs typeface="Calibri"/>
              </a:rPr>
              <a:t>plundering</a:t>
            </a:r>
            <a:r>
              <a:rPr sz="2750" spc="285" dirty="0">
                <a:solidFill>
                  <a:srgbClr val="249557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269E56"/>
                </a:solidFill>
                <a:latin typeface="Calibri"/>
                <a:cs typeface="Calibri"/>
              </a:rPr>
              <a:t>the</a:t>
            </a:r>
            <a:r>
              <a:rPr sz="2750" spc="100" dirty="0">
                <a:solidFill>
                  <a:srgbClr val="269E56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219E5B"/>
                </a:solidFill>
                <a:latin typeface="Calibri"/>
                <a:cs typeface="Calibri"/>
              </a:rPr>
              <a:t>Island</a:t>
            </a:r>
            <a:r>
              <a:rPr sz="2750" spc="170" dirty="0">
                <a:solidFill>
                  <a:srgbClr val="219E5B"/>
                </a:solidFill>
                <a:latin typeface="Calibri"/>
                <a:cs typeface="Calibri"/>
              </a:rPr>
              <a:t> </a:t>
            </a:r>
            <a:r>
              <a:rPr sz="2750" spc="-25" dirty="0">
                <a:solidFill>
                  <a:srgbClr val="1FA159"/>
                </a:solidFill>
                <a:latin typeface="Calibri"/>
                <a:cs typeface="Calibri"/>
              </a:rPr>
              <a:t>of </a:t>
            </a:r>
            <a:r>
              <a:rPr sz="2800" dirty="0">
                <a:solidFill>
                  <a:srgbClr val="2F9C62"/>
                </a:solidFill>
                <a:latin typeface="Calibri"/>
                <a:cs typeface="Calibri"/>
              </a:rPr>
              <a:t>Sri</a:t>
            </a:r>
            <a:r>
              <a:rPr sz="2800" spc="-80" dirty="0">
                <a:solidFill>
                  <a:srgbClr val="2F9C62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1C9E56"/>
                </a:solidFill>
                <a:latin typeface="Calibri"/>
                <a:cs typeface="Calibri"/>
              </a:rPr>
              <a:t>Lanka.</a:t>
            </a:r>
            <a:r>
              <a:rPr sz="2800" spc="-15" dirty="0">
                <a:solidFill>
                  <a:srgbClr val="1C9E56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49A5E"/>
                </a:solidFill>
                <a:latin typeface="Calibri"/>
                <a:cs typeface="Calibri"/>
              </a:rPr>
              <a:t>He</a:t>
            </a:r>
            <a:r>
              <a:rPr sz="2800" spc="-60" dirty="0">
                <a:solidFill>
                  <a:srgbClr val="249A5E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A9C5D"/>
                </a:solidFill>
                <a:latin typeface="Calibri"/>
                <a:cs typeface="Calibri"/>
              </a:rPr>
              <a:t>adorned</a:t>
            </a:r>
            <a:r>
              <a:rPr sz="2800" spc="55" dirty="0">
                <a:solidFill>
                  <a:srgbClr val="2A9C5D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A9359"/>
                </a:solidFill>
                <a:latin typeface="Calibri"/>
                <a:cs typeface="Calibri"/>
              </a:rPr>
              <a:t>the</a:t>
            </a:r>
            <a:r>
              <a:rPr sz="2800" spc="-30" dirty="0">
                <a:solidFill>
                  <a:srgbClr val="2A9359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21954F"/>
                </a:solidFill>
                <a:latin typeface="Calibri"/>
                <a:cs typeface="Calibri"/>
              </a:rPr>
              <a:t>Srirangam</a:t>
            </a:r>
            <a:r>
              <a:rPr sz="2800" spc="35" dirty="0">
                <a:solidFill>
                  <a:srgbClr val="21954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39C59"/>
                </a:solidFill>
                <a:latin typeface="Calibri"/>
                <a:cs typeface="Calibri"/>
              </a:rPr>
              <a:t>temple</a:t>
            </a:r>
            <a:r>
              <a:rPr sz="2800" spc="-20" dirty="0">
                <a:solidFill>
                  <a:srgbClr val="239C59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15AA59"/>
                </a:solidFill>
                <a:latin typeface="Calibri"/>
                <a:cs typeface="Calibri"/>
              </a:rPr>
              <a:t>with </a:t>
            </a:r>
            <a:r>
              <a:rPr sz="2850" spc="-10" dirty="0">
                <a:solidFill>
                  <a:srgbClr val="2FA556"/>
                </a:solidFill>
                <a:latin typeface="Calibri"/>
                <a:cs typeface="Calibri"/>
              </a:rPr>
              <a:t>Gold.</a:t>
            </a:r>
            <a:r>
              <a:rPr sz="2850" spc="-110" dirty="0">
                <a:solidFill>
                  <a:srgbClr val="2FA556"/>
                </a:solidFill>
                <a:latin typeface="Calibri"/>
                <a:cs typeface="Calibri"/>
              </a:rPr>
              <a:t> </a:t>
            </a:r>
            <a:r>
              <a:rPr sz="2850" dirty="0">
                <a:solidFill>
                  <a:srgbClr val="2B9C64"/>
                </a:solidFill>
                <a:latin typeface="Calibri"/>
                <a:cs typeface="Calibri"/>
              </a:rPr>
              <a:t>He</a:t>
            </a:r>
            <a:r>
              <a:rPr sz="2850" spc="-120" dirty="0">
                <a:solidFill>
                  <a:srgbClr val="2B9C64"/>
                </a:solidFill>
                <a:latin typeface="Calibri"/>
                <a:cs typeface="Calibri"/>
              </a:rPr>
              <a:t> </a:t>
            </a:r>
            <a:r>
              <a:rPr sz="2850" dirty="0">
                <a:solidFill>
                  <a:srgbClr val="18955B"/>
                </a:solidFill>
                <a:latin typeface="Calibri"/>
                <a:cs typeface="Calibri"/>
              </a:rPr>
              <a:t>also</a:t>
            </a:r>
            <a:r>
              <a:rPr sz="2850" spc="-85" dirty="0">
                <a:solidFill>
                  <a:srgbClr val="18955B"/>
                </a:solidFill>
                <a:latin typeface="Calibri"/>
                <a:cs typeface="Calibri"/>
              </a:rPr>
              <a:t> </a:t>
            </a:r>
            <a:r>
              <a:rPr sz="2850" spc="-35" dirty="0">
                <a:solidFill>
                  <a:srgbClr val="289E5B"/>
                </a:solidFill>
                <a:latin typeface="Calibri"/>
                <a:cs typeface="Calibri"/>
              </a:rPr>
              <a:t>conflicted</a:t>
            </a:r>
            <a:r>
              <a:rPr sz="2850" spc="40" dirty="0">
                <a:solidFill>
                  <a:srgbClr val="289E5B"/>
                </a:solidFill>
                <a:latin typeface="Calibri"/>
                <a:cs typeface="Calibri"/>
              </a:rPr>
              <a:t> </a:t>
            </a:r>
            <a:r>
              <a:rPr sz="2850" dirty="0">
                <a:solidFill>
                  <a:srgbClr val="1AA356"/>
                </a:solidFill>
                <a:latin typeface="Calibri"/>
                <a:cs typeface="Calibri"/>
              </a:rPr>
              <a:t>with</a:t>
            </a:r>
            <a:r>
              <a:rPr sz="2850" spc="-65" dirty="0">
                <a:solidFill>
                  <a:srgbClr val="1AA356"/>
                </a:solidFill>
                <a:latin typeface="Calibri"/>
                <a:cs typeface="Calibri"/>
              </a:rPr>
              <a:t> </a:t>
            </a:r>
            <a:r>
              <a:rPr sz="2850" dirty="0">
                <a:solidFill>
                  <a:srgbClr val="0AA850"/>
                </a:solidFill>
                <a:latin typeface="Calibri"/>
                <a:cs typeface="Calibri"/>
              </a:rPr>
              <a:t>the</a:t>
            </a:r>
            <a:r>
              <a:rPr sz="2850" spc="-130" dirty="0">
                <a:solidFill>
                  <a:srgbClr val="0AA850"/>
                </a:solidFill>
                <a:latin typeface="Calibri"/>
                <a:cs typeface="Calibri"/>
              </a:rPr>
              <a:t> </a:t>
            </a:r>
            <a:r>
              <a:rPr sz="2850" spc="-35" dirty="0">
                <a:solidFill>
                  <a:srgbClr val="2F9960"/>
                </a:solidFill>
                <a:latin typeface="Calibri"/>
                <a:cs typeface="Calibri"/>
              </a:rPr>
              <a:t>Kakatiya</a:t>
            </a:r>
            <a:r>
              <a:rPr sz="2850" spc="-70" dirty="0">
                <a:solidFill>
                  <a:srgbClr val="2F9960"/>
                </a:solidFill>
                <a:latin typeface="Calibri"/>
                <a:cs typeface="Calibri"/>
              </a:rPr>
              <a:t> </a:t>
            </a:r>
            <a:r>
              <a:rPr sz="2850" dirty="0">
                <a:solidFill>
                  <a:srgbClr val="28975D"/>
                </a:solidFill>
                <a:latin typeface="Calibri"/>
                <a:cs typeface="Calibri"/>
              </a:rPr>
              <a:t>Kings</a:t>
            </a:r>
            <a:r>
              <a:rPr sz="2850" spc="-45" dirty="0">
                <a:solidFill>
                  <a:srgbClr val="28975D"/>
                </a:solidFill>
                <a:latin typeface="Calibri"/>
                <a:cs typeface="Calibri"/>
              </a:rPr>
              <a:t> </a:t>
            </a:r>
            <a:r>
              <a:rPr sz="2850" spc="-25" dirty="0">
                <a:solidFill>
                  <a:srgbClr val="2AA869"/>
                </a:solidFill>
                <a:latin typeface="Calibri"/>
                <a:cs typeface="Calibri"/>
              </a:rPr>
              <a:t>of </a:t>
            </a:r>
            <a:r>
              <a:rPr sz="2750" spc="-10" dirty="0">
                <a:solidFill>
                  <a:srgbClr val="00A850"/>
                </a:solidFill>
                <a:latin typeface="Calibri"/>
                <a:cs typeface="Calibri"/>
              </a:rPr>
              <a:t>Warangal.</a:t>
            </a:r>
            <a:endParaRPr sz="275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02051" y="76200"/>
            <a:ext cx="6589199" cy="1280890"/>
          </a:xfrm>
          <a:prstGeom prst="rect">
            <a:avLst/>
          </a:prstGeom>
        </p:spPr>
        <p:txBody>
          <a:bodyPr vert="horz" wrap="square" lIns="0" tIns="344396" rIns="0" bIns="0" rtlCol="0">
            <a:spAutoFit/>
          </a:bodyPr>
          <a:lstStyle/>
          <a:p>
            <a:pPr marL="1689735">
              <a:lnSpc>
                <a:spcPct val="100000"/>
              </a:lnSpc>
              <a:spcBef>
                <a:spcPts val="95"/>
              </a:spcBef>
            </a:pPr>
            <a:r>
              <a:rPr sz="4400" i="0" dirty="0">
                <a:solidFill>
                  <a:srgbClr val="B3080A"/>
                </a:solidFill>
                <a:latin typeface="Calibri"/>
                <a:cs typeface="Calibri"/>
              </a:rPr>
              <a:t>The</a:t>
            </a:r>
            <a:r>
              <a:rPr sz="4400" i="0" spc="-65" dirty="0">
                <a:solidFill>
                  <a:srgbClr val="B3080A"/>
                </a:solidFill>
                <a:latin typeface="Calibri"/>
                <a:cs typeface="Calibri"/>
              </a:rPr>
              <a:t> </a:t>
            </a:r>
            <a:r>
              <a:rPr sz="4400" i="0" dirty="0">
                <a:solidFill>
                  <a:srgbClr val="AA1305"/>
                </a:solidFill>
                <a:latin typeface="Calibri"/>
                <a:cs typeface="Calibri"/>
              </a:rPr>
              <a:t>last</a:t>
            </a:r>
            <a:r>
              <a:rPr sz="4400" i="0" spc="-135" dirty="0">
                <a:solidFill>
                  <a:srgbClr val="AA1305"/>
                </a:solidFill>
                <a:latin typeface="Calibri"/>
                <a:cs typeface="Calibri"/>
              </a:rPr>
              <a:t> </a:t>
            </a:r>
            <a:r>
              <a:rPr sz="4400" i="0" spc="-75" dirty="0">
                <a:solidFill>
                  <a:srgbClr val="BC030C"/>
                </a:solidFill>
                <a:latin typeface="Calibri"/>
                <a:cs typeface="Calibri"/>
              </a:rPr>
              <a:t>days...</a:t>
            </a:r>
            <a:endParaRPr sz="44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9647" y="1600596"/>
            <a:ext cx="7954009" cy="40259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68935" marR="5080" indent="-356870">
              <a:lnSpc>
                <a:spcPct val="100099"/>
              </a:lnSpc>
              <a:spcBef>
                <a:spcPts val="114"/>
              </a:spcBef>
              <a:buChar char="•"/>
              <a:tabLst>
                <a:tab pos="368935" algn="l"/>
                <a:tab pos="374015" algn="l"/>
                <a:tab pos="7112634" algn="l"/>
              </a:tabLst>
            </a:pPr>
            <a:r>
              <a:rPr sz="3200" dirty="0">
                <a:solidFill>
                  <a:srgbClr val="08AC4D"/>
                </a:solidFill>
                <a:latin typeface="Calibri"/>
                <a:cs typeface="Calibri"/>
              </a:rPr>
              <a:t>	</a:t>
            </a:r>
            <a:r>
              <a:rPr sz="3200" spc="-20" dirty="0">
                <a:solidFill>
                  <a:srgbClr val="2B9C64"/>
                </a:solidFill>
                <a:latin typeface="Calibri"/>
                <a:cs typeface="Calibri"/>
              </a:rPr>
              <a:t>Kulashekhara</a:t>
            </a:r>
            <a:r>
              <a:rPr sz="3200" spc="80" dirty="0">
                <a:solidFill>
                  <a:srgbClr val="2B9C64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18A15B"/>
                </a:solidFill>
                <a:latin typeface="Calibri"/>
                <a:cs typeface="Calibri"/>
              </a:rPr>
              <a:t>Pandya</a:t>
            </a:r>
            <a:r>
              <a:rPr sz="3200" spc="55" dirty="0">
                <a:solidFill>
                  <a:srgbClr val="18A15B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1AA35D"/>
                </a:solidFill>
                <a:latin typeface="Calibri"/>
                <a:cs typeface="Calibri"/>
              </a:rPr>
              <a:t>I,</a:t>
            </a:r>
            <a:r>
              <a:rPr sz="3200" spc="-135" dirty="0">
                <a:solidFill>
                  <a:srgbClr val="1AA35D"/>
                </a:solidFill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rgbClr val="189E59"/>
                </a:solidFill>
                <a:latin typeface="Calibri"/>
                <a:cs typeface="Calibri"/>
              </a:rPr>
              <a:t>towards</a:t>
            </a:r>
            <a:r>
              <a:rPr sz="3200" spc="50" dirty="0">
                <a:solidFill>
                  <a:srgbClr val="189E5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189C5B"/>
                </a:solidFill>
                <a:latin typeface="Calibri"/>
                <a:cs typeface="Calibri"/>
              </a:rPr>
              <a:t>the</a:t>
            </a:r>
            <a:r>
              <a:rPr sz="3200" spc="-70" dirty="0">
                <a:solidFill>
                  <a:srgbClr val="189C5B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CAC52"/>
                </a:solidFill>
                <a:latin typeface="Calibri"/>
                <a:cs typeface="Calibri"/>
              </a:rPr>
              <a:t>end</a:t>
            </a:r>
            <a:r>
              <a:rPr sz="3200" spc="-45" dirty="0">
                <a:solidFill>
                  <a:srgbClr val="0CAC52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1DA059"/>
                </a:solidFill>
                <a:latin typeface="Calibri"/>
                <a:cs typeface="Calibri"/>
              </a:rPr>
              <a:t>of</a:t>
            </a:r>
            <a:r>
              <a:rPr sz="3200" spc="-60" dirty="0">
                <a:solidFill>
                  <a:srgbClr val="1DA059"/>
                </a:solidFill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rgbClr val="1D9A5B"/>
                </a:solidFill>
                <a:latin typeface="Calibri"/>
                <a:cs typeface="Calibri"/>
              </a:rPr>
              <a:t>his </a:t>
            </a:r>
            <a:r>
              <a:rPr sz="3200" dirty="0">
                <a:solidFill>
                  <a:srgbClr val="1C9E5B"/>
                </a:solidFill>
                <a:latin typeface="Calibri"/>
                <a:cs typeface="Calibri"/>
              </a:rPr>
              <a:t>life</a:t>
            </a:r>
            <a:r>
              <a:rPr sz="3200" spc="-90" dirty="0">
                <a:solidFill>
                  <a:srgbClr val="1C9E5B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FAE56"/>
                </a:solidFill>
                <a:latin typeface="Calibri"/>
                <a:cs typeface="Calibri"/>
              </a:rPr>
              <a:t>began</a:t>
            </a:r>
            <a:r>
              <a:rPr sz="3200" spc="-30" dirty="0">
                <a:solidFill>
                  <a:srgbClr val="0FAE56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5AE52"/>
                </a:solidFill>
                <a:latin typeface="Calibri"/>
                <a:cs typeface="Calibri"/>
              </a:rPr>
              <a:t>to</a:t>
            </a:r>
            <a:r>
              <a:rPr sz="3200" spc="-120" dirty="0">
                <a:solidFill>
                  <a:srgbClr val="05AE52"/>
                </a:solidFill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rgbClr val="1D9E5B"/>
                </a:solidFill>
                <a:latin typeface="Calibri"/>
                <a:cs typeface="Calibri"/>
              </a:rPr>
              <a:t>favour</a:t>
            </a:r>
            <a:r>
              <a:rPr sz="3200" dirty="0">
                <a:solidFill>
                  <a:srgbClr val="1D9E5B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8AA4B"/>
                </a:solidFill>
                <a:latin typeface="Calibri"/>
                <a:cs typeface="Calibri"/>
              </a:rPr>
              <a:t>Vira</a:t>
            </a:r>
            <a:r>
              <a:rPr sz="3200" spc="-120" dirty="0">
                <a:solidFill>
                  <a:srgbClr val="08AA4B"/>
                </a:solidFill>
                <a:latin typeface="Calibri"/>
                <a:cs typeface="Calibri"/>
              </a:rPr>
              <a:t> </a:t>
            </a:r>
            <a:r>
              <a:rPr sz="3200" spc="-20" dirty="0">
                <a:solidFill>
                  <a:srgbClr val="1C9C59"/>
                </a:solidFill>
                <a:latin typeface="Calibri"/>
                <a:cs typeface="Calibri"/>
              </a:rPr>
              <a:t>Pandya,</a:t>
            </a:r>
            <a:r>
              <a:rPr sz="3200" spc="5" dirty="0">
                <a:solidFill>
                  <a:srgbClr val="1C9C59"/>
                </a:solidFill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rgbClr val="00A84D"/>
                </a:solidFill>
                <a:latin typeface="Calibri"/>
                <a:cs typeface="Calibri"/>
              </a:rPr>
              <a:t>his </a:t>
            </a:r>
            <a:r>
              <a:rPr sz="3200" dirty="0">
                <a:solidFill>
                  <a:srgbClr val="24A05D"/>
                </a:solidFill>
                <a:latin typeface="Calibri"/>
                <a:cs typeface="Calibri"/>
              </a:rPr>
              <a:t>“illegitimate”</a:t>
            </a:r>
            <a:r>
              <a:rPr sz="3200" spc="-90" dirty="0">
                <a:solidFill>
                  <a:srgbClr val="24A05D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1AA157"/>
                </a:solidFill>
                <a:latin typeface="Calibri"/>
                <a:cs typeface="Calibri"/>
              </a:rPr>
              <a:t>son</a:t>
            </a:r>
            <a:r>
              <a:rPr sz="3200" spc="-70" dirty="0">
                <a:solidFill>
                  <a:srgbClr val="1AA157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16AC57"/>
                </a:solidFill>
                <a:latin typeface="Calibri"/>
                <a:cs typeface="Calibri"/>
              </a:rPr>
              <a:t>born</a:t>
            </a:r>
            <a:r>
              <a:rPr sz="3200" spc="-25" dirty="0">
                <a:solidFill>
                  <a:srgbClr val="16AC57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EA852"/>
                </a:solidFill>
                <a:latin typeface="Calibri"/>
                <a:cs typeface="Calibri"/>
              </a:rPr>
              <a:t>of</a:t>
            </a:r>
            <a:r>
              <a:rPr sz="3200" spc="-45" dirty="0">
                <a:solidFill>
                  <a:srgbClr val="0EA852"/>
                </a:solidFill>
                <a:latin typeface="Calibri"/>
                <a:cs typeface="Calibri"/>
              </a:rPr>
              <a:t> </a:t>
            </a:r>
            <a:r>
              <a:rPr sz="3200" spc="-50" dirty="0">
                <a:solidFill>
                  <a:srgbClr val="1C9E54"/>
                </a:solidFill>
                <a:latin typeface="Calibri"/>
                <a:cs typeface="Calibri"/>
              </a:rPr>
              <a:t>a </a:t>
            </a:r>
            <a:r>
              <a:rPr sz="3150" dirty="0">
                <a:solidFill>
                  <a:srgbClr val="1F9E59"/>
                </a:solidFill>
                <a:latin typeface="Calibri"/>
                <a:cs typeface="Calibri"/>
              </a:rPr>
              <a:t>courtesan/mistress</a:t>
            </a:r>
            <a:r>
              <a:rPr sz="3150" spc="25" dirty="0">
                <a:solidFill>
                  <a:srgbClr val="1F9E59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rgbClr val="1F9A52"/>
                </a:solidFill>
                <a:latin typeface="Calibri"/>
                <a:cs typeface="Calibri"/>
              </a:rPr>
              <a:t>over</a:t>
            </a:r>
            <a:r>
              <a:rPr sz="3150" spc="75" dirty="0">
                <a:solidFill>
                  <a:srgbClr val="1F9A52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rgbClr val="0CA84D"/>
                </a:solidFill>
                <a:latin typeface="Calibri"/>
                <a:cs typeface="Calibri"/>
              </a:rPr>
              <a:t>his</a:t>
            </a:r>
            <a:r>
              <a:rPr sz="3150" spc="35" dirty="0">
                <a:solidFill>
                  <a:srgbClr val="0CA84D"/>
                </a:solidFill>
                <a:latin typeface="Calibri"/>
                <a:cs typeface="Calibri"/>
              </a:rPr>
              <a:t> </a:t>
            </a:r>
            <a:r>
              <a:rPr sz="3150" spc="-10" dirty="0">
                <a:solidFill>
                  <a:srgbClr val="249556"/>
                </a:solidFill>
                <a:latin typeface="Calibri"/>
                <a:cs typeface="Calibri"/>
              </a:rPr>
              <a:t>“legitimate”</a:t>
            </a:r>
            <a:r>
              <a:rPr sz="3150" dirty="0">
                <a:solidFill>
                  <a:srgbClr val="249556"/>
                </a:solidFill>
                <a:latin typeface="Calibri"/>
                <a:cs typeface="Calibri"/>
              </a:rPr>
              <a:t>	</a:t>
            </a:r>
            <a:r>
              <a:rPr sz="3150" spc="-20" dirty="0">
                <a:solidFill>
                  <a:srgbClr val="249E64"/>
                </a:solidFill>
                <a:latin typeface="Calibri"/>
                <a:cs typeface="Calibri"/>
              </a:rPr>
              <a:t>son, </a:t>
            </a:r>
            <a:r>
              <a:rPr sz="3250" spc="-35" dirty="0">
                <a:solidFill>
                  <a:srgbClr val="1FA359"/>
                </a:solidFill>
                <a:latin typeface="Calibri"/>
                <a:cs typeface="Calibri"/>
              </a:rPr>
              <a:t>Sundara</a:t>
            </a:r>
            <a:r>
              <a:rPr sz="3250" spc="-55" dirty="0">
                <a:solidFill>
                  <a:srgbClr val="1FA359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rgbClr val="18A559"/>
                </a:solidFill>
                <a:latin typeface="Calibri"/>
                <a:cs typeface="Calibri"/>
              </a:rPr>
              <a:t>Pandya.</a:t>
            </a:r>
            <a:endParaRPr sz="3250">
              <a:latin typeface="Calibri"/>
              <a:cs typeface="Calibri"/>
            </a:endParaRPr>
          </a:p>
          <a:p>
            <a:pPr marL="368935" marR="92710" indent="-356870">
              <a:lnSpc>
                <a:spcPct val="100400"/>
              </a:lnSpc>
              <a:spcBef>
                <a:spcPts val="690"/>
              </a:spcBef>
              <a:buChar char="•"/>
              <a:tabLst>
                <a:tab pos="368935" algn="l"/>
                <a:tab pos="374015" algn="l"/>
                <a:tab pos="3669029" algn="l"/>
              </a:tabLst>
            </a:pPr>
            <a:r>
              <a:rPr sz="3250" dirty="0">
                <a:solidFill>
                  <a:srgbClr val="05B14B"/>
                </a:solidFill>
                <a:latin typeface="Calibri"/>
                <a:cs typeface="Calibri"/>
              </a:rPr>
              <a:t>	</a:t>
            </a:r>
            <a:r>
              <a:rPr sz="3250" spc="-20" dirty="0">
                <a:solidFill>
                  <a:srgbClr val="1FA05E"/>
                </a:solidFill>
                <a:latin typeface="Calibri"/>
                <a:cs typeface="Calibri"/>
              </a:rPr>
              <a:t>Upon</a:t>
            </a:r>
            <a:r>
              <a:rPr sz="3250" spc="-130" dirty="0">
                <a:solidFill>
                  <a:srgbClr val="1FA05E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rgbClr val="18A057"/>
                </a:solidFill>
                <a:latin typeface="Calibri"/>
                <a:cs typeface="Calibri"/>
              </a:rPr>
              <a:t>Kulashekhara</a:t>
            </a:r>
            <a:r>
              <a:rPr sz="3250" dirty="0">
                <a:solidFill>
                  <a:srgbClr val="18A057"/>
                </a:solidFill>
                <a:latin typeface="Calibri"/>
                <a:cs typeface="Calibri"/>
              </a:rPr>
              <a:t>	</a:t>
            </a:r>
            <a:r>
              <a:rPr sz="3250" spc="-55" dirty="0">
                <a:solidFill>
                  <a:srgbClr val="2AA160"/>
                </a:solidFill>
                <a:latin typeface="Calibri"/>
                <a:cs typeface="Calibri"/>
              </a:rPr>
              <a:t>Pandya's</a:t>
            </a:r>
            <a:r>
              <a:rPr sz="3250" spc="-50" dirty="0">
                <a:solidFill>
                  <a:srgbClr val="2AA160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rgbClr val="0CA54B"/>
                </a:solidFill>
                <a:latin typeface="Calibri"/>
                <a:cs typeface="Calibri"/>
              </a:rPr>
              <a:t>death</a:t>
            </a:r>
            <a:r>
              <a:rPr sz="3250" spc="-105" dirty="0">
                <a:solidFill>
                  <a:srgbClr val="0CA54B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rgbClr val="31955E"/>
                </a:solidFill>
                <a:latin typeface="Calibri"/>
                <a:cs typeface="Calibri"/>
              </a:rPr>
              <a:t>in</a:t>
            </a:r>
            <a:r>
              <a:rPr sz="3250" spc="-100" dirty="0">
                <a:solidFill>
                  <a:srgbClr val="31955E"/>
                </a:solidFill>
                <a:latin typeface="Calibri"/>
                <a:cs typeface="Calibri"/>
              </a:rPr>
              <a:t> </a:t>
            </a:r>
            <a:r>
              <a:rPr sz="3250" spc="-20" dirty="0">
                <a:solidFill>
                  <a:srgbClr val="2D9C5D"/>
                </a:solidFill>
                <a:latin typeface="Calibri"/>
                <a:cs typeface="Calibri"/>
              </a:rPr>
              <a:t>1308,</a:t>
            </a:r>
            <a:r>
              <a:rPr sz="3250" spc="-70" dirty="0">
                <a:solidFill>
                  <a:srgbClr val="2D9C5D"/>
                </a:solidFill>
                <a:latin typeface="Calibri"/>
                <a:cs typeface="Calibri"/>
              </a:rPr>
              <a:t> </a:t>
            </a:r>
            <a:r>
              <a:rPr sz="3250" spc="-50" dirty="0">
                <a:solidFill>
                  <a:srgbClr val="16A554"/>
                </a:solidFill>
                <a:latin typeface="Calibri"/>
                <a:cs typeface="Calibri"/>
              </a:rPr>
              <a:t>a </a:t>
            </a:r>
            <a:r>
              <a:rPr sz="3150" dirty="0">
                <a:solidFill>
                  <a:srgbClr val="1D9C4F"/>
                </a:solidFill>
                <a:latin typeface="Calibri"/>
                <a:cs typeface="Calibri"/>
              </a:rPr>
              <a:t>civil</a:t>
            </a:r>
            <a:r>
              <a:rPr sz="3150" spc="70" dirty="0">
                <a:solidFill>
                  <a:srgbClr val="1D9C4F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rgbClr val="05AE52"/>
                </a:solidFill>
                <a:latin typeface="Calibri"/>
                <a:cs typeface="Calibri"/>
              </a:rPr>
              <a:t>war</a:t>
            </a:r>
            <a:r>
              <a:rPr sz="3150" spc="35" dirty="0">
                <a:solidFill>
                  <a:srgbClr val="05AE52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rgbClr val="1A9E5B"/>
                </a:solidFill>
                <a:latin typeface="Calibri"/>
                <a:cs typeface="Calibri"/>
              </a:rPr>
              <a:t>broke</a:t>
            </a:r>
            <a:r>
              <a:rPr sz="3150" spc="114" dirty="0">
                <a:solidFill>
                  <a:srgbClr val="1A9E5B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rgbClr val="189E56"/>
                </a:solidFill>
                <a:latin typeface="Calibri"/>
                <a:cs typeface="Calibri"/>
              </a:rPr>
              <a:t>out</a:t>
            </a:r>
            <a:r>
              <a:rPr sz="3150" spc="-5" dirty="0">
                <a:solidFill>
                  <a:srgbClr val="189E56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rgbClr val="07AC4F"/>
                </a:solidFill>
                <a:latin typeface="Calibri"/>
                <a:cs typeface="Calibri"/>
              </a:rPr>
              <a:t>between</a:t>
            </a:r>
            <a:r>
              <a:rPr sz="3150" spc="90" dirty="0">
                <a:solidFill>
                  <a:srgbClr val="07AC4F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rgbClr val="119A4D"/>
                </a:solidFill>
                <a:latin typeface="Calibri"/>
                <a:cs typeface="Calibri"/>
              </a:rPr>
              <a:t>the</a:t>
            </a:r>
            <a:r>
              <a:rPr sz="3150" spc="5" dirty="0">
                <a:solidFill>
                  <a:srgbClr val="119A4D"/>
                </a:solidFill>
                <a:latin typeface="Calibri"/>
                <a:cs typeface="Calibri"/>
              </a:rPr>
              <a:t> </a:t>
            </a:r>
            <a:r>
              <a:rPr sz="3150" spc="-10" dirty="0">
                <a:solidFill>
                  <a:srgbClr val="11A756"/>
                </a:solidFill>
                <a:latin typeface="Calibri"/>
                <a:cs typeface="Calibri"/>
              </a:rPr>
              <a:t>brothers </a:t>
            </a:r>
            <a:r>
              <a:rPr sz="3200" dirty="0">
                <a:solidFill>
                  <a:srgbClr val="16975B"/>
                </a:solidFill>
                <a:latin typeface="Calibri"/>
                <a:cs typeface="Calibri"/>
              </a:rPr>
              <a:t>paving</a:t>
            </a:r>
            <a:r>
              <a:rPr sz="3200" spc="25" dirty="0">
                <a:solidFill>
                  <a:srgbClr val="16975B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11AA52"/>
                </a:solidFill>
                <a:latin typeface="Calibri"/>
                <a:cs typeface="Calibri"/>
              </a:rPr>
              <a:t>way</a:t>
            </a:r>
            <a:r>
              <a:rPr sz="3200" spc="-100" dirty="0">
                <a:solidFill>
                  <a:srgbClr val="11AA52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28A164"/>
                </a:solidFill>
                <a:latin typeface="Calibri"/>
                <a:cs typeface="Calibri"/>
              </a:rPr>
              <a:t>for</a:t>
            </a:r>
            <a:r>
              <a:rPr sz="3200" spc="-75" dirty="0">
                <a:solidFill>
                  <a:srgbClr val="28A164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CB152"/>
                </a:solidFill>
                <a:latin typeface="Calibri"/>
                <a:cs typeface="Calibri"/>
              </a:rPr>
              <a:t>decline</a:t>
            </a:r>
            <a:r>
              <a:rPr sz="3200" spc="-30" dirty="0">
                <a:solidFill>
                  <a:srgbClr val="0CB152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1D9E54"/>
                </a:solidFill>
                <a:latin typeface="Calibri"/>
                <a:cs typeface="Calibri"/>
              </a:rPr>
              <a:t>of</a:t>
            </a:r>
            <a:r>
              <a:rPr sz="3200" spc="-105" dirty="0">
                <a:solidFill>
                  <a:srgbClr val="1D9E54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18A159"/>
                </a:solidFill>
                <a:latin typeface="Calibri"/>
                <a:cs typeface="Calibri"/>
              </a:rPr>
              <a:t>the</a:t>
            </a:r>
            <a:r>
              <a:rPr sz="3200" spc="-120" dirty="0">
                <a:solidFill>
                  <a:srgbClr val="18A159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2D9C5D"/>
                </a:solidFill>
                <a:latin typeface="Calibri"/>
                <a:cs typeface="Calibri"/>
              </a:rPr>
              <a:t>kingdom.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40219" y="454371"/>
            <a:ext cx="4225925" cy="7029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50" i="0" dirty="0">
                <a:solidFill>
                  <a:srgbClr val="AF0703"/>
                </a:solidFill>
                <a:latin typeface="Calibri"/>
                <a:cs typeface="Calibri"/>
              </a:rPr>
              <a:t>Fall</a:t>
            </a:r>
            <a:r>
              <a:rPr sz="4450" i="0" spc="-114" dirty="0">
                <a:solidFill>
                  <a:srgbClr val="AF0703"/>
                </a:solidFill>
                <a:latin typeface="Calibri"/>
                <a:cs typeface="Calibri"/>
              </a:rPr>
              <a:t> </a:t>
            </a:r>
            <a:r>
              <a:rPr sz="4450" i="0" dirty="0">
                <a:solidFill>
                  <a:srgbClr val="B60500"/>
                </a:solidFill>
                <a:latin typeface="Calibri"/>
                <a:cs typeface="Calibri"/>
              </a:rPr>
              <a:t>of</a:t>
            </a:r>
            <a:r>
              <a:rPr sz="4450" i="0" spc="-215" dirty="0">
                <a:solidFill>
                  <a:srgbClr val="B60500"/>
                </a:solidFill>
                <a:latin typeface="Calibri"/>
                <a:cs typeface="Calibri"/>
              </a:rPr>
              <a:t> </a:t>
            </a:r>
            <a:r>
              <a:rPr sz="4450" i="0" dirty="0">
                <a:solidFill>
                  <a:srgbClr val="B50105"/>
                </a:solidFill>
                <a:latin typeface="Calibri"/>
                <a:cs typeface="Calibri"/>
              </a:rPr>
              <a:t>the</a:t>
            </a:r>
            <a:r>
              <a:rPr sz="4450" i="0" spc="-114" dirty="0">
                <a:solidFill>
                  <a:srgbClr val="B50105"/>
                </a:solidFill>
                <a:latin typeface="Calibri"/>
                <a:cs typeface="Calibri"/>
              </a:rPr>
              <a:t> </a:t>
            </a:r>
            <a:r>
              <a:rPr sz="4450" i="0" spc="-65" dirty="0">
                <a:solidFill>
                  <a:srgbClr val="B80500"/>
                </a:solidFill>
                <a:latin typeface="Calibri"/>
                <a:cs typeface="Calibri"/>
              </a:rPr>
              <a:t>Pandyas</a:t>
            </a:r>
            <a:endParaRPr sz="445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0232" y="1828303"/>
            <a:ext cx="7921625" cy="353949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68935" marR="5080" indent="-356870">
              <a:lnSpc>
                <a:spcPct val="100099"/>
              </a:lnSpc>
              <a:spcBef>
                <a:spcPts val="114"/>
              </a:spcBef>
              <a:buChar char="•"/>
              <a:tabLst>
                <a:tab pos="368935" algn="l"/>
                <a:tab pos="374015" algn="l"/>
                <a:tab pos="2003425" algn="l"/>
              </a:tabLst>
            </a:pPr>
            <a:r>
              <a:rPr sz="3200" dirty="0">
                <a:solidFill>
                  <a:srgbClr val="01A749"/>
                </a:solidFill>
                <a:latin typeface="Calibri"/>
                <a:cs typeface="Calibri"/>
              </a:rPr>
              <a:t>	</a:t>
            </a:r>
            <a:r>
              <a:rPr sz="3200" dirty="0">
                <a:solidFill>
                  <a:srgbClr val="16A759"/>
                </a:solidFill>
                <a:latin typeface="Calibri"/>
                <a:cs typeface="Calibri"/>
              </a:rPr>
              <a:t>At</a:t>
            </a:r>
            <a:r>
              <a:rPr sz="3200" spc="-65" dirty="0">
                <a:solidFill>
                  <a:srgbClr val="16A75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21975D"/>
                </a:solidFill>
                <a:latin typeface="Calibri"/>
                <a:cs typeface="Calibri"/>
              </a:rPr>
              <a:t>first</a:t>
            </a:r>
            <a:r>
              <a:rPr sz="3200" spc="-40" dirty="0">
                <a:solidFill>
                  <a:srgbClr val="21975D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26A364"/>
                </a:solidFill>
                <a:latin typeface="Calibri"/>
                <a:cs typeface="Calibri"/>
              </a:rPr>
              <a:t>,</a:t>
            </a:r>
            <a:r>
              <a:rPr sz="3200" spc="-100" dirty="0">
                <a:solidFill>
                  <a:srgbClr val="26A364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16A556"/>
                </a:solidFill>
                <a:latin typeface="Calibri"/>
                <a:cs typeface="Calibri"/>
              </a:rPr>
              <a:t>during</a:t>
            </a:r>
            <a:r>
              <a:rPr sz="3200" spc="50" dirty="0">
                <a:solidFill>
                  <a:srgbClr val="16A556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1A9959"/>
                </a:solidFill>
                <a:latin typeface="Calibri"/>
                <a:cs typeface="Calibri"/>
              </a:rPr>
              <a:t>the</a:t>
            </a:r>
            <a:r>
              <a:rPr sz="3200" spc="-105" dirty="0">
                <a:solidFill>
                  <a:srgbClr val="1A995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24A15B"/>
                </a:solidFill>
                <a:latin typeface="Calibri"/>
                <a:cs typeface="Calibri"/>
              </a:rPr>
              <a:t>time</a:t>
            </a:r>
            <a:r>
              <a:rPr sz="3200" spc="-40" dirty="0">
                <a:solidFill>
                  <a:srgbClr val="24A15B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1A9C5D"/>
                </a:solidFill>
                <a:latin typeface="Calibri"/>
                <a:cs typeface="Calibri"/>
              </a:rPr>
              <a:t>of</a:t>
            </a:r>
            <a:r>
              <a:rPr sz="3200" spc="-75" dirty="0">
                <a:solidFill>
                  <a:srgbClr val="1A9C5D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8A74F"/>
                </a:solidFill>
                <a:latin typeface="Calibri"/>
                <a:cs typeface="Calibri"/>
              </a:rPr>
              <a:t>the</a:t>
            </a:r>
            <a:r>
              <a:rPr sz="3200" spc="-50" dirty="0">
                <a:solidFill>
                  <a:srgbClr val="08A74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23A15D"/>
                </a:solidFill>
                <a:latin typeface="Calibri"/>
                <a:cs typeface="Calibri"/>
              </a:rPr>
              <a:t>invasion</a:t>
            </a:r>
            <a:r>
              <a:rPr sz="3200" spc="40" dirty="0">
                <a:solidFill>
                  <a:srgbClr val="23A15D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1A9959"/>
                </a:solidFill>
                <a:latin typeface="Calibri"/>
                <a:cs typeface="Calibri"/>
              </a:rPr>
              <a:t>of</a:t>
            </a:r>
            <a:r>
              <a:rPr sz="3200" spc="-70" dirty="0">
                <a:solidFill>
                  <a:srgbClr val="1A9959"/>
                </a:solidFill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rgbClr val="08B150"/>
                </a:solidFill>
                <a:latin typeface="Calibri"/>
                <a:cs typeface="Calibri"/>
              </a:rPr>
              <a:t>the </a:t>
            </a:r>
            <a:r>
              <a:rPr sz="3250" spc="-45" dirty="0">
                <a:solidFill>
                  <a:srgbClr val="23995D"/>
                </a:solidFill>
                <a:latin typeface="Calibri"/>
                <a:cs typeface="Calibri"/>
              </a:rPr>
              <a:t>Kalabhras,</a:t>
            </a:r>
            <a:r>
              <a:rPr sz="3250" spc="30" dirty="0">
                <a:solidFill>
                  <a:srgbClr val="23995D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rgbClr val="1AA35B"/>
                </a:solidFill>
                <a:latin typeface="Calibri"/>
                <a:cs typeface="Calibri"/>
              </a:rPr>
              <a:t>the</a:t>
            </a:r>
            <a:r>
              <a:rPr sz="3250" spc="-95" dirty="0">
                <a:solidFill>
                  <a:srgbClr val="1AA35B"/>
                </a:solidFill>
                <a:latin typeface="Calibri"/>
                <a:cs typeface="Calibri"/>
              </a:rPr>
              <a:t> </a:t>
            </a:r>
            <a:r>
              <a:rPr sz="3250" spc="-40" dirty="0">
                <a:solidFill>
                  <a:srgbClr val="0F9A59"/>
                </a:solidFill>
                <a:latin typeface="Calibri"/>
                <a:cs typeface="Calibri"/>
              </a:rPr>
              <a:t>Pandyas,</a:t>
            </a:r>
            <a:r>
              <a:rPr sz="3250" dirty="0">
                <a:solidFill>
                  <a:srgbClr val="0F9A59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rgbClr val="15AC5E"/>
                </a:solidFill>
                <a:latin typeface="Calibri"/>
                <a:cs typeface="Calibri"/>
              </a:rPr>
              <a:t>as</a:t>
            </a:r>
            <a:r>
              <a:rPr sz="3250" spc="-110" dirty="0">
                <a:solidFill>
                  <a:srgbClr val="15AC5E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rgbClr val="16A156"/>
                </a:solidFill>
                <a:latin typeface="Calibri"/>
                <a:cs typeface="Calibri"/>
              </a:rPr>
              <a:t>of</a:t>
            </a:r>
            <a:r>
              <a:rPr sz="3250" spc="-130" dirty="0">
                <a:solidFill>
                  <a:srgbClr val="16A156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rgbClr val="07B156"/>
                </a:solidFill>
                <a:latin typeface="Calibri"/>
                <a:cs typeface="Calibri"/>
              </a:rPr>
              <a:t>the</a:t>
            </a:r>
            <a:r>
              <a:rPr sz="3250" spc="-65" dirty="0">
                <a:solidFill>
                  <a:srgbClr val="07B156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rgbClr val="13A556"/>
                </a:solidFill>
                <a:latin typeface="Calibri"/>
                <a:cs typeface="Calibri"/>
              </a:rPr>
              <a:t>Sangam </a:t>
            </a:r>
            <a:r>
              <a:rPr sz="3150" spc="-10" dirty="0">
                <a:solidFill>
                  <a:srgbClr val="1C9E5B"/>
                </a:solidFill>
                <a:latin typeface="Calibri"/>
                <a:cs typeface="Calibri"/>
              </a:rPr>
              <a:t>literature</a:t>
            </a:r>
            <a:r>
              <a:rPr sz="3150" dirty="0">
                <a:solidFill>
                  <a:srgbClr val="1C9E5B"/>
                </a:solidFill>
                <a:latin typeface="Calibri"/>
                <a:cs typeface="Calibri"/>
              </a:rPr>
              <a:t>	</a:t>
            </a:r>
            <a:r>
              <a:rPr sz="3150" dirty="0">
                <a:solidFill>
                  <a:srgbClr val="2A9760"/>
                </a:solidFill>
                <a:latin typeface="Calibri"/>
                <a:cs typeface="Calibri"/>
              </a:rPr>
              <a:t>marched</a:t>
            </a:r>
            <a:r>
              <a:rPr sz="3150" spc="75" dirty="0">
                <a:solidFill>
                  <a:srgbClr val="2A9760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rgbClr val="2F9E64"/>
                </a:solidFill>
                <a:latin typeface="Calibri"/>
                <a:cs typeface="Calibri"/>
              </a:rPr>
              <a:t>into</a:t>
            </a:r>
            <a:r>
              <a:rPr sz="3150" spc="-40" dirty="0">
                <a:solidFill>
                  <a:srgbClr val="2F9E64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rgbClr val="0F9C4D"/>
                </a:solidFill>
                <a:latin typeface="Calibri"/>
                <a:cs typeface="Calibri"/>
              </a:rPr>
              <a:t>complete</a:t>
            </a:r>
            <a:r>
              <a:rPr sz="3150" spc="85" dirty="0">
                <a:solidFill>
                  <a:srgbClr val="0F9C4D"/>
                </a:solidFill>
                <a:latin typeface="Calibri"/>
                <a:cs typeface="Calibri"/>
              </a:rPr>
              <a:t> </a:t>
            </a:r>
            <a:r>
              <a:rPr sz="3150" spc="-10" dirty="0">
                <a:solidFill>
                  <a:srgbClr val="1A9C52"/>
                </a:solidFill>
                <a:latin typeface="Calibri"/>
                <a:cs typeface="Calibri"/>
              </a:rPr>
              <a:t>obscurity.</a:t>
            </a:r>
            <a:endParaRPr sz="3150" dirty="0">
              <a:latin typeface="Calibri"/>
              <a:cs typeface="Calibri"/>
            </a:endParaRPr>
          </a:p>
          <a:p>
            <a:pPr marL="370840" marR="518795" indent="-358775">
              <a:lnSpc>
                <a:spcPct val="99100"/>
              </a:lnSpc>
              <a:spcBef>
                <a:spcPts val="775"/>
              </a:spcBef>
              <a:buChar char="•"/>
              <a:tabLst>
                <a:tab pos="370840" algn="l"/>
                <a:tab pos="374015" algn="l"/>
                <a:tab pos="1987550" algn="l"/>
              </a:tabLst>
            </a:pPr>
            <a:r>
              <a:rPr sz="3200" dirty="0">
                <a:solidFill>
                  <a:srgbClr val="03AA4F"/>
                </a:solidFill>
                <a:latin typeface="Calibri"/>
                <a:cs typeface="Calibri"/>
              </a:rPr>
              <a:t>	</a:t>
            </a:r>
            <a:r>
              <a:rPr sz="3200" dirty="0">
                <a:solidFill>
                  <a:srgbClr val="219C5E"/>
                </a:solidFill>
                <a:latin typeface="Calibri"/>
                <a:cs typeface="Calibri"/>
              </a:rPr>
              <a:t>It</a:t>
            </a:r>
            <a:r>
              <a:rPr sz="3200" spc="-60" dirty="0">
                <a:solidFill>
                  <a:srgbClr val="219C5E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3A54F"/>
                </a:solidFill>
                <a:latin typeface="Calibri"/>
                <a:cs typeface="Calibri"/>
              </a:rPr>
              <a:t>was</a:t>
            </a:r>
            <a:r>
              <a:rPr sz="3200" spc="-95" dirty="0">
                <a:solidFill>
                  <a:srgbClr val="03A54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21A15D"/>
                </a:solidFill>
                <a:latin typeface="Calibri"/>
                <a:cs typeface="Calibri"/>
              </a:rPr>
              <a:t>in</a:t>
            </a:r>
            <a:r>
              <a:rPr sz="3200" spc="-95" dirty="0">
                <a:solidFill>
                  <a:srgbClr val="21A15D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18A854"/>
                </a:solidFill>
                <a:latin typeface="Calibri"/>
                <a:cs typeface="Calibri"/>
              </a:rPr>
              <a:t>about</a:t>
            </a:r>
            <a:r>
              <a:rPr sz="3200" spc="45" dirty="0">
                <a:solidFill>
                  <a:srgbClr val="18A854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1F9C59"/>
                </a:solidFill>
                <a:latin typeface="Calibri"/>
                <a:cs typeface="Calibri"/>
              </a:rPr>
              <a:t>940</a:t>
            </a:r>
            <a:r>
              <a:rPr sz="3200" spc="-50" dirty="0">
                <a:solidFill>
                  <a:srgbClr val="1F9C5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A549"/>
                </a:solidFill>
                <a:latin typeface="Calibri"/>
                <a:cs typeface="Calibri"/>
              </a:rPr>
              <a:t>AD,</a:t>
            </a:r>
            <a:r>
              <a:rPr sz="3200" spc="-20" dirty="0">
                <a:solidFill>
                  <a:srgbClr val="00A54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1A9E59"/>
                </a:solidFill>
                <a:latin typeface="Calibri"/>
                <a:cs typeface="Calibri"/>
              </a:rPr>
              <a:t>that</a:t>
            </a:r>
            <a:r>
              <a:rPr sz="3200" spc="-25" dirty="0">
                <a:solidFill>
                  <a:srgbClr val="1A9E5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8AC56"/>
                </a:solidFill>
                <a:latin typeface="Calibri"/>
                <a:cs typeface="Calibri"/>
              </a:rPr>
              <a:t>the</a:t>
            </a:r>
            <a:r>
              <a:rPr sz="3200" spc="-70" dirty="0">
                <a:solidFill>
                  <a:srgbClr val="08AC56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1CA85D"/>
                </a:solidFill>
                <a:latin typeface="Calibri"/>
                <a:cs typeface="Calibri"/>
              </a:rPr>
              <a:t>Chola</a:t>
            </a:r>
            <a:r>
              <a:rPr sz="3200" spc="30" dirty="0">
                <a:solidFill>
                  <a:srgbClr val="1CA85D"/>
                </a:solidFill>
                <a:latin typeface="Calibri"/>
                <a:cs typeface="Calibri"/>
              </a:rPr>
              <a:t> </a:t>
            </a:r>
            <a:r>
              <a:rPr sz="3200" spc="-20" dirty="0">
                <a:solidFill>
                  <a:srgbClr val="1A9757"/>
                </a:solidFill>
                <a:latin typeface="Calibri"/>
                <a:cs typeface="Calibri"/>
              </a:rPr>
              <a:t>king </a:t>
            </a:r>
            <a:r>
              <a:rPr sz="3250" spc="-30" dirty="0">
                <a:solidFill>
                  <a:srgbClr val="1FA562"/>
                </a:solidFill>
                <a:latin typeface="Calibri"/>
                <a:cs typeface="Calibri"/>
              </a:rPr>
              <a:t>Rajaraja</a:t>
            </a:r>
            <a:r>
              <a:rPr sz="3250" spc="-20" dirty="0">
                <a:solidFill>
                  <a:srgbClr val="1FA562"/>
                </a:solidFill>
                <a:latin typeface="Calibri"/>
                <a:cs typeface="Calibri"/>
              </a:rPr>
              <a:t> </a:t>
            </a:r>
            <a:r>
              <a:rPr sz="3250" spc="-40" dirty="0">
                <a:solidFill>
                  <a:srgbClr val="269C64"/>
                </a:solidFill>
                <a:latin typeface="Calibri"/>
                <a:cs typeface="Calibri"/>
              </a:rPr>
              <a:t>reduced</a:t>
            </a:r>
            <a:r>
              <a:rPr sz="3250" spc="-30" dirty="0">
                <a:solidFill>
                  <a:srgbClr val="269C64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rgbClr val="169756"/>
                </a:solidFill>
                <a:latin typeface="Calibri"/>
                <a:cs typeface="Calibri"/>
              </a:rPr>
              <a:t>the</a:t>
            </a:r>
            <a:r>
              <a:rPr sz="3250" spc="-170" dirty="0">
                <a:solidFill>
                  <a:srgbClr val="169756"/>
                </a:solidFill>
                <a:latin typeface="Calibri"/>
                <a:cs typeface="Calibri"/>
              </a:rPr>
              <a:t> </a:t>
            </a:r>
            <a:r>
              <a:rPr sz="3250" spc="-40" dirty="0">
                <a:solidFill>
                  <a:srgbClr val="16A156"/>
                </a:solidFill>
                <a:latin typeface="Calibri"/>
                <a:cs typeface="Calibri"/>
              </a:rPr>
              <a:t>Pandyas</a:t>
            </a:r>
            <a:r>
              <a:rPr sz="3250" spc="-15" dirty="0">
                <a:solidFill>
                  <a:srgbClr val="16A156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rgbClr val="159C5B"/>
                </a:solidFill>
                <a:latin typeface="Calibri"/>
                <a:cs typeface="Calibri"/>
              </a:rPr>
              <a:t>to</a:t>
            </a:r>
            <a:r>
              <a:rPr sz="3250" spc="-125" dirty="0">
                <a:solidFill>
                  <a:srgbClr val="159C5B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rgbClr val="18AA62"/>
                </a:solidFill>
                <a:latin typeface="Calibri"/>
                <a:cs typeface="Calibri"/>
              </a:rPr>
              <a:t>tributary </a:t>
            </a:r>
            <a:r>
              <a:rPr sz="3250" spc="-40" dirty="0">
                <a:solidFill>
                  <a:srgbClr val="0FAC57"/>
                </a:solidFill>
                <a:latin typeface="Calibri"/>
                <a:cs typeface="Calibri"/>
              </a:rPr>
              <a:t>dependence</a:t>
            </a:r>
            <a:r>
              <a:rPr sz="3250" spc="5" dirty="0">
                <a:solidFill>
                  <a:srgbClr val="0FAC57"/>
                </a:solidFill>
                <a:latin typeface="Calibri"/>
                <a:cs typeface="Calibri"/>
              </a:rPr>
              <a:t> </a:t>
            </a:r>
            <a:r>
              <a:rPr sz="3250" spc="-20" dirty="0">
                <a:solidFill>
                  <a:srgbClr val="08AF54"/>
                </a:solidFill>
                <a:latin typeface="Calibri"/>
                <a:cs typeface="Calibri"/>
              </a:rPr>
              <a:t>which</a:t>
            </a:r>
            <a:r>
              <a:rPr sz="3250" spc="-55" dirty="0">
                <a:solidFill>
                  <a:srgbClr val="08AF54"/>
                </a:solidFill>
                <a:latin typeface="Calibri"/>
                <a:cs typeface="Calibri"/>
              </a:rPr>
              <a:t> </a:t>
            </a:r>
            <a:r>
              <a:rPr sz="3250" spc="-25" dirty="0">
                <a:solidFill>
                  <a:srgbClr val="16A35B"/>
                </a:solidFill>
                <a:latin typeface="Calibri"/>
                <a:cs typeface="Calibri"/>
              </a:rPr>
              <a:t>lasted</a:t>
            </a:r>
            <a:r>
              <a:rPr sz="3250" spc="-90" dirty="0">
                <a:solidFill>
                  <a:srgbClr val="16A35B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rgbClr val="07AC4B"/>
                </a:solidFill>
                <a:latin typeface="Calibri"/>
                <a:cs typeface="Calibri"/>
              </a:rPr>
              <a:t>for</a:t>
            </a:r>
            <a:r>
              <a:rPr sz="3250" spc="-140" dirty="0">
                <a:solidFill>
                  <a:srgbClr val="07AC4B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rgbClr val="219A64"/>
                </a:solidFill>
                <a:latin typeface="Calibri"/>
                <a:cs typeface="Calibri"/>
              </a:rPr>
              <a:t>about</a:t>
            </a:r>
            <a:r>
              <a:rPr sz="3250" spc="-114" dirty="0">
                <a:solidFill>
                  <a:srgbClr val="219A64"/>
                </a:solidFill>
                <a:latin typeface="Calibri"/>
                <a:cs typeface="Calibri"/>
              </a:rPr>
              <a:t> </a:t>
            </a:r>
            <a:r>
              <a:rPr sz="3250" spc="-25" dirty="0">
                <a:solidFill>
                  <a:srgbClr val="00A744"/>
                </a:solidFill>
                <a:latin typeface="Calibri"/>
                <a:cs typeface="Calibri"/>
              </a:rPr>
              <a:t>the </a:t>
            </a:r>
            <a:r>
              <a:rPr sz="3200" spc="-10" dirty="0">
                <a:solidFill>
                  <a:srgbClr val="159E56"/>
                </a:solidFill>
                <a:latin typeface="Calibri"/>
                <a:cs typeface="Calibri"/>
              </a:rPr>
              <a:t>following</a:t>
            </a:r>
            <a:r>
              <a:rPr sz="3200" dirty="0">
                <a:solidFill>
                  <a:srgbClr val="159E56"/>
                </a:solidFill>
                <a:latin typeface="Calibri"/>
                <a:cs typeface="Calibri"/>
              </a:rPr>
              <a:t>	</a:t>
            </a:r>
            <a:r>
              <a:rPr sz="3200" dirty="0">
                <a:solidFill>
                  <a:srgbClr val="139E5D"/>
                </a:solidFill>
                <a:latin typeface="Calibri"/>
                <a:cs typeface="Calibri"/>
              </a:rPr>
              <a:t>two</a:t>
            </a:r>
            <a:r>
              <a:rPr sz="3200" spc="-70" dirty="0">
                <a:solidFill>
                  <a:srgbClr val="139E5D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1C9E59"/>
                </a:solidFill>
                <a:latin typeface="Calibri"/>
                <a:cs typeface="Calibri"/>
              </a:rPr>
              <a:t>centuries.</a:t>
            </a:r>
            <a:endParaRPr sz="3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9710" y="562024"/>
            <a:ext cx="1061085" cy="5092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150" i="0" spc="-40" dirty="0">
                <a:solidFill>
                  <a:srgbClr val="000000"/>
                </a:solidFill>
                <a:latin typeface="Calibri"/>
                <a:cs typeface="Calibri"/>
              </a:rPr>
              <a:t>Cont...</a:t>
            </a:r>
            <a:endParaRPr sz="315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554950" y="1219200"/>
            <a:ext cx="8284250" cy="5082834"/>
          </a:xfrm>
          <a:prstGeom prst="rect">
            <a:avLst/>
          </a:prstGeom>
        </p:spPr>
        <p:txBody>
          <a:bodyPr vert="horz" wrap="square" lIns="0" tIns="163354" rIns="0" bIns="0" rtlCol="0">
            <a:spAutoFit/>
          </a:bodyPr>
          <a:lstStyle/>
          <a:p>
            <a:pPr marL="367030" marR="13970" indent="-351155">
              <a:lnSpc>
                <a:spcPts val="3379"/>
              </a:lnSpc>
              <a:spcBef>
                <a:spcPts val="130"/>
              </a:spcBef>
              <a:buClr>
                <a:srgbClr val="01B14B"/>
              </a:buClr>
              <a:buChar char="•"/>
              <a:tabLst>
                <a:tab pos="367665" algn="l"/>
              </a:tabLst>
            </a:pPr>
            <a:r>
              <a:rPr sz="2700" dirty="0">
                <a:solidFill>
                  <a:srgbClr val="2A9E62"/>
                </a:solidFill>
              </a:rPr>
              <a:t>It</a:t>
            </a:r>
            <a:r>
              <a:rPr sz="2700" spc="75" dirty="0">
                <a:solidFill>
                  <a:srgbClr val="2A9E62"/>
                </a:solidFill>
              </a:rPr>
              <a:t> </a:t>
            </a:r>
            <a:r>
              <a:rPr sz="2700" dirty="0">
                <a:solidFill>
                  <a:srgbClr val="0AA549"/>
                </a:solidFill>
              </a:rPr>
              <a:t>was</a:t>
            </a:r>
            <a:r>
              <a:rPr sz="2700" spc="145" dirty="0">
                <a:solidFill>
                  <a:srgbClr val="0AA549"/>
                </a:solidFill>
              </a:rPr>
              <a:t> </a:t>
            </a:r>
            <a:r>
              <a:rPr sz="2700" dirty="0">
                <a:solidFill>
                  <a:srgbClr val="26A064"/>
                </a:solidFill>
              </a:rPr>
              <a:t>in</a:t>
            </a:r>
            <a:r>
              <a:rPr sz="2700" spc="110" dirty="0">
                <a:solidFill>
                  <a:srgbClr val="26A064"/>
                </a:solidFill>
              </a:rPr>
              <a:t> </a:t>
            </a:r>
            <a:r>
              <a:rPr sz="2700" dirty="0">
                <a:solidFill>
                  <a:srgbClr val="18A852"/>
                </a:solidFill>
              </a:rPr>
              <a:t>1311</a:t>
            </a:r>
            <a:r>
              <a:rPr sz="2700" spc="195" dirty="0">
                <a:solidFill>
                  <a:srgbClr val="18A852"/>
                </a:solidFill>
              </a:rPr>
              <a:t> </a:t>
            </a:r>
            <a:r>
              <a:rPr sz="2700" dirty="0">
                <a:solidFill>
                  <a:srgbClr val="1F9A59"/>
                </a:solidFill>
              </a:rPr>
              <a:t>that</a:t>
            </a:r>
            <a:r>
              <a:rPr sz="2700" spc="210" dirty="0">
                <a:solidFill>
                  <a:srgbClr val="1F9A59"/>
                </a:solidFill>
              </a:rPr>
              <a:t> </a:t>
            </a:r>
            <a:r>
              <a:rPr sz="2700" dirty="0">
                <a:solidFill>
                  <a:srgbClr val="0CA54D"/>
                </a:solidFill>
              </a:rPr>
              <a:t>Madurai</a:t>
            </a:r>
            <a:r>
              <a:rPr sz="2700" spc="270" dirty="0">
                <a:solidFill>
                  <a:srgbClr val="0CA54D"/>
                </a:solidFill>
              </a:rPr>
              <a:t> </a:t>
            </a:r>
            <a:r>
              <a:rPr sz="2700" dirty="0">
                <a:solidFill>
                  <a:srgbClr val="0CA749"/>
                </a:solidFill>
              </a:rPr>
              <a:t>was</a:t>
            </a:r>
            <a:r>
              <a:rPr sz="2700" spc="150" dirty="0">
                <a:solidFill>
                  <a:srgbClr val="0CA749"/>
                </a:solidFill>
              </a:rPr>
              <a:t> </a:t>
            </a:r>
            <a:r>
              <a:rPr sz="2700" dirty="0">
                <a:solidFill>
                  <a:srgbClr val="2D8E5B"/>
                </a:solidFill>
              </a:rPr>
              <a:t>invaded</a:t>
            </a:r>
            <a:r>
              <a:rPr sz="2700" spc="225" dirty="0">
                <a:solidFill>
                  <a:srgbClr val="2D8E5B"/>
                </a:solidFill>
              </a:rPr>
              <a:t> </a:t>
            </a:r>
            <a:r>
              <a:rPr sz="2700" dirty="0">
                <a:solidFill>
                  <a:srgbClr val="24A05E"/>
                </a:solidFill>
              </a:rPr>
              <a:t>by</a:t>
            </a:r>
            <a:r>
              <a:rPr sz="2700" spc="95" dirty="0">
                <a:solidFill>
                  <a:srgbClr val="24A05E"/>
                </a:solidFill>
              </a:rPr>
              <a:t> </a:t>
            </a:r>
            <a:r>
              <a:rPr sz="2700" dirty="0">
                <a:solidFill>
                  <a:srgbClr val="1D9A56"/>
                </a:solidFill>
              </a:rPr>
              <a:t>the</a:t>
            </a:r>
            <a:r>
              <a:rPr sz="2700" spc="155" dirty="0">
                <a:solidFill>
                  <a:srgbClr val="1D9A56"/>
                </a:solidFill>
              </a:rPr>
              <a:t> </a:t>
            </a:r>
            <a:r>
              <a:rPr sz="2700" spc="-10" dirty="0">
                <a:solidFill>
                  <a:srgbClr val="159E56"/>
                </a:solidFill>
              </a:rPr>
              <a:t>Delhi </a:t>
            </a:r>
            <a:r>
              <a:rPr sz="2700" dirty="0">
                <a:solidFill>
                  <a:srgbClr val="1C9E5B"/>
                </a:solidFill>
              </a:rPr>
              <a:t>Sultanate</a:t>
            </a:r>
            <a:r>
              <a:rPr sz="2700" spc="340" dirty="0">
                <a:solidFill>
                  <a:srgbClr val="1C9E5B"/>
                </a:solidFill>
              </a:rPr>
              <a:t> </a:t>
            </a:r>
            <a:r>
              <a:rPr sz="2700" dirty="0">
                <a:solidFill>
                  <a:srgbClr val="0AA84F"/>
                </a:solidFill>
              </a:rPr>
              <a:t>forces</a:t>
            </a:r>
            <a:r>
              <a:rPr sz="2700" spc="215" dirty="0">
                <a:solidFill>
                  <a:srgbClr val="0AA84F"/>
                </a:solidFill>
              </a:rPr>
              <a:t> </a:t>
            </a:r>
            <a:r>
              <a:rPr sz="2700" dirty="0">
                <a:solidFill>
                  <a:srgbClr val="1C994D"/>
                </a:solidFill>
              </a:rPr>
              <a:t>that</a:t>
            </a:r>
            <a:r>
              <a:rPr sz="2700" spc="155" dirty="0">
                <a:solidFill>
                  <a:srgbClr val="1C994D"/>
                </a:solidFill>
              </a:rPr>
              <a:t> </a:t>
            </a:r>
            <a:r>
              <a:rPr sz="2700" dirty="0">
                <a:solidFill>
                  <a:srgbClr val="189E5D"/>
                </a:solidFill>
              </a:rPr>
              <a:t>the</a:t>
            </a:r>
            <a:r>
              <a:rPr sz="2700" spc="120" dirty="0">
                <a:solidFill>
                  <a:srgbClr val="189E5D"/>
                </a:solidFill>
              </a:rPr>
              <a:t> </a:t>
            </a:r>
            <a:r>
              <a:rPr sz="2700" dirty="0">
                <a:solidFill>
                  <a:srgbClr val="18A159"/>
                </a:solidFill>
              </a:rPr>
              <a:t>conditions</a:t>
            </a:r>
            <a:r>
              <a:rPr sz="2700" spc="285" dirty="0">
                <a:solidFill>
                  <a:srgbClr val="18A159"/>
                </a:solidFill>
              </a:rPr>
              <a:t> </a:t>
            </a:r>
            <a:r>
              <a:rPr sz="2700" dirty="0">
                <a:solidFill>
                  <a:srgbClr val="239E5D"/>
                </a:solidFill>
              </a:rPr>
              <a:t>of</a:t>
            </a:r>
            <a:r>
              <a:rPr sz="2700" spc="95" dirty="0">
                <a:solidFill>
                  <a:srgbClr val="239E5D"/>
                </a:solidFill>
              </a:rPr>
              <a:t> </a:t>
            </a:r>
            <a:r>
              <a:rPr sz="2700" dirty="0">
                <a:solidFill>
                  <a:srgbClr val="1C9E5B"/>
                </a:solidFill>
              </a:rPr>
              <a:t>the</a:t>
            </a:r>
            <a:r>
              <a:rPr sz="2700" spc="145" dirty="0">
                <a:solidFill>
                  <a:srgbClr val="1C9E5B"/>
                </a:solidFill>
              </a:rPr>
              <a:t> </a:t>
            </a:r>
            <a:r>
              <a:rPr sz="2700" spc="-10" dirty="0">
                <a:solidFill>
                  <a:srgbClr val="219C5D"/>
                </a:solidFill>
              </a:rPr>
              <a:t>Pandyas </a:t>
            </a:r>
            <a:r>
              <a:rPr sz="2700" dirty="0">
                <a:solidFill>
                  <a:srgbClr val="159E49"/>
                </a:solidFill>
              </a:rPr>
              <a:t>worsen</a:t>
            </a:r>
            <a:r>
              <a:rPr sz="2700" spc="235" dirty="0">
                <a:solidFill>
                  <a:srgbClr val="159E49"/>
                </a:solidFill>
              </a:rPr>
              <a:t> </a:t>
            </a:r>
            <a:r>
              <a:rPr sz="2700" dirty="0">
                <a:solidFill>
                  <a:srgbClr val="1F9954"/>
                </a:solidFill>
              </a:rPr>
              <a:t>and</a:t>
            </a:r>
            <a:r>
              <a:rPr sz="2700" spc="185" dirty="0">
                <a:solidFill>
                  <a:srgbClr val="1F9954"/>
                </a:solidFill>
              </a:rPr>
              <a:t> </a:t>
            </a:r>
            <a:r>
              <a:rPr sz="2700" dirty="0">
                <a:solidFill>
                  <a:srgbClr val="1CA15E"/>
                </a:solidFill>
              </a:rPr>
              <a:t>they</a:t>
            </a:r>
            <a:r>
              <a:rPr sz="2700" spc="150" dirty="0">
                <a:solidFill>
                  <a:srgbClr val="1CA15E"/>
                </a:solidFill>
              </a:rPr>
              <a:t> </a:t>
            </a:r>
            <a:r>
              <a:rPr sz="2700" dirty="0">
                <a:solidFill>
                  <a:srgbClr val="0AA84F"/>
                </a:solidFill>
              </a:rPr>
              <a:t>turned</a:t>
            </a:r>
            <a:r>
              <a:rPr sz="2700" spc="265" dirty="0">
                <a:solidFill>
                  <a:srgbClr val="0AA84F"/>
                </a:solidFill>
              </a:rPr>
              <a:t> </a:t>
            </a:r>
            <a:r>
              <a:rPr sz="2700" dirty="0">
                <a:solidFill>
                  <a:srgbClr val="369560"/>
                </a:solidFill>
              </a:rPr>
              <a:t>into</a:t>
            </a:r>
            <a:r>
              <a:rPr sz="2700" spc="170" dirty="0">
                <a:solidFill>
                  <a:srgbClr val="369560"/>
                </a:solidFill>
              </a:rPr>
              <a:t> </a:t>
            </a:r>
            <a:r>
              <a:rPr sz="2700" dirty="0">
                <a:solidFill>
                  <a:srgbClr val="319364"/>
                </a:solidFill>
              </a:rPr>
              <a:t>mere</a:t>
            </a:r>
            <a:r>
              <a:rPr sz="2700" spc="165" dirty="0">
                <a:solidFill>
                  <a:srgbClr val="319364"/>
                </a:solidFill>
              </a:rPr>
              <a:t> </a:t>
            </a:r>
            <a:r>
              <a:rPr sz="2700" dirty="0">
                <a:solidFill>
                  <a:srgbClr val="368C60"/>
                </a:solidFill>
              </a:rPr>
              <a:t>local</a:t>
            </a:r>
            <a:r>
              <a:rPr sz="2700" spc="150" dirty="0">
                <a:solidFill>
                  <a:srgbClr val="368C60"/>
                </a:solidFill>
              </a:rPr>
              <a:t> </a:t>
            </a:r>
            <a:r>
              <a:rPr sz="2700" spc="-10" dirty="0">
                <a:solidFill>
                  <a:srgbClr val="0F9E4F"/>
                </a:solidFill>
              </a:rPr>
              <a:t>rulers.</a:t>
            </a:r>
            <a:endParaRPr sz="2700" dirty="0"/>
          </a:p>
          <a:p>
            <a:pPr marL="368300" marR="55880" indent="-352425">
              <a:lnSpc>
                <a:spcPct val="104200"/>
              </a:lnSpc>
              <a:spcBef>
                <a:spcPts val="484"/>
              </a:spcBef>
              <a:buClr>
                <a:srgbClr val="03B148"/>
              </a:buClr>
              <a:buChar char="•"/>
              <a:tabLst>
                <a:tab pos="368935" algn="l"/>
              </a:tabLst>
            </a:pPr>
            <a:r>
              <a:rPr sz="2700" dirty="0">
                <a:solidFill>
                  <a:srgbClr val="239562"/>
                </a:solidFill>
              </a:rPr>
              <a:t>The</a:t>
            </a:r>
            <a:r>
              <a:rPr sz="2700" spc="105" dirty="0">
                <a:solidFill>
                  <a:srgbClr val="239562"/>
                </a:solidFill>
              </a:rPr>
              <a:t> </a:t>
            </a:r>
            <a:r>
              <a:rPr sz="2700" dirty="0">
                <a:solidFill>
                  <a:srgbClr val="269960"/>
                </a:solidFill>
              </a:rPr>
              <a:t>Pandyan</a:t>
            </a:r>
            <a:r>
              <a:rPr sz="2700" spc="370" dirty="0">
                <a:solidFill>
                  <a:srgbClr val="269960"/>
                </a:solidFill>
              </a:rPr>
              <a:t> </a:t>
            </a:r>
            <a:r>
              <a:rPr sz="2700" dirty="0">
                <a:solidFill>
                  <a:srgbClr val="2A9E54"/>
                </a:solidFill>
              </a:rPr>
              <a:t>Kingdom</a:t>
            </a:r>
            <a:r>
              <a:rPr sz="2700" spc="315" dirty="0">
                <a:solidFill>
                  <a:srgbClr val="2A9E54"/>
                </a:solidFill>
              </a:rPr>
              <a:t> </a:t>
            </a:r>
            <a:r>
              <a:rPr sz="2700" dirty="0">
                <a:solidFill>
                  <a:srgbClr val="0C9E56"/>
                </a:solidFill>
              </a:rPr>
              <a:t>was</a:t>
            </a:r>
            <a:r>
              <a:rPr sz="2700" spc="210" dirty="0">
                <a:solidFill>
                  <a:srgbClr val="0C9E56"/>
                </a:solidFill>
              </a:rPr>
              <a:t> </a:t>
            </a:r>
            <a:r>
              <a:rPr sz="2700" dirty="0">
                <a:solidFill>
                  <a:srgbClr val="1FA35D"/>
                </a:solidFill>
              </a:rPr>
              <a:t>succeeded</a:t>
            </a:r>
            <a:r>
              <a:rPr sz="2700" spc="250" dirty="0">
                <a:solidFill>
                  <a:srgbClr val="1FA35D"/>
                </a:solidFill>
              </a:rPr>
              <a:t> </a:t>
            </a:r>
            <a:r>
              <a:rPr sz="2700" dirty="0">
                <a:solidFill>
                  <a:srgbClr val="289A60"/>
                </a:solidFill>
              </a:rPr>
              <a:t>by</a:t>
            </a:r>
            <a:r>
              <a:rPr sz="2700" spc="145" dirty="0">
                <a:solidFill>
                  <a:srgbClr val="289A60"/>
                </a:solidFill>
              </a:rPr>
              <a:t> </a:t>
            </a:r>
            <a:r>
              <a:rPr sz="2700" spc="-20" dirty="0">
                <a:solidFill>
                  <a:srgbClr val="15A159"/>
                </a:solidFill>
              </a:rPr>
              <a:t>other </a:t>
            </a:r>
            <a:r>
              <a:rPr sz="2700" dirty="0">
                <a:solidFill>
                  <a:srgbClr val="2B9152"/>
                </a:solidFill>
              </a:rPr>
              <a:t>powers,</a:t>
            </a:r>
            <a:r>
              <a:rPr sz="2700" spc="280" dirty="0">
                <a:solidFill>
                  <a:srgbClr val="2B9152"/>
                </a:solidFill>
              </a:rPr>
              <a:t> </a:t>
            </a:r>
            <a:r>
              <a:rPr sz="2700" dirty="0">
                <a:solidFill>
                  <a:srgbClr val="16954F"/>
                </a:solidFill>
              </a:rPr>
              <a:t>such</a:t>
            </a:r>
            <a:r>
              <a:rPr sz="2700" spc="160" dirty="0">
                <a:solidFill>
                  <a:srgbClr val="16954F"/>
                </a:solidFill>
              </a:rPr>
              <a:t> </a:t>
            </a:r>
            <a:r>
              <a:rPr sz="2700" dirty="0">
                <a:solidFill>
                  <a:srgbClr val="159E56"/>
                </a:solidFill>
              </a:rPr>
              <a:t>as</a:t>
            </a:r>
            <a:r>
              <a:rPr sz="2700" spc="95" dirty="0">
                <a:solidFill>
                  <a:srgbClr val="159E56"/>
                </a:solidFill>
              </a:rPr>
              <a:t> </a:t>
            </a:r>
            <a:r>
              <a:rPr sz="2700" dirty="0">
                <a:solidFill>
                  <a:srgbClr val="1C9E5D"/>
                </a:solidFill>
              </a:rPr>
              <a:t>Madura</a:t>
            </a:r>
            <a:r>
              <a:rPr sz="2700" spc="270" dirty="0">
                <a:solidFill>
                  <a:srgbClr val="1C9E5D"/>
                </a:solidFill>
              </a:rPr>
              <a:t> </a:t>
            </a:r>
            <a:r>
              <a:rPr sz="2700" dirty="0">
                <a:solidFill>
                  <a:srgbClr val="18A14F"/>
                </a:solidFill>
              </a:rPr>
              <a:t>Sultans,</a:t>
            </a:r>
            <a:r>
              <a:rPr sz="2700" spc="240" dirty="0">
                <a:solidFill>
                  <a:srgbClr val="18A14F"/>
                </a:solidFill>
              </a:rPr>
              <a:t> </a:t>
            </a:r>
            <a:r>
              <a:rPr sz="2700" dirty="0">
                <a:solidFill>
                  <a:srgbClr val="11A85D"/>
                </a:solidFill>
              </a:rPr>
              <a:t>Vijayanagara</a:t>
            </a:r>
            <a:r>
              <a:rPr sz="2700" spc="345" dirty="0">
                <a:solidFill>
                  <a:srgbClr val="11A85D"/>
                </a:solidFill>
              </a:rPr>
              <a:t> </a:t>
            </a:r>
            <a:r>
              <a:rPr sz="2700" spc="-10" dirty="0">
                <a:solidFill>
                  <a:srgbClr val="289960"/>
                </a:solidFill>
              </a:rPr>
              <a:t>Rayas, </a:t>
            </a:r>
            <a:r>
              <a:rPr sz="2700" dirty="0">
                <a:solidFill>
                  <a:srgbClr val="07AA4B"/>
                </a:solidFill>
              </a:rPr>
              <a:t>Nayakas</a:t>
            </a:r>
            <a:r>
              <a:rPr sz="2700" spc="315" dirty="0">
                <a:solidFill>
                  <a:srgbClr val="07AA4B"/>
                </a:solidFill>
              </a:rPr>
              <a:t> </a:t>
            </a:r>
            <a:r>
              <a:rPr sz="2700" dirty="0">
                <a:solidFill>
                  <a:srgbClr val="1A9E54"/>
                </a:solidFill>
              </a:rPr>
              <a:t>of</a:t>
            </a:r>
            <a:r>
              <a:rPr sz="2700" spc="50" dirty="0">
                <a:solidFill>
                  <a:srgbClr val="1A9E54"/>
                </a:solidFill>
              </a:rPr>
              <a:t> </a:t>
            </a:r>
            <a:r>
              <a:rPr sz="2700" dirty="0">
                <a:solidFill>
                  <a:srgbClr val="1F9E59"/>
                </a:solidFill>
              </a:rPr>
              <a:t>Madurai,</a:t>
            </a:r>
            <a:r>
              <a:rPr sz="2700" spc="240" dirty="0">
                <a:solidFill>
                  <a:srgbClr val="1F9E59"/>
                </a:solidFill>
              </a:rPr>
              <a:t> </a:t>
            </a:r>
            <a:r>
              <a:rPr sz="2700" dirty="0">
                <a:solidFill>
                  <a:srgbClr val="05A857"/>
                </a:solidFill>
              </a:rPr>
              <a:t>Nawabs</a:t>
            </a:r>
            <a:r>
              <a:rPr sz="2700" spc="275" dirty="0">
                <a:solidFill>
                  <a:srgbClr val="05A857"/>
                </a:solidFill>
              </a:rPr>
              <a:t> </a:t>
            </a:r>
            <a:r>
              <a:rPr sz="2700" dirty="0">
                <a:solidFill>
                  <a:srgbClr val="13974D"/>
                </a:solidFill>
              </a:rPr>
              <a:t>of</a:t>
            </a:r>
            <a:r>
              <a:rPr sz="2700" spc="90" dirty="0">
                <a:solidFill>
                  <a:srgbClr val="13974D"/>
                </a:solidFill>
              </a:rPr>
              <a:t> </a:t>
            </a:r>
            <a:r>
              <a:rPr sz="2700" spc="-10" dirty="0">
                <a:solidFill>
                  <a:srgbClr val="18A156"/>
                </a:solidFill>
              </a:rPr>
              <a:t>Arcot.</a:t>
            </a:r>
            <a:endParaRPr sz="2700" dirty="0"/>
          </a:p>
          <a:p>
            <a:pPr marL="367665" marR="5080" indent="-351790">
              <a:lnSpc>
                <a:spcPct val="104299"/>
              </a:lnSpc>
              <a:spcBef>
                <a:spcPts val="630"/>
              </a:spcBef>
              <a:buClr>
                <a:srgbClr val="08B150"/>
              </a:buClr>
              <a:buChar char="•"/>
              <a:tabLst>
                <a:tab pos="372745" algn="l"/>
              </a:tabLst>
            </a:pPr>
            <a:r>
              <a:rPr sz="2700" dirty="0">
                <a:solidFill>
                  <a:srgbClr val="2A9E5B"/>
                </a:solidFill>
              </a:rPr>
              <a:t>Towards</a:t>
            </a:r>
            <a:r>
              <a:rPr sz="2700" spc="254" dirty="0">
                <a:solidFill>
                  <a:srgbClr val="2A9E5B"/>
                </a:solidFill>
              </a:rPr>
              <a:t> </a:t>
            </a:r>
            <a:r>
              <a:rPr sz="2700" dirty="0">
                <a:solidFill>
                  <a:srgbClr val="0F9954"/>
                </a:solidFill>
              </a:rPr>
              <a:t>the</a:t>
            </a:r>
            <a:r>
              <a:rPr sz="2700" spc="114" dirty="0">
                <a:solidFill>
                  <a:srgbClr val="0F9954"/>
                </a:solidFill>
              </a:rPr>
              <a:t> </a:t>
            </a:r>
            <a:r>
              <a:rPr sz="2700" dirty="0">
                <a:solidFill>
                  <a:srgbClr val="1FA757"/>
                </a:solidFill>
              </a:rPr>
              <a:t>end</a:t>
            </a:r>
            <a:r>
              <a:rPr sz="2700" spc="105" dirty="0">
                <a:solidFill>
                  <a:srgbClr val="1FA757"/>
                </a:solidFill>
              </a:rPr>
              <a:t> </a:t>
            </a:r>
            <a:r>
              <a:rPr sz="2700" dirty="0">
                <a:solidFill>
                  <a:srgbClr val="15994F"/>
                </a:solidFill>
              </a:rPr>
              <a:t>of</a:t>
            </a:r>
            <a:r>
              <a:rPr sz="2700" spc="30" dirty="0">
                <a:solidFill>
                  <a:srgbClr val="15994F"/>
                </a:solidFill>
              </a:rPr>
              <a:t> </a:t>
            </a:r>
            <a:r>
              <a:rPr sz="2700" dirty="0">
                <a:solidFill>
                  <a:srgbClr val="1A9556"/>
                </a:solidFill>
              </a:rPr>
              <a:t>the</a:t>
            </a:r>
            <a:r>
              <a:rPr sz="2700" spc="65" dirty="0">
                <a:solidFill>
                  <a:srgbClr val="1A9556"/>
                </a:solidFill>
              </a:rPr>
              <a:t> </a:t>
            </a:r>
            <a:r>
              <a:rPr sz="2700" dirty="0">
                <a:solidFill>
                  <a:srgbClr val="1A9E59"/>
                </a:solidFill>
              </a:rPr>
              <a:t>sixteenth</a:t>
            </a:r>
            <a:r>
              <a:rPr sz="2700" spc="245" dirty="0">
                <a:solidFill>
                  <a:srgbClr val="1A9E59"/>
                </a:solidFill>
              </a:rPr>
              <a:t> </a:t>
            </a:r>
            <a:r>
              <a:rPr sz="2700" dirty="0">
                <a:solidFill>
                  <a:srgbClr val="1DA756"/>
                </a:solidFill>
              </a:rPr>
              <a:t>century,</a:t>
            </a:r>
            <a:r>
              <a:rPr sz="2700" spc="235" dirty="0">
                <a:solidFill>
                  <a:srgbClr val="1DA756"/>
                </a:solidFill>
              </a:rPr>
              <a:t> </a:t>
            </a:r>
            <a:r>
              <a:rPr sz="2700" dirty="0">
                <a:solidFill>
                  <a:srgbClr val="119C57"/>
                </a:solidFill>
              </a:rPr>
              <a:t>the</a:t>
            </a:r>
            <a:r>
              <a:rPr sz="2700" spc="85" dirty="0">
                <a:solidFill>
                  <a:srgbClr val="119C57"/>
                </a:solidFill>
              </a:rPr>
              <a:t> </a:t>
            </a:r>
            <a:r>
              <a:rPr sz="2700" spc="-10" dirty="0">
                <a:solidFill>
                  <a:srgbClr val="2AA15E"/>
                </a:solidFill>
              </a:rPr>
              <a:t>Pandya 	</a:t>
            </a:r>
            <a:r>
              <a:rPr sz="2650" dirty="0">
                <a:solidFill>
                  <a:srgbClr val="1CA356"/>
                </a:solidFill>
              </a:rPr>
              <a:t>dynasty</a:t>
            </a:r>
            <a:r>
              <a:rPr sz="2650" spc="465" dirty="0">
                <a:solidFill>
                  <a:srgbClr val="1CA356"/>
                </a:solidFill>
              </a:rPr>
              <a:t> </a:t>
            </a:r>
            <a:r>
              <a:rPr sz="2650" dirty="0">
                <a:solidFill>
                  <a:srgbClr val="1FA15D"/>
                </a:solidFill>
              </a:rPr>
              <a:t>suddenly</a:t>
            </a:r>
            <a:r>
              <a:rPr sz="2650" spc="490" dirty="0">
                <a:solidFill>
                  <a:srgbClr val="1FA15D"/>
                </a:solidFill>
              </a:rPr>
              <a:t> </a:t>
            </a:r>
            <a:r>
              <a:rPr sz="2650" dirty="0">
                <a:solidFill>
                  <a:srgbClr val="2AA164"/>
                </a:solidFill>
              </a:rPr>
              <a:t>disappeared</a:t>
            </a:r>
            <a:r>
              <a:rPr sz="2650" spc="555" dirty="0">
                <a:solidFill>
                  <a:srgbClr val="2AA164"/>
                </a:solidFill>
              </a:rPr>
              <a:t> </a:t>
            </a:r>
            <a:r>
              <a:rPr sz="2650" dirty="0">
                <a:solidFill>
                  <a:srgbClr val="2F9762"/>
                </a:solidFill>
              </a:rPr>
              <a:t>from</a:t>
            </a:r>
            <a:r>
              <a:rPr sz="2650" spc="350" dirty="0">
                <a:solidFill>
                  <a:srgbClr val="2F9762"/>
                </a:solidFill>
              </a:rPr>
              <a:t> </a:t>
            </a:r>
            <a:r>
              <a:rPr sz="2650" dirty="0">
                <a:solidFill>
                  <a:srgbClr val="289C60"/>
                </a:solidFill>
              </a:rPr>
              <a:t>Indian</a:t>
            </a:r>
            <a:r>
              <a:rPr sz="2650" spc="475" dirty="0">
                <a:solidFill>
                  <a:srgbClr val="289C60"/>
                </a:solidFill>
              </a:rPr>
              <a:t> </a:t>
            </a:r>
            <a:r>
              <a:rPr sz="2650" spc="-10" dirty="0">
                <a:solidFill>
                  <a:srgbClr val="1F9E59"/>
                </a:solidFill>
              </a:rPr>
              <a:t>historical 	</a:t>
            </a:r>
            <a:r>
              <a:rPr sz="2750" dirty="0">
                <a:solidFill>
                  <a:srgbClr val="1A9C59"/>
                </a:solidFill>
              </a:rPr>
              <a:t>scene</a:t>
            </a:r>
            <a:r>
              <a:rPr sz="2750" spc="90" dirty="0">
                <a:solidFill>
                  <a:srgbClr val="1A9C59"/>
                </a:solidFill>
              </a:rPr>
              <a:t> </a:t>
            </a:r>
            <a:r>
              <a:rPr sz="2750" spc="-10" dirty="0">
                <a:solidFill>
                  <a:srgbClr val="3A9764"/>
                </a:solidFill>
              </a:rPr>
              <a:t>forever.</a:t>
            </a:r>
            <a:endParaRPr sz="275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74662" y="1106"/>
            <a:ext cx="5963920" cy="123253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34"/>
              </a:spcBef>
            </a:pPr>
            <a:r>
              <a:rPr sz="3600" i="0" spc="-20" dirty="0">
                <a:solidFill>
                  <a:srgbClr val="BA0100"/>
                </a:solidFill>
                <a:latin typeface="Arial MT"/>
                <a:cs typeface="Arial MT"/>
              </a:rPr>
              <a:t>Pandya</a:t>
            </a:r>
            <a:r>
              <a:rPr sz="3600" i="0" spc="-150" dirty="0">
                <a:solidFill>
                  <a:srgbClr val="BA0100"/>
                </a:solidFill>
                <a:latin typeface="Arial MT"/>
                <a:cs typeface="Arial MT"/>
              </a:rPr>
              <a:t> </a:t>
            </a:r>
            <a:r>
              <a:rPr sz="3600" i="0" spc="-10" dirty="0">
                <a:solidFill>
                  <a:srgbClr val="B80500"/>
                </a:solidFill>
                <a:latin typeface="Arial MT"/>
                <a:cs typeface="Arial MT"/>
              </a:rPr>
              <a:t>Dynasty</a:t>
            </a:r>
            <a:endParaRPr sz="360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345"/>
              </a:spcBef>
              <a:tabLst>
                <a:tab pos="4012565" algn="l"/>
              </a:tabLst>
            </a:pPr>
            <a:r>
              <a:rPr sz="3750" i="0" dirty="0">
                <a:solidFill>
                  <a:srgbClr val="C10107"/>
                </a:solidFill>
                <a:latin typeface="Arial MT"/>
                <a:cs typeface="Arial MT"/>
              </a:rPr>
              <a:t>(around</a:t>
            </a:r>
            <a:r>
              <a:rPr sz="3750" i="0" spc="25" dirty="0">
                <a:solidFill>
                  <a:srgbClr val="C10107"/>
                </a:solidFill>
                <a:latin typeface="Arial MT"/>
                <a:cs typeface="Arial MT"/>
              </a:rPr>
              <a:t> </a:t>
            </a:r>
            <a:r>
              <a:rPr sz="3750" i="0" spc="-45" dirty="0">
                <a:solidFill>
                  <a:srgbClr val="BA0503"/>
                </a:solidFill>
                <a:latin typeface="Arial MT"/>
                <a:cs typeface="Arial MT"/>
              </a:rPr>
              <a:t>300</a:t>
            </a:r>
            <a:r>
              <a:rPr sz="3750" i="0" spc="-130" dirty="0">
                <a:solidFill>
                  <a:srgbClr val="BA0503"/>
                </a:solidFill>
                <a:latin typeface="Arial MT"/>
                <a:cs typeface="Arial MT"/>
              </a:rPr>
              <a:t> </a:t>
            </a:r>
            <a:r>
              <a:rPr sz="3750" i="0" spc="-340" dirty="0">
                <a:solidFill>
                  <a:srgbClr val="BF0300"/>
                </a:solidFill>
                <a:latin typeface="Arial MT"/>
                <a:cs typeface="Arial MT"/>
              </a:rPr>
              <a:t>B.C</a:t>
            </a:r>
            <a:r>
              <a:rPr sz="3750" i="0" spc="-114" dirty="0">
                <a:solidFill>
                  <a:srgbClr val="BF0300"/>
                </a:solidFill>
                <a:latin typeface="Arial MT"/>
                <a:cs typeface="Arial MT"/>
              </a:rPr>
              <a:t> </a:t>
            </a:r>
            <a:r>
              <a:rPr sz="3750" i="0" spc="-280" dirty="0">
                <a:solidFill>
                  <a:srgbClr val="BF0003"/>
                </a:solidFill>
                <a:latin typeface="Arial MT"/>
                <a:cs typeface="Arial MT"/>
              </a:rPr>
              <a:t>to</a:t>
            </a:r>
            <a:r>
              <a:rPr sz="3750" i="0" dirty="0">
                <a:solidFill>
                  <a:srgbClr val="BF0003"/>
                </a:solidFill>
                <a:latin typeface="Arial MT"/>
                <a:cs typeface="Arial MT"/>
              </a:rPr>
              <a:t>	</a:t>
            </a:r>
            <a:r>
              <a:rPr sz="3750" i="0" dirty="0">
                <a:solidFill>
                  <a:srgbClr val="BA0300"/>
                </a:solidFill>
                <a:latin typeface="Arial MT"/>
                <a:cs typeface="Arial MT"/>
              </a:rPr>
              <a:t>1378</a:t>
            </a:r>
            <a:r>
              <a:rPr sz="3750" i="0" spc="-220" dirty="0">
                <a:solidFill>
                  <a:srgbClr val="BA0300"/>
                </a:solidFill>
                <a:latin typeface="Arial MT"/>
                <a:cs typeface="Arial MT"/>
              </a:rPr>
              <a:t> </a:t>
            </a:r>
            <a:r>
              <a:rPr sz="3750" i="0" spc="-114" dirty="0">
                <a:solidFill>
                  <a:srgbClr val="B60000"/>
                </a:solidFill>
                <a:latin typeface="Arial MT"/>
                <a:cs typeface="Arial MT"/>
              </a:rPr>
              <a:t>AD)</a:t>
            </a:r>
            <a:endParaRPr sz="375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1453" y="1613990"/>
            <a:ext cx="8361680" cy="4557395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372110" marR="5080" indent="-351155">
              <a:lnSpc>
                <a:spcPct val="102200"/>
              </a:lnSpc>
              <a:spcBef>
                <a:spcPts val="30"/>
              </a:spcBef>
              <a:buChar char="•"/>
              <a:tabLst>
                <a:tab pos="372110" algn="l"/>
                <a:tab pos="440055" algn="l"/>
              </a:tabLst>
            </a:pPr>
            <a:r>
              <a:rPr sz="2350" dirty="0">
                <a:solidFill>
                  <a:srgbClr val="03AC54"/>
                </a:solidFill>
                <a:latin typeface="Calibri"/>
                <a:cs typeface="Calibri"/>
              </a:rPr>
              <a:t>	</a:t>
            </a:r>
            <a:r>
              <a:rPr sz="2350" dirty="0">
                <a:solidFill>
                  <a:srgbClr val="33935D"/>
                </a:solidFill>
                <a:latin typeface="Calibri"/>
                <a:cs typeface="Calibri"/>
              </a:rPr>
              <a:t>They</a:t>
            </a:r>
            <a:r>
              <a:rPr sz="2350" spc="85" dirty="0">
                <a:solidFill>
                  <a:srgbClr val="33935D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8A159"/>
                </a:solidFill>
                <a:latin typeface="Calibri"/>
                <a:cs typeface="Calibri"/>
              </a:rPr>
              <a:t>were</a:t>
            </a:r>
            <a:r>
              <a:rPr sz="2350" spc="45" dirty="0">
                <a:solidFill>
                  <a:srgbClr val="18A159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69E60"/>
                </a:solidFill>
                <a:latin typeface="Calibri"/>
                <a:cs typeface="Calibri"/>
              </a:rPr>
              <a:t>the</a:t>
            </a:r>
            <a:r>
              <a:rPr sz="2350" spc="10" dirty="0">
                <a:solidFill>
                  <a:srgbClr val="269E60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B9356"/>
                </a:solidFill>
                <a:latin typeface="Calibri"/>
                <a:cs typeface="Calibri"/>
              </a:rPr>
              <a:t>longest</a:t>
            </a:r>
            <a:r>
              <a:rPr sz="2350" spc="80" dirty="0">
                <a:solidFill>
                  <a:srgbClr val="2B9356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69A59"/>
                </a:solidFill>
                <a:latin typeface="Calibri"/>
                <a:cs typeface="Calibri"/>
              </a:rPr>
              <a:t>ruling</a:t>
            </a:r>
            <a:r>
              <a:rPr sz="2350" spc="10" dirty="0">
                <a:solidFill>
                  <a:srgbClr val="269A59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88C52"/>
                </a:solidFill>
                <a:latin typeface="Calibri"/>
                <a:cs typeface="Calibri"/>
              </a:rPr>
              <a:t>dynasty</a:t>
            </a:r>
            <a:r>
              <a:rPr sz="2350" spc="75" dirty="0">
                <a:solidFill>
                  <a:srgbClr val="288C52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39C5D"/>
                </a:solidFill>
                <a:latin typeface="Calibri"/>
                <a:cs typeface="Calibri"/>
              </a:rPr>
              <a:t>of</a:t>
            </a:r>
            <a:r>
              <a:rPr sz="2350" spc="35" dirty="0">
                <a:solidFill>
                  <a:srgbClr val="239C5D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D9560"/>
                </a:solidFill>
                <a:latin typeface="Calibri"/>
                <a:cs typeface="Calibri"/>
              </a:rPr>
              <a:t>Indian</a:t>
            </a:r>
            <a:r>
              <a:rPr sz="2350" spc="70" dirty="0">
                <a:solidFill>
                  <a:srgbClr val="2D9560"/>
                </a:solidFill>
                <a:latin typeface="Calibri"/>
                <a:cs typeface="Calibri"/>
              </a:rPr>
              <a:t> </a:t>
            </a:r>
            <a:r>
              <a:rPr sz="2350" spc="-10" dirty="0">
                <a:solidFill>
                  <a:srgbClr val="2F935D"/>
                </a:solidFill>
                <a:latin typeface="Calibri"/>
                <a:cs typeface="Calibri"/>
              </a:rPr>
              <a:t>history.</a:t>
            </a:r>
            <a:r>
              <a:rPr sz="2350" spc="40" dirty="0">
                <a:solidFill>
                  <a:srgbClr val="2F935D"/>
                </a:solidFill>
                <a:latin typeface="Calibri"/>
                <a:cs typeface="Calibri"/>
              </a:rPr>
              <a:t> </a:t>
            </a:r>
            <a:r>
              <a:rPr sz="2350" spc="-20" dirty="0">
                <a:solidFill>
                  <a:srgbClr val="2F9360"/>
                </a:solidFill>
                <a:latin typeface="Calibri"/>
                <a:cs typeface="Calibri"/>
              </a:rPr>
              <a:t>They </a:t>
            </a:r>
            <a:r>
              <a:rPr sz="2350" dirty="0">
                <a:solidFill>
                  <a:srgbClr val="2F935D"/>
                </a:solidFill>
                <a:latin typeface="Calibri"/>
                <a:cs typeface="Calibri"/>
              </a:rPr>
              <a:t>ruled</a:t>
            </a:r>
            <a:r>
              <a:rPr sz="2350" spc="60" dirty="0">
                <a:solidFill>
                  <a:srgbClr val="2F935D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69354"/>
                </a:solidFill>
                <a:latin typeface="Calibri"/>
                <a:cs typeface="Calibri"/>
              </a:rPr>
              <a:t>the</a:t>
            </a:r>
            <a:r>
              <a:rPr sz="2350" spc="50" dirty="0">
                <a:solidFill>
                  <a:srgbClr val="269354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F994F"/>
                </a:solidFill>
                <a:latin typeface="Calibri"/>
                <a:cs typeface="Calibri"/>
              </a:rPr>
              <a:t>southern</a:t>
            </a:r>
            <a:r>
              <a:rPr sz="2350" spc="60" dirty="0">
                <a:solidFill>
                  <a:srgbClr val="1F994F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F9067"/>
                </a:solidFill>
                <a:latin typeface="Calibri"/>
                <a:cs typeface="Calibri"/>
              </a:rPr>
              <a:t>most</a:t>
            </a:r>
            <a:r>
              <a:rPr sz="2350" spc="30" dirty="0">
                <a:solidFill>
                  <a:srgbClr val="2F9067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8A152"/>
                </a:solidFill>
                <a:latin typeface="Calibri"/>
                <a:cs typeface="Calibri"/>
              </a:rPr>
              <a:t>part</a:t>
            </a:r>
            <a:r>
              <a:rPr sz="2350" spc="30" dirty="0">
                <a:solidFill>
                  <a:srgbClr val="18A152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89C66"/>
                </a:solidFill>
                <a:latin typeface="Calibri"/>
                <a:cs typeface="Calibri"/>
              </a:rPr>
              <a:t>of</a:t>
            </a:r>
            <a:r>
              <a:rPr sz="2350" spc="-5" dirty="0">
                <a:solidFill>
                  <a:srgbClr val="289C66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F935E"/>
                </a:solidFill>
                <a:latin typeface="Calibri"/>
                <a:cs typeface="Calibri"/>
              </a:rPr>
              <a:t>India</a:t>
            </a:r>
            <a:r>
              <a:rPr sz="2350" spc="70" dirty="0">
                <a:solidFill>
                  <a:srgbClr val="2F935E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19C59"/>
                </a:solidFill>
                <a:latin typeface="Calibri"/>
                <a:cs typeface="Calibri"/>
              </a:rPr>
              <a:t>and</a:t>
            </a:r>
            <a:r>
              <a:rPr sz="2350" spc="50" dirty="0">
                <a:solidFill>
                  <a:srgbClr val="219C59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F934F"/>
                </a:solidFill>
                <a:latin typeface="Calibri"/>
                <a:cs typeface="Calibri"/>
              </a:rPr>
              <a:t>their</a:t>
            </a:r>
            <a:r>
              <a:rPr sz="2350" spc="45" dirty="0">
                <a:solidFill>
                  <a:srgbClr val="1F934F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D9362"/>
                </a:solidFill>
                <a:latin typeface="Calibri"/>
                <a:cs typeface="Calibri"/>
              </a:rPr>
              <a:t>main</a:t>
            </a:r>
            <a:r>
              <a:rPr sz="2350" spc="70" dirty="0">
                <a:solidFill>
                  <a:srgbClr val="2D9362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3975D"/>
                </a:solidFill>
                <a:latin typeface="Calibri"/>
                <a:cs typeface="Calibri"/>
              </a:rPr>
              <a:t>capital</a:t>
            </a:r>
            <a:r>
              <a:rPr sz="2350" spc="85" dirty="0">
                <a:solidFill>
                  <a:srgbClr val="23975D"/>
                </a:solidFill>
                <a:latin typeface="Calibri"/>
                <a:cs typeface="Calibri"/>
              </a:rPr>
              <a:t> </a:t>
            </a:r>
            <a:r>
              <a:rPr sz="2350" spc="-25" dirty="0">
                <a:solidFill>
                  <a:srgbClr val="239E5D"/>
                </a:solidFill>
                <a:latin typeface="Calibri"/>
                <a:cs typeface="Calibri"/>
              </a:rPr>
              <a:t>was </a:t>
            </a:r>
            <a:r>
              <a:rPr sz="2350" dirty="0">
                <a:solidFill>
                  <a:srgbClr val="349762"/>
                </a:solidFill>
                <a:latin typeface="Calibri"/>
                <a:cs typeface="Calibri"/>
              </a:rPr>
              <a:t>Korkai,</a:t>
            </a:r>
            <a:r>
              <a:rPr sz="2350" spc="15" dirty="0">
                <a:solidFill>
                  <a:srgbClr val="349762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369762"/>
                </a:solidFill>
                <a:latin typeface="Calibri"/>
                <a:cs typeface="Calibri"/>
              </a:rPr>
              <a:t>from</a:t>
            </a:r>
            <a:r>
              <a:rPr sz="2350" spc="20" dirty="0">
                <a:solidFill>
                  <a:srgbClr val="369762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0FA14B"/>
                </a:solidFill>
                <a:latin typeface="Calibri"/>
                <a:cs typeface="Calibri"/>
              </a:rPr>
              <a:t>where</a:t>
            </a:r>
            <a:r>
              <a:rPr sz="2350" spc="50" dirty="0">
                <a:solidFill>
                  <a:srgbClr val="0FA14B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89A5B"/>
                </a:solidFill>
                <a:latin typeface="Calibri"/>
                <a:cs typeface="Calibri"/>
              </a:rPr>
              <a:t>they</a:t>
            </a:r>
            <a:r>
              <a:rPr sz="2350" spc="40" dirty="0">
                <a:solidFill>
                  <a:srgbClr val="289A5B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319362"/>
                </a:solidFill>
                <a:latin typeface="Calibri"/>
                <a:cs typeface="Calibri"/>
              </a:rPr>
              <a:t>ruled</a:t>
            </a:r>
            <a:r>
              <a:rPr sz="2350" spc="45" dirty="0">
                <a:solidFill>
                  <a:srgbClr val="319362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39759"/>
                </a:solidFill>
                <a:latin typeface="Calibri"/>
                <a:cs typeface="Calibri"/>
              </a:rPr>
              <a:t>their</a:t>
            </a:r>
            <a:r>
              <a:rPr sz="2350" spc="25" dirty="0">
                <a:solidFill>
                  <a:srgbClr val="239759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19C60"/>
                </a:solidFill>
                <a:latin typeface="Calibri"/>
                <a:cs typeface="Calibri"/>
              </a:rPr>
              <a:t>country</a:t>
            </a:r>
            <a:r>
              <a:rPr sz="2350" spc="45" dirty="0">
                <a:solidFill>
                  <a:srgbClr val="219C60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34995B"/>
                </a:solidFill>
                <a:latin typeface="Calibri"/>
                <a:cs typeface="Calibri"/>
              </a:rPr>
              <a:t>Pandya</a:t>
            </a:r>
            <a:r>
              <a:rPr sz="2350" spc="80" dirty="0">
                <a:solidFill>
                  <a:srgbClr val="34995B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0AAC4F"/>
                </a:solidFill>
                <a:latin typeface="Calibri"/>
                <a:cs typeface="Calibri"/>
              </a:rPr>
              <a:t>Nadu.</a:t>
            </a:r>
            <a:r>
              <a:rPr sz="2350" spc="-15" dirty="0">
                <a:solidFill>
                  <a:srgbClr val="0AAC4F"/>
                </a:solidFill>
                <a:latin typeface="Calibri"/>
                <a:cs typeface="Calibri"/>
              </a:rPr>
              <a:t> </a:t>
            </a:r>
            <a:r>
              <a:rPr sz="2350" spc="-10" dirty="0">
                <a:solidFill>
                  <a:srgbClr val="2A9359"/>
                </a:solidFill>
                <a:latin typeface="Calibri"/>
                <a:cs typeface="Calibri"/>
              </a:rPr>
              <a:t>Korkai </a:t>
            </a:r>
            <a:r>
              <a:rPr sz="2350" dirty="0">
                <a:solidFill>
                  <a:srgbClr val="16A356"/>
                </a:solidFill>
                <a:latin typeface="Calibri"/>
                <a:cs typeface="Calibri"/>
              </a:rPr>
              <a:t>was</a:t>
            </a:r>
            <a:r>
              <a:rPr sz="2350" spc="-25" dirty="0">
                <a:solidFill>
                  <a:srgbClr val="16A356"/>
                </a:solidFill>
                <a:latin typeface="Calibri"/>
                <a:cs typeface="Calibri"/>
              </a:rPr>
              <a:t> </a:t>
            </a:r>
            <a:r>
              <a:rPr sz="2350" spc="55" dirty="0">
                <a:solidFill>
                  <a:srgbClr val="16A062"/>
                </a:solidFill>
                <a:latin typeface="Calibri"/>
                <a:cs typeface="Calibri"/>
              </a:rPr>
              <a:t>a</a:t>
            </a:r>
            <a:r>
              <a:rPr sz="2350" spc="-70" dirty="0">
                <a:solidFill>
                  <a:srgbClr val="16A062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A9564"/>
                </a:solidFill>
                <a:latin typeface="Calibri"/>
                <a:cs typeface="Calibri"/>
              </a:rPr>
              <a:t>seaport</a:t>
            </a:r>
            <a:r>
              <a:rPr sz="2350" spc="95" dirty="0">
                <a:solidFill>
                  <a:srgbClr val="2A9564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F9767"/>
                </a:solidFill>
                <a:latin typeface="Calibri"/>
                <a:cs typeface="Calibri"/>
              </a:rPr>
              <a:t>situated</a:t>
            </a:r>
            <a:r>
              <a:rPr sz="2350" spc="130" dirty="0">
                <a:solidFill>
                  <a:srgbClr val="2F9767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AA566"/>
                </a:solidFill>
                <a:latin typeface="Calibri"/>
                <a:cs typeface="Calibri"/>
              </a:rPr>
              <a:t>on</a:t>
            </a:r>
            <a:r>
              <a:rPr sz="2350" spc="10" dirty="0">
                <a:solidFill>
                  <a:srgbClr val="2AA566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69E64"/>
                </a:solidFill>
                <a:latin typeface="Calibri"/>
                <a:cs typeface="Calibri"/>
              </a:rPr>
              <a:t>the</a:t>
            </a:r>
            <a:r>
              <a:rPr sz="2350" spc="-25" dirty="0">
                <a:solidFill>
                  <a:srgbClr val="269E64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89A5B"/>
                </a:solidFill>
                <a:latin typeface="Calibri"/>
                <a:cs typeface="Calibri"/>
              </a:rPr>
              <a:t>southernmost</a:t>
            </a:r>
            <a:r>
              <a:rPr sz="2350" spc="260" dirty="0">
                <a:solidFill>
                  <a:srgbClr val="289A5B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1A060"/>
                </a:solidFill>
                <a:latin typeface="Calibri"/>
                <a:cs typeface="Calibri"/>
              </a:rPr>
              <a:t>tip</a:t>
            </a:r>
            <a:r>
              <a:rPr sz="2350" spc="25" dirty="0">
                <a:solidFill>
                  <a:srgbClr val="21A060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39C52"/>
                </a:solidFill>
                <a:latin typeface="Calibri"/>
                <a:cs typeface="Calibri"/>
              </a:rPr>
              <a:t>of</a:t>
            </a:r>
            <a:r>
              <a:rPr sz="2350" spc="10" dirty="0">
                <a:solidFill>
                  <a:srgbClr val="239C52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FA369"/>
                </a:solidFill>
                <a:latin typeface="Calibri"/>
                <a:cs typeface="Calibri"/>
              </a:rPr>
              <a:t>the</a:t>
            </a:r>
            <a:r>
              <a:rPr sz="2350" spc="10" dirty="0">
                <a:solidFill>
                  <a:srgbClr val="1FA369"/>
                </a:solidFill>
                <a:latin typeface="Calibri"/>
                <a:cs typeface="Calibri"/>
              </a:rPr>
              <a:t> </a:t>
            </a:r>
            <a:r>
              <a:rPr sz="2350" spc="-10" dirty="0">
                <a:solidFill>
                  <a:srgbClr val="389362"/>
                </a:solidFill>
                <a:latin typeface="Calibri"/>
                <a:cs typeface="Calibri"/>
              </a:rPr>
              <a:t>Indian </a:t>
            </a:r>
            <a:r>
              <a:rPr sz="2350" dirty="0">
                <a:solidFill>
                  <a:srgbClr val="2D905E"/>
                </a:solidFill>
                <a:latin typeface="Calibri"/>
                <a:cs typeface="Calibri"/>
              </a:rPr>
              <a:t>Peninsula.</a:t>
            </a:r>
            <a:r>
              <a:rPr sz="2350" spc="105" dirty="0">
                <a:solidFill>
                  <a:srgbClr val="2D905E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69744"/>
                </a:solidFill>
                <a:latin typeface="Calibri"/>
                <a:cs typeface="Calibri"/>
              </a:rPr>
              <a:t>Later</a:t>
            </a:r>
            <a:r>
              <a:rPr sz="2350" spc="65" dirty="0">
                <a:solidFill>
                  <a:srgbClr val="169744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8905B"/>
                </a:solidFill>
                <a:latin typeface="Calibri"/>
                <a:cs typeface="Calibri"/>
              </a:rPr>
              <a:t>it</a:t>
            </a:r>
            <a:r>
              <a:rPr sz="2350" spc="-75" dirty="0">
                <a:solidFill>
                  <a:srgbClr val="28905B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1A159"/>
                </a:solidFill>
                <a:latin typeface="Calibri"/>
                <a:cs typeface="Calibri"/>
              </a:rPr>
              <a:t>was</a:t>
            </a:r>
            <a:r>
              <a:rPr sz="2350" spc="-25" dirty="0">
                <a:solidFill>
                  <a:srgbClr val="11A159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88C59"/>
                </a:solidFill>
                <a:latin typeface="Calibri"/>
                <a:cs typeface="Calibri"/>
              </a:rPr>
              <a:t>moved</a:t>
            </a:r>
            <a:r>
              <a:rPr sz="2350" spc="85" dirty="0">
                <a:solidFill>
                  <a:srgbClr val="288C59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F9E62"/>
                </a:solidFill>
                <a:latin typeface="Calibri"/>
                <a:cs typeface="Calibri"/>
              </a:rPr>
              <a:t>to</a:t>
            </a:r>
            <a:r>
              <a:rPr sz="2350" spc="-10" dirty="0">
                <a:solidFill>
                  <a:srgbClr val="1F9E62"/>
                </a:solidFill>
                <a:latin typeface="Calibri"/>
                <a:cs typeface="Calibri"/>
              </a:rPr>
              <a:t> </a:t>
            </a:r>
            <a:r>
              <a:rPr sz="2350" spc="-10" dirty="0">
                <a:solidFill>
                  <a:srgbClr val="18A15B"/>
                </a:solidFill>
                <a:latin typeface="Calibri"/>
                <a:cs typeface="Calibri"/>
              </a:rPr>
              <a:t>Madurai.</a:t>
            </a:r>
            <a:endParaRPr sz="2350" dirty="0">
              <a:latin typeface="Calibri"/>
              <a:cs typeface="Calibri"/>
            </a:endParaRPr>
          </a:p>
          <a:p>
            <a:pPr marL="372745" indent="-360045">
              <a:lnSpc>
                <a:spcPct val="100000"/>
              </a:lnSpc>
              <a:spcBef>
                <a:spcPts val="625"/>
              </a:spcBef>
              <a:buClr>
                <a:srgbClr val="00AA4B"/>
              </a:buClr>
              <a:buChar char="•"/>
              <a:tabLst>
                <a:tab pos="372745" algn="l"/>
              </a:tabLst>
            </a:pPr>
            <a:r>
              <a:rPr sz="2350" dirty="0">
                <a:solidFill>
                  <a:srgbClr val="339360"/>
                </a:solidFill>
                <a:latin typeface="Calibri"/>
                <a:cs typeface="Calibri"/>
              </a:rPr>
              <a:t>First </a:t>
            </a:r>
            <a:r>
              <a:rPr sz="2350" dirty="0">
                <a:solidFill>
                  <a:srgbClr val="349560"/>
                </a:solidFill>
                <a:latin typeface="Calibri"/>
                <a:cs typeface="Calibri"/>
              </a:rPr>
              <a:t>Indian</a:t>
            </a:r>
            <a:r>
              <a:rPr sz="2350" spc="90" dirty="0">
                <a:solidFill>
                  <a:srgbClr val="349560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89C4F"/>
                </a:solidFill>
                <a:latin typeface="Calibri"/>
                <a:cs typeface="Calibri"/>
              </a:rPr>
              <a:t>Ambassador</a:t>
            </a:r>
            <a:r>
              <a:rPr sz="2350" spc="170" dirty="0">
                <a:solidFill>
                  <a:srgbClr val="189C4F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3A935D"/>
                </a:solidFill>
                <a:latin typeface="Calibri"/>
                <a:cs typeface="Calibri"/>
              </a:rPr>
              <a:t>from</a:t>
            </a:r>
            <a:r>
              <a:rPr sz="2350" spc="-10" dirty="0">
                <a:solidFill>
                  <a:srgbClr val="3A935D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F9764"/>
                </a:solidFill>
                <a:latin typeface="Calibri"/>
                <a:cs typeface="Calibri"/>
              </a:rPr>
              <a:t>Pandya</a:t>
            </a:r>
            <a:r>
              <a:rPr sz="2350" spc="30" dirty="0">
                <a:solidFill>
                  <a:srgbClr val="2F9764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39752"/>
                </a:solidFill>
                <a:latin typeface="Calibri"/>
                <a:cs typeface="Calibri"/>
              </a:rPr>
              <a:t>Dynasty</a:t>
            </a:r>
            <a:r>
              <a:rPr sz="2350" spc="60" dirty="0">
                <a:solidFill>
                  <a:srgbClr val="239752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69A5D"/>
                </a:solidFill>
                <a:latin typeface="Calibri"/>
                <a:cs typeface="Calibri"/>
              </a:rPr>
              <a:t>is</a:t>
            </a:r>
            <a:r>
              <a:rPr sz="2350" spc="-55" dirty="0">
                <a:solidFill>
                  <a:srgbClr val="269A5D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A9C57"/>
                </a:solidFill>
                <a:latin typeface="Calibri"/>
                <a:cs typeface="Calibri"/>
              </a:rPr>
              <a:t>sent</a:t>
            </a:r>
            <a:r>
              <a:rPr sz="2350" spc="20" dirty="0">
                <a:solidFill>
                  <a:srgbClr val="2A9C57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8A75D"/>
                </a:solidFill>
                <a:latin typeface="Calibri"/>
                <a:cs typeface="Calibri"/>
              </a:rPr>
              <a:t>to</a:t>
            </a:r>
            <a:r>
              <a:rPr sz="2350" spc="-5" dirty="0">
                <a:solidFill>
                  <a:srgbClr val="28A75D"/>
                </a:solidFill>
                <a:latin typeface="Calibri"/>
                <a:cs typeface="Calibri"/>
              </a:rPr>
              <a:t> </a:t>
            </a:r>
            <a:r>
              <a:rPr sz="2350" spc="-10" dirty="0">
                <a:solidFill>
                  <a:srgbClr val="349E60"/>
                </a:solidFill>
                <a:latin typeface="Calibri"/>
                <a:cs typeface="Calibri"/>
              </a:rPr>
              <a:t>Rome.</a:t>
            </a:r>
            <a:endParaRPr sz="2350" dirty="0">
              <a:latin typeface="Calibri"/>
              <a:cs typeface="Calibri"/>
            </a:endParaRPr>
          </a:p>
          <a:p>
            <a:pPr marL="368935">
              <a:lnSpc>
                <a:spcPct val="100000"/>
              </a:lnSpc>
              <a:spcBef>
                <a:spcPts val="15"/>
              </a:spcBef>
            </a:pPr>
            <a:r>
              <a:rPr sz="2400" dirty="0">
                <a:solidFill>
                  <a:srgbClr val="24975B"/>
                </a:solidFill>
                <a:latin typeface="Calibri"/>
                <a:cs typeface="Calibri"/>
              </a:rPr>
              <a:t>(26</a:t>
            </a:r>
            <a:r>
              <a:rPr sz="2400" spc="-20" dirty="0">
                <a:solidFill>
                  <a:srgbClr val="24975B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1FA15B"/>
                </a:solidFill>
                <a:latin typeface="Calibri"/>
                <a:cs typeface="Calibri"/>
              </a:rPr>
              <a:t>BC).</a:t>
            </a:r>
            <a:endParaRPr sz="2400" dirty="0">
              <a:latin typeface="Calibri"/>
              <a:cs typeface="Calibri"/>
            </a:endParaRPr>
          </a:p>
          <a:p>
            <a:pPr marL="368300" marR="24765" indent="-347345">
              <a:lnSpc>
                <a:spcPct val="101899"/>
              </a:lnSpc>
              <a:spcBef>
                <a:spcPts val="630"/>
              </a:spcBef>
              <a:buClr>
                <a:srgbClr val="00AC50"/>
              </a:buClr>
              <a:buChar char="•"/>
              <a:tabLst>
                <a:tab pos="373380" algn="l"/>
              </a:tabLst>
            </a:pPr>
            <a:r>
              <a:rPr sz="2350" dirty="0">
                <a:solidFill>
                  <a:srgbClr val="2A955D"/>
                </a:solidFill>
                <a:latin typeface="Calibri"/>
                <a:cs typeface="Calibri"/>
              </a:rPr>
              <a:t>The</a:t>
            </a:r>
            <a:r>
              <a:rPr sz="2350" spc="25" dirty="0">
                <a:solidFill>
                  <a:srgbClr val="2A955D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D8E62"/>
                </a:solidFill>
                <a:latin typeface="Calibri"/>
                <a:cs typeface="Calibri"/>
              </a:rPr>
              <a:t>dynasty</a:t>
            </a:r>
            <a:r>
              <a:rPr sz="2350" spc="80" dirty="0">
                <a:solidFill>
                  <a:srgbClr val="2D8E62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89057"/>
                </a:solidFill>
                <a:latin typeface="Calibri"/>
                <a:cs typeface="Calibri"/>
              </a:rPr>
              <a:t>extended</a:t>
            </a:r>
            <a:r>
              <a:rPr sz="2350" spc="50" dirty="0">
                <a:solidFill>
                  <a:srgbClr val="289057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389362"/>
                </a:solidFill>
                <a:latin typeface="Calibri"/>
                <a:cs typeface="Calibri"/>
              </a:rPr>
              <a:t>its</a:t>
            </a:r>
            <a:r>
              <a:rPr sz="2350" spc="-65" dirty="0">
                <a:solidFill>
                  <a:srgbClr val="389362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319362"/>
                </a:solidFill>
                <a:latin typeface="Calibri"/>
                <a:cs typeface="Calibri"/>
              </a:rPr>
              <a:t>power</a:t>
            </a:r>
            <a:r>
              <a:rPr sz="2350" spc="50" dirty="0">
                <a:solidFill>
                  <a:srgbClr val="319362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A9760"/>
                </a:solidFill>
                <a:latin typeface="Calibri"/>
                <a:cs typeface="Calibri"/>
              </a:rPr>
              <a:t>into </a:t>
            </a:r>
            <a:r>
              <a:rPr sz="2350" dirty="0">
                <a:solidFill>
                  <a:srgbClr val="2D995D"/>
                </a:solidFill>
                <a:latin typeface="Calibri"/>
                <a:cs typeface="Calibri"/>
              </a:rPr>
              <a:t>Kerala </a:t>
            </a:r>
            <a:r>
              <a:rPr sz="2350" dirty="0">
                <a:solidFill>
                  <a:srgbClr val="2D9A60"/>
                </a:solidFill>
                <a:latin typeface="Calibri"/>
                <a:cs typeface="Calibri"/>
              </a:rPr>
              <a:t>(southwestern</a:t>
            </a:r>
            <a:r>
              <a:rPr sz="2350" spc="175" dirty="0">
                <a:solidFill>
                  <a:srgbClr val="2D9A60"/>
                </a:solidFill>
                <a:latin typeface="Calibri"/>
                <a:cs typeface="Calibri"/>
              </a:rPr>
              <a:t> </a:t>
            </a:r>
            <a:r>
              <a:rPr sz="2350" spc="-10" dirty="0">
                <a:solidFill>
                  <a:srgbClr val="2F9359"/>
                </a:solidFill>
                <a:latin typeface="Calibri"/>
                <a:cs typeface="Calibri"/>
              </a:rPr>
              <a:t>India) 	</a:t>
            </a:r>
            <a:r>
              <a:rPr sz="2350" dirty="0">
                <a:solidFill>
                  <a:srgbClr val="239A60"/>
                </a:solidFill>
                <a:latin typeface="Calibri"/>
                <a:cs typeface="Calibri"/>
              </a:rPr>
              <a:t>and</a:t>
            </a:r>
            <a:r>
              <a:rPr sz="2350" spc="-15" dirty="0">
                <a:solidFill>
                  <a:srgbClr val="239A60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89A59"/>
                </a:solidFill>
                <a:latin typeface="Calibri"/>
                <a:cs typeface="Calibri"/>
              </a:rPr>
              <a:t>Sri</a:t>
            </a:r>
            <a:r>
              <a:rPr sz="2350" spc="30" dirty="0">
                <a:solidFill>
                  <a:srgbClr val="289A59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F9C57"/>
                </a:solidFill>
                <a:latin typeface="Calibri"/>
                <a:cs typeface="Calibri"/>
              </a:rPr>
              <a:t>Lanka</a:t>
            </a:r>
            <a:r>
              <a:rPr sz="2350" spc="20" dirty="0">
                <a:solidFill>
                  <a:srgbClr val="1F9C57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A9A56"/>
                </a:solidFill>
                <a:latin typeface="Calibri"/>
                <a:cs typeface="Calibri"/>
              </a:rPr>
              <a:t>during</a:t>
            </a:r>
            <a:r>
              <a:rPr sz="2350" spc="145" dirty="0">
                <a:solidFill>
                  <a:srgbClr val="1A9A56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AA059"/>
                </a:solidFill>
                <a:latin typeface="Calibri"/>
                <a:cs typeface="Calibri"/>
              </a:rPr>
              <a:t>the</a:t>
            </a:r>
            <a:r>
              <a:rPr sz="2350" spc="-40" dirty="0">
                <a:solidFill>
                  <a:srgbClr val="2AA059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69760"/>
                </a:solidFill>
                <a:latin typeface="Calibri"/>
                <a:cs typeface="Calibri"/>
              </a:rPr>
              <a:t>reigns</a:t>
            </a:r>
            <a:r>
              <a:rPr sz="2350" spc="100" dirty="0">
                <a:solidFill>
                  <a:srgbClr val="269760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C9757"/>
                </a:solidFill>
                <a:latin typeface="Calibri"/>
                <a:cs typeface="Calibri"/>
              </a:rPr>
              <a:t>of</a:t>
            </a:r>
            <a:r>
              <a:rPr sz="2350" spc="10" dirty="0">
                <a:solidFill>
                  <a:srgbClr val="1C9757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8935B"/>
                </a:solidFill>
                <a:latin typeface="Calibri"/>
                <a:cs typeface="Calibri"/>
              </a:rPr>
              <a:t>kings</a:t>
            </a:r>
            <a:r>
              <a:rPr sz="2350" spc="35" dirty="0">
                <a:solidFill>
                  <a:srgbClr val="28935B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89057"/>
                </a:solidFill>
                <a:latin typeface="Calibri"/>
                <a:cs typeface="Calibri"/>
              </a:rPr>
              <a:t>Kadungon</a:t>
            </a:r>
            <a:r>
              <a:rPr sz="2350" spc="114" dirty="0">
                <a:solidFill>
                  <a:srgbClr val="289057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89960"/>
                </a:solidFill>
                <a:latin typeface="Calibri"/>
                <a:cs typeface="Calibri"/>
              </a:rPr>
              <a:t>(ruled</a:t>
            </a:r>
            <a:r>
              <a:rPr sz="2350" spc="75" dirty="0">
                <a:solidFill>
                  <a:srgbClr val="289960"/>
                </a:solidFill>
                <a:latin typeface="Calibri"/>
                <a:cs typeface="Calibri"/>
              </a:rPr>
              <a:t> </a:t>
            </a:r>
            <a:r>
              <a:rPr sz="2350" spc="-20" dirty="0">
                <a:solidFill>
                  <a:srgbClr val="239C57"/>
                </a:solidFill>
                <a:latin typeface="Calibri"/>
                <a:cs typeface="Calibri"/>
              </a:rPr>
              <a:t>590- 	</a:t>
            </a:r>
            <a:r>
              <a:rPr sz="2350" dirty="0">
                <a:solidFill>
                  <a:srgbClr val="289A60"/>
                </a:solidFill>
                <a:latin typeface="Calibri"/>
                <a:cs typeface="Calibri"/>
              </a:rPr>
              <a:t>620</a:t>
            </a:r>
            <a:r>
              <a:rPr sz="2350" spc="-30" dirty="0">
                <a:solidFill>
                  <a:srgbClr val="289A60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3935B"/>
                </a:solidFill>
                <a:latin typeface="Calibri"/>
                <a:cs typeface="Calibri"/>
              </a:rPr>
              <a:t>A.D),</a:t>
            </a:r>
            <a:r>
              <a:rPr sz="2350" spc="-15" dirty="0">
                <a:solidFill>
                  <a:srgbClr val="23935B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AA750"/>
                </a:solidFill>
                <a:latin typeface="Calibri"/>
                <a:cs typeface="Calibri"/>
              </a:rPr>
              <a:t>Arikesari</a:t>
            </a:r>
            <a:r>
              <a:rPr sz="2350" spc="70" dirty="0">
                <a:solidFill>
                  <a:srgbClr val="1AA750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39A49"/>
                </a:solidFill>
                <a:latin typeface="Calibri"/>
                <a:cs typeface="Calibri"/>
              </a:rPr>
              <a:t>Maravarman</a:t>
            </a:r>
            <a:r>
              <a:rPr sz="2350" spc="165" dirty="0">
                <a:solidFill>
                  <a:srgbClr val="139A49"/>
                </a:solidFill>
                <a:latin typeface="Calibri"/>
                <a:cs typeface="Calibri"/>
              </a:rPr>
              <a:t> </a:t>
            </a:r>
            <a:r>
              <a:rPr sz="2350" spc="-15" dirty="0">
                <a:solidFill>
                  <a:srgbClr val="2D9E5E"/>
                </a:solidFill>
                <a:latin typeface="Calibri"/>
                <a:cs typeface="Calibri"/>
              </a:rPr>
              <a:t>(670-</a:t>
            </a:r>
            <a:r>
              <a:rPr sz="2350" dirty="0">
                <a:solidFill>
                  <a:srgbClr val="2D9E5E"/>
                </a:solidFill>
                <a:latin typeface="Calibri"/>
                <a:cs typeface="Calibri"/>
              </a:rPr>
              <a:t>700</a:t>
            </a:r>
            <a:r>
              <a:rPr sz="2350" spc="114" dirty="0">
                <a:solidFill>
                  <a:srgbClr val="2D9E5E"/>
                </a:solidFill>
                <a:latin typeface="Calibri"/>
                <a:cs typeface="Calibri"/>
              </a:rPr>
              <a:t> </a:t>
            </a:r>
            <a:r>
              <a:rPr sz="2350" spc="-10" dirty="0">
                <a:solidFill>
                  <a:srgbClr val="1AA359"/>
                </a:solidFill>
                <a:latin typeface="Calibri"/>
                <a:cs typeface="Calibri"/>
              </a:rPr>
              <a:t>A.D), 	</a:t>
            </a:r>
            <a:r>
              <a:rPr sz="2350" dirty="0">
                <a:solidFill>
                  <a:srgbClr val="169E5D"/>
                </a:solidFill>
                <a:latin typeface="Calibri"/>
                <a:cs typeface="Calibri"/>
              </a:rPr>
              <a:t>Varagunamaharaja</a:t>
            </a:r>
            <a:r>
              <a:rPr sz="2350" spc="-65" dirty="0">
                <a:solidFill>
                  <a:srgbClr val="169E5D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F9166"/>
                </a:solidFill>
                <a:latin typeface="Calibri"/>
                <a:cs typeface="Calibri"/>
              </a:rPr>
              <a:t>I</a:t>
            </a:r>
            <a:r>
              <a:rPr sz="2350" spc="-25" dirty="0">
                <a:solidFill>
                  <a:srgbClr val="2F9166"/>
                </a:solidFill>
                <a:latin typeface="Calibri"/>
                <a:cs typeface="Calibri"/>
              </a:rPr>
              <a:t> </a:t>
            </a:r>
            <a:r>
              <a:rPr sz="2350" spc="-15" dirty="0">
                <a:solidFill>
                  <a:srgbClr val="269C59"/>
                </a:solidFill>
                <a:latin typeface="Calibri"/>
                <a:cs typeface="Calibri"/>
              </a:rPr>
              <a:t>(765-</a:t>
            </a:r>
            <a:r>
              <a:rPr sz="2350" dirty="0">
                <a:solidFill>
                  <a:srgbClr val="269C59"/>
                </a:solidFill>
                <a:latin typeface="Calibri"/>
                <a:cs typeface="Calibri"/>
              </a:rPr>
              <a:t>815A.D),</a:t>
            </a:r>
            <a:r>
              <a:rPr sz="2350" spc="275" dirty="0">
                <a:solidFill>
                  <a:srgbClr val="269C59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6915D"/>
                </a:solidFill>
                <a:latin typeface="Calibri"/>
                <a:cs typeface="Calibri"/>
              </a:rPr>
              <a:t>and</a:t>
            </a:r>
            <a:r>
              <a:rPr sz="2350" spc="10" dirty="0">
                <a:solidFill>
                  <a:srgbClr val="26915D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A9C5B"/>
                </a:solidFill>
                <a:latin typeface="Calibri"/>
                <a:cs typeface="Calibri"/>
              </a:rPr>
              <a:t>Srimara</a:t>
            </a:r>
            <a:r>
              <a:rPr sz="2350" spc="65" dirty="0">
                <a:solidFill>
                  <a:srgbClr val="2A9C5B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69754"/>
                </a:solidFill>
                <a:latin typeface="Calibri"/>
                <a:cs typeface="Calibri"/>
              </a:rPr>
              <a:t>Srivallabha</a:t>
            </a:r>
            <a:r>
              <a:rPr sz="2350" spc="190" dirty="0">
                <a:solidFill>
                  <a:srgbClr val="269754"/>
                </a:solidFill>
                <a:latin typeface="Calibri"/>
                <a:cs typeface="Calibri"/>
              </a:rPr>
              <a:t> </a:t>
            </a:r>
            <a:r>
              <a:rPr sz="2350" spc="-10" dirty="0">
                <a:solidFill>
                  <a:srgbClr val="389C60"/>
                </a:solidFill>
                <a:latin typeface="Calibri"/>
                <a:cs typeface="Calibri"/>
              </a:rPr>
              <a:t>(815- 	</a:t>
            </a:r>
            <a:r>
              <a:rPr sz="2350" dirty="0">
                <a:solidFill>
                  <a:srgbClr val="368E5B"/>
                </a:solidFill>
                <a:latin typeface="Calibri"/>
                <a:cs typeface="Calibri"/>
              </a:rPr>
              <a:t>862</a:t>
            </a:r>
            <a:r>
              <a:rPr sz="2350" spc="20" dirty="0">
                <a:solidFill>
                  <a:srgbClr val="368E5B"/>
                </a:solidFill>
                <a:latin typeface="Calibri"/>
                <a:cs typeface="Calibri"/>
              </a:rPr>
              <a:t> </a:t>
            </a:r>
            <a:r>
              <a:rPr sz="2350" spc="-10" dirty="0">
                <a:solidFill>
                  <a:srgbClr val="2D9A60"/>
                </a:solidFill>
                <a:latin typeface="Calibri"/>
                <a:cs typeface="Calibri"/>
              </a:rPr>
              <a:t>A.D).</a:t>
            </a:r>
            <a:endParaRPr sz="235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8878" y="289668"/>
            <a:ext cx="6635115" cy="6432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50" i="0" dirty="0">
                <a:solidFill>
                  <a:srgbClr val="BC0100"/>
                </a:solidFill>
                <a:latin typeface="Calibri"/>
                <a:cs typeface="Calibri"/>
              </a:rPr>
              <a:t>Decline</a:t>
            </a:r>
            <a:r>
              <a:rPr sz="4050" i="0" spc="95" dirty="0">
                <a:solidFill>
                  <a:srgbClr val="BC0100"/>
                </a:solidFill>
                <a:latin typeface="Calibri"/>
                <a:cs typeface="Calibri"/>
              </a:rPr>
              <a:t> </a:t>
            </a:r>
            <a:r>
              <a:rPr sz="4050" i="0" dirty="0">
                <a:solidFill>
                  <a:srgbClr val="C10503"/>
                </a:solidFill>
                <a:latin typeface="Calibri"/>
                <a:cs typeface="Calibri"/>
              </a:rPr>
              <a:t>and</a:t>
            </a:r>
            <a:r>
              <a:rPr sz="4050" i="0" spc="60" dirty="0">
                <a:solidFill>
                  <a:srgbClr val="C10503"/>
                </a:solidFill>
                <a:latin typeface="Calibri"/>
                <a:cs typeface="Calibri"/>
              </a:rPr>
              <a:t> </a:t>
            </a:r>
            <a:r>
              <a:rPr sz="4050" i="0" dirty="0">
                <a:solidFill>
                  <a:srgbClr val="BD0503"/>
                </a:solidFill>
                <a:latin typeface="Calibri"/>
                <a:cs typeface="Calibri"/>
              </a:rPr>
              <a:t>end</a:t>
            </a:r>
            <a:r>
              <a:rPr sz="4050" i="0" spc="-20" dirty="0">
                <a:solidFill>
                  <a:srgbClr val="BD0503"/>
                </a:solidFill>
                <a:latin typeface="Calibri"/>
                <a:cs typeface="Calibri"/>
              </a:rPr>
              <a:t> </a:t>
            </a:r>
            <a:r>
              <a:rPr sz="4050" i="0" dirty="0">
                <a:solidFill>
                  <a:srgbClr val="C10500"/>
                </a:solidFill>
                <a:latin typeface="Calibri"/>
                <a:cs typeface="Calibri"/>
              </a:rPr>
              <a:t>of</a:t>
            </a:r>
            <a:r>
              <a:rPr sz="4050" i="0" spc="35" dirty="0">
                <a:solidFill>
                  <a:srgbClr val="C10500"/>
                </a:solidFill>
                <a:latin typeface="Calibri"/>
                <a:cs typeface="Calibri"/>
              </a:rPr>
              <a:t> </a:t>
            </a:r>
            <a:r>
              <a:rPr sz="4050" i="0" dirty="0">
                <a:solidFill>
                  <a:srgbClr val="BA0100"/>
                </a:solidFill>
                <a:latin typeface="Calibri"/>
                <a:cs typeface="Calibri"/>
              </a:rPr>
              <a:t>the</a:t>
            </a:r>
            <a:r>
              <a:rPr sz="4050" i="0" spc="-20" dirty="0">
                <a:solidFill>
                  <a:srgbClr val="BA0100"/>
                </a:solidFill>
                <a:latin typeface="Calibri"/>
                <a:cs typeface="Calibri"/>
              </a:rPr>
              <a:t> </a:t>
            </a:r>
            <a:r>
              <a:rPr sz="4050" i="0" spc="-10" dirty="0">
                <a:solidFill>
                  <a:srgbClr val="B80103"/>
                </a:solidFill>
                <a:latin typeface="Calibri"/>
                <a:cs typeface="Calibri"/>
              </a:rPr>
              <a:t>Pandyas</a:t>
            </a:r>
            <a:endParaRPr sz="405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0652" y="1070272"/>
            <a:ext cx="7959725" cy="5378450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366395" marR="311785" indent="-354330">
              <a:lnSpc>
                <a:spcPts val="2880"/>
              </a:lnSpc>
              <a:spcBef>
                <a:spcPts val="235"/>
              </a:spcBef>
              <a:buChar char="•"/>
              <a:tabLst>
                <a:tab pos="366395" algn="l"/>
                <a:tab pos="369570" algn="l"/>
              </a:tabLst>
            </a:pPr>
            <a:r>
              <a:rPr sz="2450" dirty="0">
                <a:solidFill>
                  <a:srgbClr val="01BA59"/>
                </a:solidFill>
                <a:latin typeface="Calibri"/>
                <a:cs typeface="Calibri"/>
              </a:rPr>
              <a:t>	</a:t>
            </a:r>
            <a:r>
              <a:rPr sz="2450" dirty="0">
                <a:solidFill>
                  <a:srgbClr val="269554"/>
                </a:solidFill>
                <a:latin typeface="Calibri"/>
                <a:cs typeface="Calibri"/>
              </a:rPr>
              <a:t>The</a:t>
            </a:r>
            <a:r>
              <a:rPr sz="2450" spc="-120" dirty="0">
                <a:solidFill>
                  <a:srgbClr val="269554"/>
                </a:solidFill>
                <a:latin typeface="Calibri"/>
                <a:cs typeface="Calibri"/>
              </a:rPr>
              <a:t> </a:t>
            </a:r>
            <a:r>
              <a:rPr sz="2450" spc="-40" dirty="0">
                <a:solidFill>
                  <a:srgbClr val="28995E"/>
                </a:solidFill>
                <a:latin typeface="Calibri"/>
                <a:cs typeface="Calibri"/>
              </a:rPr>
              <a:t>Pandya</a:t>
            </a:r>
            <a:r>
              <a:rPr sz="2450" spc="-55" dirty="0">
                <a:solidFill>
                  <a:srgbClr val="28995E"/>
                </a:solidFill>
                <a:latin typeface="Calibri"/>
                <a:cs typeface="Calibri"/>
              </a:rPr>
              <a:t> </a:t>
            </a:r>
            <a:r>
              <a:rPr sz="2450" spc="-30" dirty="0">
                <a:solidFill>
                  <a:srgbClr val="2D9A60"/>
                </a:solidFill>
                <a:latin typeface="Calibri"/>
                <a:cs typeface="Calibri"/>
              </a:rPr>
              <a:t>Empire</a:t>
            </a:r>
            <a:r>
              <a:rPr sz="2450" spc="-15" dirty="0">
                <a:solidFill>
                  <a:srgbClr val="2D9A60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2D9A5B"/>
                </a:solidFill>
                <a:latin typeface="Calibri"/>
                <a:cs typeface="Calibri"/>
              </a:rPr>
              <a:t>is</a:t>
            </a:r>
            <a:r>
              <a:rPr sz="2450" spc="-114" dirty="0">
                <a:solidFill>
                  <a:srgbClr val="2D9A5B"/>
                </a:solidFill>
                <a:latin typeface="Calibri"/>
                <a:cs typeface="Calibri"/>
              </a:rPr>
              <a:t> </a:t>
            </a:r>
            <a:r>
              <a:rPr sz="2450" spc="-35" dirty="0">
                <a:solidFill>
                  <a:srgbClr val="2D9752"/>
                </a:solidFill>
                <a:latin typeface="Calibri"/>
                <a:cs typeface="Calibri"/>
              </a:rPr>
              <a:t>among</a:t>
            </a:r>
            <a:r>
              <a:rPr sz="2450" spc="-55" dirty="0">
                <a:solidFill>
                  <a:srgbClr val="2D9752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239562"/>
                </a:solidFill>
                <a:latin typeface="Calibri"/>
                <a:cs typeface="Calibri"/>
              </a:rPr>
              <a:t>the</a:t>
            </a:r>
            <a:r>
              <a:rPr sz="2450" spc="-105" dirty="0">
                <a:solidFill>
                  <a:srgbClr val="239562"/>
                </a:solidFill>
                <a:latin typeface="Calibri"/>
                <a:cs typeface="Calibri"/>
              </a:rPr>
              <a:t> </a:t>
            </a:r>
            <a:r>
              <a:rPr sz="2450" spc="-10" dirty="0">
                <a:solidFill>
                  <a:srgbClr val="2D9A67"/>
                </a:solidFill>
                <a:latin typeface="Calibri"/>
                <a:cs typeface="Calibri"/>
              </a:rPr>
              <a:t>most</a:t>
            </a:r>
            <a:r>
              <a:rPr sz="2450" spc="-95" dirty="0">
                <a:solidFill>
                  <a:srgbClr val="2D9A67"/>
                </a:solidFill>
                <a:latin typeface="Calibri"/>
                <a:cs typeface="Calibri"/>
              </a:rPr>
              <a:t> </a:t>
            </a:r>
            <a:r>
              <a:rPr sz="2450" spc="-35" dirty="0">
                <a:solidFill>
                  <a:srgbClr val="2F9060"/>
                </a:solidFill>
                <a:latin typeface="Calibri"/>
                <a:cs typeface="Calibri"/>
              </a:rPr>
              <a:t>famous</a:t>
            </a:r>
            <a:r>
              <a:rPr sz="2450" spc="-85" dirty="0">
                <a:solidFill>
                  <a:srgbClr val="2F9060"/>
                </a:solidFill>
                <a:latin typeface="Calibri"/>
                <a:cs typeface="Calibri"/>
              </a:rPr>
              <a:t> </a:t>
            </a:r>
            <a:r>
              <a:rPr sz="2450" spc="-30" dirty="0">
                <a:solidFill>
                  <a:srgbClr val="31955D"/>
                </a:solidFill>
                <a:latin typeface="Calibri"/>
                <a:cs typeface="Calibri"/>
              </a:rPr>
              <a:t>dynasties</a:t>
            </a:r>
            <a:r>
              <a:rPr sz="2450" spc="-85" dirty="0">
                <a:solidFill>
                  <a:srgbClr val="31955D"/>
                </a:solidFill>
                <a:latin typeface="Calibri"/>
                <a:cs typeface="Calibri"/>
              </a:rPr>
              <a:t> </a:t>
            </a:r>
            <a:r>
              <a:rPr sz="2450" spc="-25" dirty="0">
                <a:solidFill>
                  <a:srgbClr val="288E60"/>
                </a:solidFill>
                <a:latin typeface="Calibri"/>
                <a:cs typeface="Calibri"/>
              </a:rPr>
              <a:t>to </a:t>
            </a:r>
            <a:r>
              <a:rPr sz="2450" spc="-20" dirty="0">
                <a:solidFill>
                  <a:srgbClr val="2F9066"/>
                </a:solidFill>
                <a:latin typeface="Calibri"/>
                <a:cs typeface="Calibri"/>
              </a:rPr>
              <a:t>have</a:t>
            </a:r>
            <a:r>
              <a:rPr sz="2450" spc="-110" dirty="0">
                <a:solidFill>
                  <a:srgbClr val="2F9066"/>
                </a:solidFill>
                <a:latin typeface="Calibri"/>
                <a:cs typeface="Calibri"/>
              </a:rPr>
              <a:t> </a:t>
            </a:r>
            <a:r>
              <a:rPr sz="2450" spc="-10" dirty="0">
                <a:solidFill>
                  <a:srgbClr val="239760"/>
                </a:solidFill>
                <a:latin typeface="Calibri"/>
                <a:cs typeface="Calibri"/>
              </a:rPr>
              <a:t>ruled</a:t>
            </a:r>
            <a:r>
              <a:rPr sz="2450" spc="-80" dirty="0">
                <a:solidFill>
                  <a:srgbClr val="239760"/>
                </a:solidFill>
                <a:latin typeface="Calibri"/>
                <a:cs typeface="Calibri"/>
              </a:rPr>
              <a:t> </a:t>
            </a:r>
            <a:r>
              <a:rPr sz="2450" spc="-50" dirty="0">
                <a:solidFill>
                  <a:srgbClr val="2D9764"/>
                </a:solidFill>
                <a:latin typeface="Calibri"/>
                <a:cs typeface="Calibri"/>
              </a:rPr>
              <a:t>Tamil</a:t>
            </a:r>
            <a:r>
              <a:rPr sz="2450" spc="-75" dirty="0">
                <a:solidFill>
                  <a:srgbClr val="2D9764"/>
                </a:solidFill>
                <a:latin typeface="Calibri"/>
                <a:cs typeface="Calibri"/>
              </a:rPr>
              <a:t> </a:t>
            </a:r>
            <a:r>
              <a:rPr sz="2450" spc="-35" dirty="0">
                <a:solidFill>
                  <a:srgbClr val="13A352"/>
                </a:solidFill>
                <a:latin typeface="Calibri"/>
                <a:cs typeface="Calibri"/>
              </a:rPr>
              <a:t>Nadu</a:t>
            </a:r>
            <a:r>
              <a:rPr sz="2450" spc="-105" dirty="0">
                <a:solidFill>
                  <a:srgbClr val="13A352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369362"/>
                </a:solidFill>
                <a:latin typeface="Calibri"/>
                <a:cs typeface="Calibri"/>
              </a:rPr>
              <a:t>and</a:t>
            </a:r>
            <a:r>
              <a:rPr sz="2450" spc="-70" dirty="0">
                <a:solidFill>
                  <a:srgbClr val="369362"/>
                </a:solidFill>
                <a:latin typeface="Calibri"/>
                <a:cs typeface="Calibri"/>
              </a:rPr>
              <a:t> </a:t>
            </a:r>
            <a:r>
              <a:rPr sz="2450" spc="-10" dirty="0">
                <a:solidFill>
                  <a:srgbClr val="339764"/>
                </a:solidFill>
                <a:latin typeface="Calibri"/>
                <a:cs typeface="Calibri"/>
              </a:rPr>
              <a:t>finds</a:t>
            </a:r>
            <a:r>
              <a:rPr sz="2450" spc="-55" dirty="0">
                <a:solidFill>
                  <a:srgbClr val="339764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348967"/>
                </a:solidFill>
                <a:latin typeface="Calibri"/>
                <a:cs typeface="Calibri"/>
              </a:rPr>
              <a:t>a</a:t>
            </a:r>
            <a:r>
              <a:rPr sz="2450" spc="-105" dirty="0">
                <a:solidFill>
                  <a:srgbClr val="348967"/>
                </a:solidFill>
                <a:latin typeface="Calibri"/>
                <a:cs typeface="Calibri"/>
              </a:rPr>
              <a:t> </a:t>
            </a:r>
            <a:r>
              <a:rPr sz="2450" spc="-20" dirty="0">
                <a:solidFill>
                  <a:srgbClr val="249352"/>
                </a:solidFill>
                <a:latin typeface="Calibri"/>
                <a:cs typeface="Calibri"/>
              </a:rPr>
              <a:t>place</a:t>
            </a:r>
            <a:r>
              <a:rPr sz="2450" spc="-90" dirty="0">
                <a:solidFill>
                  <a:srgbClr val="249352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3D9566"/>
                </a:solidFill>
                <a:latin typeface="Calibri"/>
                <a:cs typeface="Calibri"/>
              </a:rPr>
              <a:t>of</a:t>
            </a:r>
            <a:r>
              <a:rPr sz="2450" spc="-140" dirty="0">
                <a:solidFill>
                  <a:srgbClr val="3D9566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339062"/>
                </a:solidFill>
                <a:latin typeface="Calibri"/>
                <a:cs typeface="Calibri"/>
              </a:rPr>
              <a:t>pride</a:t>
            </a:r>
            <a:r>
              <a:rPr sz="2450" spc="-5" dirty="0">
                <a:solidFill>
                  <a:srgbClr val="339062"/>
                </a:solidFill>
                <a:latin typeface="Calibri"/>
                <a:cs typeface="Calibri"/>
              </a:rPr>
              <a:t> </a:t>
            </a:r>
            <a:r>
              <a:rPr sz="2450" spc="-35" dirty="0">
                <a:solidFill>
                  <a:srgbClr val="119A52"/>
                </a:solidFill>
                <a:latin typeface="Calibri"/>
                <a:cs typeface="Calibri"/>
              </a:rPr>
              <a:t>with</a:t>
            </a:r>
            <a:r>
              <a:rPr sz="2450" spc="-100" dirty="0">
                <a:solidFill>
                  <a:srgbClr val="119A52"/>
                </a:solidFill>
                <a:latin typeface="Calibri"/>
                <a:cs typeface="Calibri"/>
              </a:rPr>
              <a:t> </a:t>
            </a:r>
            <a:r>
              <a:rPr sz="2450" spc="-25" dirty="0">
                <a:solidFill>
                  <a:srgbClr val="339364"/>
                </a:solidFill>
                <a:latin typeface="Calibri"/>
                <a:cs typeface="Calibri"/>
              </a:rPr>
              <a:t>the </a:t>
            </a:r>
            <a:r>
              <a:rPr sz="2450" spc="-20" dirty="0">
                <a:solidFill>
                  <a:srgbClr val="1D9C56"/>
                </a:solidFill>
                <a:latin typeface="Calibri"/>
                <a:cs typeface="Calibri"/>
              </a:rPr>
              <a:t>Cholas,</a:t>
            </a:r>
            <a:r>
              <a:rPr sz="2450" spc="-85" dirty="0">
                <a:solidFill>
                  <a:srgbClr val="1D9C56"/>
                </a:solidFill>
                <a:latin typeface="Calibri"/>
                <a:cs typeface="Calibri"/>
              </a:rPr>
              <a:t> </a:t>
            </a:r>
            <a:r>
              <a:rPr sz="2450" spc="-30" dirty="0">
                <a:solidFill>
                  <a:srgbClr val="289A5B"/>
                </a:solidFill>
                <a:latin typeface="Calibri"/>
                <a:cs typeface="Calibri"/>
              </a:rPr>
              <a:t>Cheras,</a:t>
            </a:r>
            <a:r>
              <a:rPr sz="2450" spc="-20" dirty="0">
                <a:solidFill>
                  <a:srgbClr val="289A5B"/>
                </a:solidFill>
                <a:latin typeface="Calibri"/>
                <a:cs typeface="Calibri"/>
              </a:rPr>
              <a:t> </a:t>
            </a:r>
            <a:r>
              <a:rPr sz="2450" spc="-10" dirty="0">
                <a:solidFill>
                  <a:srgbClr val="2F8E56"/>
                </a:solidFill>
                <a:latin typeface="Calibri"/>
                <a:cs typeface="Calibri"/>
              </a:rPr>
              <a:t>and</a:t>
            </a:r>
            <a:r>
              <a:rPr sz="2450" spc="-110" dirty="0">
                <a:solidFill>
                  <a:srgbClr val="2F8E56"/>
                </a:solidFill>
                <a:latin typeface="Calibri"/>
                <a:cs typeface="Calibri"/>
              </a:rPr>
              <a:t> </a:t>
            </a:r>
            <a:r>
              <a:rPr sz="2450" spc="-10" dirty="0">
                <a:solidFill>
                  <a:srgbClr val="2D905D"/>
                </a:solidFill>
                <a:latin typeface="Calibri"/>
                <a:cs typeface="Calibri"/>
              </a:rPr>
              <a:t>Pallavas.</a:t>
            </a:r>
            <a:endParaRPr sz="2450">
              <a:latin typeface="Calibri"/>
              <a:cs typeface="Calibri"/>
            </a:endParaRPr>
          </a:p>
          <a:p>
            <a:pPr marL="366395" marR="40640" indent="-354330">
              <a:lnSpc>
                <a:spcPts val="2880"/>
              </a:lnSpc>
              <a:spcBef>
                <a:spcPts val="605"/>
              </a:spcBef>
              <a:buClr>
                <a:srgbClr val="01B354"/>
              </a:buClr>
              <a:buChar char="•"/>
              <a:tabLst>
                <a:tab pos="366395" algn="l"/>
              </a:tabLst>
            </a:pPr>
            <a:r>
              <a:rPr sz="2450" spc="-20" dirty="0">
                <a:solidFill>
                  <a:srgbClr val="0FAC62"/>
                </a:solidFill>
                <a:latin typeface="Calibri"/>
                <a:cs typeface="Calibri"/>
              </a:rPr>
              <a:t>Among</a:t>
            </a:r>
            <a:r>
              <a:rPr sz="2450" spc="-110" dirty="0">
                <a:solidFill>
                  <a:srgbClr val="0FAC62"/>
                </a:solidFill>
                <a:latin typeface="Calibri"/>
                <a:cs typeface="Calibri"/>
              </a:rPr>
              <a:t> </a:t>
            </a:r>
            <a:r>
              <a:rPr sz="2450" spc="-20" dirty="0">
                <a:solidFill>
                  <a:srgbClr val="2A935D"/>
                </a:solidFill>
                <a:latin typeface="Calibri"/>
                <a:cs typeface="Calibri"/>
              </a:rPr>
              <a:t>other</a:t>
            </a:r>
            <a:r>
              <a:rPr sz="2450" spc="-55" dirty="0">
                <a:solidFill>
                  <a:srgbClr val="2A935D"/>
                </a:solidFill>
                <a:latin typeface="Calibri"/>
                <a:cs typeface="Calibri"/>
              </a:rPr>
              <a:t> </a:t>
            </a:r>
            <a:r>
              <a:rPr sz="2450" spc="-25" dirty="0">
                <a:solidFill>
                  <a:srgbClr val="2B9056"/>
                </a:solidFill>
                <a:latin typeface="Calibri"/>
                <a:cs typeface="Calibri"/>
              </a:rPr>
              <a:t>things, </a:t>
            </a:r>
            <a:r>
              <a:rPr sz="2450" spc="-10" dirty="0">
                <a:solidFill>
                  <a:srgbClr val="219959"/>
                </a:solidFill>
                <a:latin typeface="Calibri"/>
                <a:cs typeface="Calibri"/>
              </a:rPr>
              <a:t>the</a:t>
            </a:r>
            <a:r>
              <a:rPr sz="2450" spc="-120" dirty="0">
                <a:solidFill>
                  <a:srgbClr val="219959"/>
                </a:solidFill>
                <a:latin typeface="Calibri"/>
                <a:cs typeface="Calibri"/>
              </a:rPr>
              <a:t> </a:t>
            </a:r>
            <a:r>
              <a:rPr sz="2450" spc="-35" dirty="0">
                <a:solidFill>
                  <a:srgbClr val="2A9C5D"/>
                </a:solidFill>
                <a:latin typeface="Calibri"/>
                <a:cs typeface="Calibri"/>
              </a:rPr>
              <a:t>Pandyas</a:t>
            </a:r>
            <a:r>
              <a:rPr sz="2450" spc="-50" dirty="0">
                <a:solidFill>
                  <a:srgbClr val="2A9C5D"/>
                </a:solidFill>
                <a:latin typeface="Calibri"/>
                <a:cs typeface="Calibri"/>
              </a:rPr>
              <a:t> </a:t>
            </a:r>
            <a:r>
              <a:rPr sz="2450" spc="-30" dirty="0">
                <a:solidFill>
                  <a:srgbClr val="249A5D"/>
                </a:solidFill>
                <a:latin typeface="Calibri"/>
                <a:cs typeface="Calibri"/>
              </a:rPr>
              <a:t>were</a:t>
            </a:r>
            <a:r>
              <a:rPr sz="2450" spc="-60" dirty="0">
                <a:solidFill>
                  <a:srgbClr val="249A5D"/>
                </a:solidFill>
                <a:latin typeface="Calibri"/>
                <a:cs typeface="Calibri"/>
              </a:rPr>
              <a:t> </a:t>
            </a:r>
            <a:r>
              <a:rPr sz="2450" spc="-40" dirty="0">
                <a:solidFill>
                  <a:srgbClr val="338C59"/>
                </a:solidFill>
                <a:latin typeface="Calibri"/>
                <a:cs typeface="Calibri"/>
              </a:rPr>
              <a:t>renowned</a:t>
            </a:r>
            <a:r>
              <a:rPr sz="2450" spc="40" dirty="0">
                <a:solidFill>
                  <a:srgbClr val="338C59"/>
                </a:solidFill>
                <a:latin typeface="Calibri"/>
                <a:cs typeface="Calibri"/>
              </a:rPr>
              <a:t> </a:t>
            </a:r>
            <a:r>
              <a:rPr sz="2450" spc="-20" dirty="0">
                <a:solidFill>
                  <a:srgbClr val="2B9759"/>
                </a:solidFill>
                <a:latin typeface="Calibri"/>
                <a:cs typeface="Calibri"/>
              </a:rPr>
              <a:t>to</a:t>
            </a:r>
            <a:r>
              <a:rPr sz="2450" spc="-120" dirty="0">
                <a:solidFill>
                  <a:srgbClr val="2B9759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2B975E"/>
                </a:solidFill>
                <a:latin typeface="Calibri"/>
                <a:cs typeface="Calibri"/>
              </a:rPr>
              <a:t>be</a:t>
            </a:r>
            <a:r>
              <a:rPr sz="2450" spc="-75" dirty="0">
                <a:solidFill>
                  <a:srgbClr val="2B975E"/>
                </a:solidFill>
                <a:latin typeface="Calibri"/>
                <a:cs typeface="Calibri"/>
              </a:rPr>
              <a:t> </a:t>
            </a:r>
            <a:r>
              <a:rPr sz="2450" spc="-10" dirty="0">
                <a:solidFill>
                  <a:srgbClr val="1CAA5B"/>
                </a:solidFill>
                <a:latin typeface="Calibri"/>
                <a:cs typeface="Calibri"/>
              </a:rPr>
              <a:t>great </a:t>
            </a:r>
            <a:r>
              <a:rPr sz="2450" spc="-35" dirty="0">
                <a:solidFill>
                  <a:srgbClr val="28995E"/>
                </a:solidFill>
                <a:latin typeface="Calibri"/>
                <a:cs typeface="Calibri"/>
              </a:rPr>
              <a:t>patrons</a:t>
            </a:r>
            <a:r>
              <a:rPr sz="2450" spc="-70" dirty="0">
                <a:solidFill>
                  <a:srgbClr val="28995E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2B975E"/>
                </a:solidFill>
                <a:latin typeface="Calibri"/>
                <a:cs typeface="Calibri"/>
              </a:rPr>
              <a:t>of</a:t>
            </a:r>
            <a:r>
              <a:rPr sz="2450" spc="-110" dirty="0">
                <a:solidFill>
                  <a:srgbClr val="2B975E"/>
                </a:solidFill>
                <a:latin typeface="Calibri"/>
                <a:cs typeface="Calibri"/>
              </a:rPr>
              <a:t> </a:t>
            </a:r>
            <a:r>
              <a:rPr sz="2450" spc="-35" dirty="0">
                <a:solidFill>
                  <a:srgbClr val="2F9760"/>
                </a:solidFill>
                <a:latin typeface="Calibri"/>
                <a:cs typeface="Calibri"/>
              </a:rPr>
              <a:t>pretty </a:t>
            </a:r>
            <a:r>
              <a:rPr sz="2450" spc="-10" dirty="0">
                <a:solidFill>
                  <a:srgbClr val="3F8962"/>
                </a:solidFill>
                <a:latin typeface="Calibri"/>
                <a:cs typeface="Calibri"/>
              </a:rPr>
              <a:t>much</a:t>
            </a:r>
            <a:r>
              <a:rPr sz="2450" spc="-50" dirty="0">
                <a:solidFill>
                  <a:srgbClr val="3F8962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1FA15D"/>
                </a:solidFill>
                <a:latin typeface="Calibri"/>
                <a:cs typeface="Calibri"/>
              </a:rPr>
              <a:t>all</a:t>
            </a:r>
            <a:r>
              <a:rPr sz="2450" spc="-140" dirty="0">
                <a:solidFill>
                  <a:srgbClr val="1FA15D"/>
                </a:solidFill>
                <a:latin typeface="Calibri"/>
                <a:cs typeface="Calibri"/>
              </a:rPr>
              <a:t> </a:t>
            </a:r>
            <a:r>
              <a:rPr sz="2450" spc="-20" dirty="0">
                <a:solidFill>
                  <a:srgbClr val="24A552"/>
                </a:solidFill>
                <a:latin typeface="Calibri"/>
                <a:cs typeface="Calibri"/>
              </a:rPr>
              <a:t>aspects</a:t>
            </a:r>
            <a:r>
              <a:rPr sz="2450" spc="-45" dirty="0">
                <a:solidFill>
                  <a:srgbClr val="24A552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21975B"/>
                </a:solidFill>
                <a:latin typeface="Calibri"/>
                <a:cs typeface="Calibri"/>
              </a:rPr>
              <a:t>of</a:t>
            </a:r>
            <a:r>
              <a:rPr sz="2450" spc="-90" dirty="0">
                <a:solidFill>
                  <a:srgbClr val="21975B"/>
                </a:solidFill>
                <a:latin typeface="Calibri"/>
                <a:cs typeface="Calibri"/>
              </a:rPr>
              <a:t> </a:t>
            </a:r>
            <a:r>
              <a:rPr sz="2450" spc="-35" dirty="0">
                <a:solidFill>
                  <a:srgbClr val="289A64"/>
                </a:solidFill>
                <a:latin typeface="Calibri"/>
                <a:cs typeface="Calibri"/>
              </a:rPr>
              <a:t>Sanatana </a:t>
            </a:r>
            <a:r>
              <a:rPr sz="2450" spc="-10" dirty="0">
                <a:solidFill>
                  <a:srgbClr val="219A52"/>
                </a:solidFill>
                <a:latin typeface="Calibri"/>
                <a:cs typeface="Calibri"/>
              </a:rPr>
              <a:t>Dharma— </a:t>
            </a:r>
            <a:r>
              <a:rPr sz="2450" spc="-20" dirty="0">
                <a:solidFill>
                  <a:srgbClr val="2A895E"/>
                </a:solidFill>
                <a:latin typeface="Calibri"/>
                <a:cs typeface="Calibri"/>
              </a:rPr>
              <a:t>dance,</a:t>
            </a:r>
            <a:r>
              <a:rPr sz="2450" spc="-70" dirty="0">
                <a:solidFill>
                  <a:srgbClr val="2A895E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389A67"/>
                </a:solidFill>
                <a:latin typeface="Calibri"/>
                <a:cs typeface="Calibri"/>
              </a:rPr>
              <a:t>art,</a:t>
            </a:r>
            <a:r>
              <a:rPr sz="2450" spc="-120" dirty="0">
                <a:solidFill>
                  <a:srgbClr val="389A67"/>
                </a:solidFill>
                <a:latin typeface="Calibri"/>
                <a:cs typeface="Calibri"/>
              </a:rPr>
              <a:t> </a:t>
            </a:r>
            <a:r>
              <a:rPr sz="2450" spc="-45" dirty="0">
                <a:solidFill>
                  <a:srgbClr val="289364"/>
                </a:solidFill>
                <a:latin typeface="Calibri"/>
                <a:cs typeface="Calibri"/>
              </a:rPr>
              <a:t>temple-</a:t>
            </a:r>
            <a:r>
              <a:rPr sz="2450" spc="-20" dirty="0">
                <a:solidFill>
                  <a:srgbClr val="289364"/>
                </a:solidFill>
                <a:latin typeface="Calibri"/>
                <a:cs typeface="Calibri"/>
              </a:rPr>
              <a:t>building,</a:t>
            </a:r>
            <a:r>
              <a:rPr sz="2450" spc="-90" dirty="0">
                <a:solidFill>
                  <a:srgbClr val="289364"/>
                </a:solidFill>
                <a:latin typeface="Calibri"/>
                <a:cs typeface="Calibri"/>
              </a:rPr>
              <a:t> </a:t>
            </a:r>
            <a:r>
              <a:rPr sz="2450" spc="-35" dirty="0">
                <a:solidFill>
                  <a:srgbClr val="369A69"/>
                </a:solidFill>
                <a:latin typeface="Calibri"/>
                <a:cs typeface="Calibri"/>
              </a:rPr>
              <a:t>sculpture,</a:t>
            </a:r>
            <a:r>
              <a:rPr sz="2450" spc="45" dirty="0">
                <a:solidFill>
                  <a:srgbClr val="369A69"/>
                </a:solidFill>
                <a:latin typeface="Calibri"/>
                <a:cs typeface="Calibri"/>
              </a:rPr>
              <a:t> </a:t>
            </a:r>
            <a:r>
              <a:rPr sz="2450" spc="-25" dirty="0">
                <a:solidFill>
                  <a:srgbClr val="28955E"/>
                </a:solidFill>
                <a:latin typeface="Calibri"/>
                <a:cs typeface="Calibri"/>
              </a:rPr>
              <a:t>music,</a:t>
            </a:r>
            <a:r>
              <a:rPr sz="2450" spc="-15" dirty="0">
                <a:solidFill>
                  <a:srgbClr val="28955E"/>
                </a:solidFill>
                <a:latin typeface="Calibri"/>
                <a:cs typeface="Calibri"/>
              </a:rPr>
              <a:t> </a:t>
            </a:r>
            <a:r>
              <a:rPr sz="2450" spc="-35" dirty="0">
                <a:solidFill>
                  <a:srgbClr val="239C56"/>
                </a:solidFill>
                <a:latin typeface="Calibri"/>
                <a:cs typeface="Calibri"/>
              </a:rPr>
              <a:t>and</a:t>
            </a:r>
            <a:r>
              <a:rPr sz="2450" spc="-105" dirty="0">
                <a:solidFill>
                  <a:srgbClr val="239C56"/>
                </a:solidFill>
                <a:latin typeface="Calibri"/>
                <a:cs typeface="Calibri"/>
              </a:rPr>
              <a:t> </a:t>
            </a:r>
            <a:r>
              <a:rPr sz="2450" spc="-10" dirty="0">
                <a:solidFill>
                  <a:srgbClr val="349162"/>
                </a:solidFill>
                <a:latin typeface="Calibri"/>
                <a:cs typeface="Calibri"/>
              </a:rPr>
              <a:t>literature.</a:t>
            </a:r>
            <a:endParaRPr sz="2450">
              <a:latin typeface="Calibri"/>
              <a:cs typeface="Calibri"/>
            </a:endParaRPr>
          </a:p>
          <a:p>
            <a:pPr marL="366395" marR="261620" indent="-354330">
              <a:lnSpc>
                <a:spcPts val="2880"/>
              </a:lnSpc>
              <a:spcBef>
                <a:spcPts val="575"/>
              </a:spcBef>
              <a:buChar char="•"/>
              <a:tabLst>
                <a:tab pos="366395" algn="l"/>
                <a:tab pos="375285" algn="l"/>
              </a:tabLst>
            </a:pPr>
            <a:r>
              <a:rPr sz="2450" dirty="0">
                <a:solidFill>
                  <a:srgbClr val="00AC48"/>
                </a:solidFill>
                <a:latin typeface="Calibri"/>
                <a:cs typeface="Calibri"/>
              </a:rPr>
              <a:t>	</a:t>
            </a:r>
            <a:r>
              <a:rPr sz="2450" dirty="0">
                <a:solidFill>
                  <a:srgbClr val="26995B"/>
                </a:solidFill>
                <a:latin typeface="Calibri"/>
                <a:cs typeface="Calibri"/>
              </a:rPr>
              <a:t>A</a:t>
            </a:r>
            <a:r>
              <a:rPr sz="2450" spc="-140" dirty="0">
                <a:solidFill>
                  <a:srgbClr val="26995B"/>
                </a:solidFill>
                <a:latin typeface="Calibri"/>
                <a:cs typeface="Calibri"/>
              </a:rPr>
              <a:t> </a:t>
            </a:r>
            <a:r>
              <a:rPr sz="2450" spc="-25" dirty="0">
                <a:solidFill>
                  <a:srgbClr val="289357"/>
                </a:solidFill>
                <a:latin typeface="Calibri"/>
                <a:cs typeface="Calibri"/>
              </a:rPr>
              <a:t>tribute </a:t>
            </a:r>
            <a:r>
              <a:rPr sz="2450" dirty="0">
                <a:solidFill>
                  <a:srgbClr val="28905B"/>
                </a:solidFill>
                <a:latin typeface="Calibri"/>
                <a:cs typeface="Calibri"/>
              </a:rPr>
              <a:t>of</a:t>
            </a:r>
            <a:r>
              <a:rPr sz="2450" spc="-90" dirty="0">
                <a:solidFill>
                  <a:srgbClr val="28905B"/>
                </a:solidFill>
                <a:latin typeface="Calibri"/>
                <a:cs typeface="Calibri"/>
              </a:rPr>
              <a:t> </a:t>
            </a:r>
            <a:r>
              <a:rPr sz="2450" spc="-10" dirty="0">
                <a:solidFill>
                  <a:srgbClr val="269764"/>
                </a:solidFill>
                <a:latin typeface="Calibri"/>
                <a:cs typeface="Calibri"/>
              </a:rPr>
              <a:t>sorts</a:t>
            </a:r>
            <a:r>
              <a:rPr sz="2450" spc="-50" dirty="0">
                <a:solidFill>
                  <a:srgbClr val="269764"/>
                </a:solidFill>
                <a:latin typeface="Calibri"/>
                <a:cs typeface="Calibri"/>
              </a:rPr>
              <a:t> </a:t>
            </a:r>
            <a:r>
              <a:rPr sz="2450" spc="-20" dirty="0">
                <a:solidFill>
                  <a:srgbClr val="2D9E64"/>
                </a:solidFill>
                <a:latin typeface="Calibri"/>
                <a:cs typeface="Calibri"/>
              </a:rPr>
              <a:t>to</a:t>
            </a:r>
            <a:r>
              <a:rPr sz="2450" spc="-114" dirty="0">
                <a:solidFill>
                  <a:srgbClr val="2D9E64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249159"/>
                </a:solidFill>
                <a:latin typeface="Calibri"/>
                <a:cs typeface="Calibri"/>
              </a:rPr>
              <a:t>the</a:t>
            </a:r>
            <a:r>
              <a:rPr sz="2450" spc="-100" dirty="0">
                <a:solidFill>
                  <a:srgbClr val="249159"/>
                </a:solidFill>
                <a:latin typeface="Calibri"/>
                <a:cs typeface="Calibri"/>
              </a:rPr>
              <a:t> </a:t>
            </a:r>
            <a:r>
              <a:rPr sz="2450" spc="-40" dirty="0">
                <a:solidFill>
                  <a:srgbClr val="289A64"/>
                </a:solidFill>
                <a:latin typeface="Calibri"/>
                <a:cs typeface="Calibri"/>
              </a:rPr>
              <a:t>greatness</a:t>
            </a:r>
            <a:r>
              <a:rPr sz="2450" spc="-10" dirty="0">
                <a:solidFill>
                  <a:srgbClr val="289A64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289A5E"/>
                </a:solidFill>
                <a:latin typeface="Calibri"/>
                <a:cs typeface="Calibri"/>
              </a:rPr>
              <a:t>of</a:t>
            </a:r>
            <a:r>
              <a:rPr sz="2450" spc="-100" dirty="0">
                <a:solidFill>
                  <a:srgbClr val="289A5E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24915B"/>
                </a:solidFill>
                <a:latin typeface="Calibri"/>
                <a:cs typeface="Calibri"/>
              </a:rPr>
              <a:t>the</a:t>
            </a:r>
            <a:r>
              <a:rPr sz="2450" spc="-100" dirty="0">
                <a:solidFill>
                  <a:srgbClr val="24915B"/>
                </a:solidFill>
                <a:latin typeface="Calibri"/>
                <a:cs typeface="Calibri"/>
              </a:rPr>
              <a:t> </a:t>
            </a:r>
            <a:r>
              <a:rPr sz="2450" spc="-40" dirty="0">
                <a:solidFill>
                  <a:srgbClr val="2D9C6D"/>
                </a:solidFill>
                <a:latin typeface="Calibri"/>
                <a:cs typeface="Calibri"/>
              </a:rPr>
              <a:t>Pandya</a:t>
            </a:r>
            <a:r>
              <a:rPr sz="2450" spc="-5" dirty="0">
                <a:solidFill>
                  <a:srgbClr val="2D9C6D"/>
                </a:solidFill>
                <a:latin typeface="Calibri"/>
                <a:cs typeface="Calibri"/>
              </a:rPr>
              <a:t> </a:t>
            </a:r>
            <a:r>
              <a:rPr sz="2450" spc="-30" dirty="0">
                <a:solidFill>
                  <a:srgbClr val="339762"/>
                </a:solidFill>
                <a:latin typeface="Calibri"/>
                <a:cs typeface="Calibri"/>
              </a:rPr>
              <a:t>empire </a:t>
            </a:r>
            <a:r>
              <a:rPr sz="2450" spc="-25" dirty="0">
                <a:solidFill>
                  <a:srgbClr val="368A67"/>
                </a:solidFill>
                <a:latin typeface="Calibri"/>
                <a:cs typeface="Calibri"/>
              </a:rPr>
              <a:t>is </a:t>
            </a:r>
            <a:r>
              <a:rPr sz="2450" spc="-30" dirty="0">
                <a:solidFill>
                  <a:srgbClr val="2D955D"/>
                </a:solidFill>
                <a:latin typeface="Calibri"/>
                <a:cs typeface="Calibri"/>
              </a:rPr>
              <a:t>given</a:t>
            </a:r>
            <a:r>
              <a:rPr sz="2450" spc="-60" dirty="0">
                <a:solidFill>
                  <a:srgbClr val="2D955D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2F935E"/>
                </a:solidFill>
                <a:latin typeface="Calibri"/>
                <a:cs typeface="Calibri"/>
              </a:rPr>
              <a:t>by</a:t>
            </a:r>
            <a:r>
              <a:rPr sz="2450" spc="-130" dirty="0">
                <a:solidFill>
                  <a:srgbClr val="2F935E"/>
                </a:solidFill>
                <a:latin typeface="Calibri"/>
                <a:cs typeface="Calibri"/>
              </a:rPr>
              <a:t> </a:t>
            </a:r>
            <a:r>
              <a:rPr sz="2450" spc="-40" dirty="0">
                <a:solidFill>
                  <a:srgbClr val="16A154"/>
                </a:solidFill>
                <a:latin typeface="Calibri"/>
                <a:cs typeface="Calibri"/>
              </a:rPr>
              <a:t>Muthuswami</a:t>
            </a:r>
            <a:r>
              <a:rPr sz="2450" spc="-35" dirty="0">
                <a:solidFill>
                  <a:srgbClr val="16A154"/>
                </a:solidFill>
                <a:latin typeface="Calibri"/>
                <a:cs typeface="Calibri"/>
              </a:rPr>
              <a:t> </a:t>
            </a:r>
            <a:r>
              <a:rPr sz="2450" spc="-50" dirty="0">
                <a:solidFill>
                  <a:srgbClr val="289C59"/>
                </a:solidFill>
                <a:latin typeface="Calibri"/>
                <a:cs typeface="Calibri"/>
              </a:rPr>
              <a:t>Dikshitar,</a:t>
            </a:r>
            <a:r>
              <a:rPr sz="2450" spc="5" dirty="0">
                <a:solidFill>
                  <a:srgbClr val="289C59"/>
                </a:solidFill>
                <a:latin typeface="Calibri"/>
                <a:cs typeface="Calibri"/>
              </a:rPr>
              <a:t> </a:t>
            </a:r>
            <a:r>
              <a:rPr sz="2450" spc="-55" dirty="0">
                <a:solidFill>
                  <a:srgbClr val="2B9C67"/>
                </a:solidFill>
                <a:latin typeface="Calibri"/>
                <a:cs typeface="Calibri"/>
              </a:rPr>
              <a:t>singer,</a:t>
            </a:r>
            <a:r>
              <a:rPr sz="2450" spc="-75" dirty="0">
                <a:solidFill>
                  <a:srgbClr val="2B9C67"/>
                </a:solidFill>
                <a:latin typeface="Calibri"/>
                <a:cs typeface="Calibri"/>
              </a:rPr>
              <a:t> </a:t>
            </a:r>
            <a:r>
              <a:rPr sz="2450" spc="-55" dirty="0">
                <a:solidFill>
                  <a:srgbClr val="319766"/>
                </a:solidFill>
                <a:latin typeface="Calibri"/>
                <a:cs typeface="Calibri"/>
              </a:rPr>
              <a:t>composer, </a:t>
            </a:r>
            <a:r>
              <a:rPr sz="2450" spc="-10" dirty="0">
                <a:solidFill>
                  <a:srgbClr val="1AA359"/>
                </a:solidFill>
                <a:latin typeface="Calibri"/>
                <a:cs typeface="Calibri"/>
              </a:rPr>
              <a:t>raga- </a:t>
            </a:r>
            <a:r>
              <a:rPr sz="2450" spc="-55" dirty="0">
                <a:solidFill>
                  <a:srgbClr val="349C6D"/>
                </a:solidFill>
                <a:latin typeface="Calibri"/>
                <a:cs typeface="Calibri"/>
              </a:rPr>
              <a:t>founder, </a:t>
            </a:r>
            <a:r>
              <a:rPr sz="2450" dirty="0">
                <a:solidFill>
                  <a:srgbClr val="1D9C54"/>
                </a:solidFill>
                <a:latin typeface="Calibri"/>
                <a:cs typeface="Calibri"/>
              </a:rPr>
              <a:t>and</a:t>
            </a:r>
            <a:r>
              <a:rPr sz="2450" spc="-80" dirty="0">
                <a:solidFill>
                  <a:srgbClr val="1D9C54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2A9C57"/>
                </a:solidFill>
                <a:latin typeface="Calibri"/>
                <a:cs typeface="Calibri"/>
              </a:rPr>
              <a:t>one</a:t>
            </a:r>
            <a:r>
              <a:rPr sz="2450" spc="-90" dirty="0">
                <a:solidFill>
                  <a:srgbClr val="2A9C57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1D905B"/>
                </a:solidFill>
                <a:latin typeface="Calibri"/>
                <a:cs typeface="Calibri"/>
              </a:rPr>
              <a:t>of</a:t>
            </a:r>
            <a:r>
              <a:rPr sz="2450" spc="-110" dirty="0">
                <a:solidFill>
                  <a:srgbClr val="1D905B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2A8E5D"/>
                </a:solidFill>
                <a:latin typeface="Calibri"/>
                <a:cs typeface="Calibri"/>
              </a:rPr>
              <a:t>the</a:t>
            </a:r>
            <a:r>
              <a:rPr sz="2450" spc="-140" dirty="0">
                <a:solidFill>
                  <a:srgbClr val="2A8E5D"/>
                </a:solidFill>
                <a:latin typeface="Calibri"/>
                <a:cs typeface="Calibri"/>
              </a:rPr>
              <a:t> </a:t>
            </a:r>
            <a:r>
              <a:rPr sz="2450" spc="-25" dirty="0">
                <a:solidFill>
                  <a:srgbClr val="1DA756"/>
                </a:solidFill>
                <a:latin typeface="Calibri"/>
                <a:cs typeface="Calibri"/>
              </a:rPr>
              <a:t>Carnatic</a:t>
            </a:r>
            <a:r>
              <a:rPr sz="2450" spc="-70" dirty="0">
                <a:solidFill>
                  <a:srgbClr val="1DA756"/>
                </a:solidFill>
                <a:latin typeface="Calibri"/>
                <a:cs typeface="Calibri"/>
              </a:rPr>
              <a:t> </a:t>
            </a:r>
            <a:r>
              <a:rPr sz="2450" spc="-25" dirty="0">
                <a:solidFill>
                  <a:srgbClr val="1D9957"/>
                </a:solidFill>
                <a:latin typeface="Calibri"/>
                <a:cs typeface="Calibri"/>
              </a:rPr>
              <a:t>Classical</a:t>
            </a:r>
            <a:r>
              <a:rPr sz="2450" spc="-55" dirty="0">
                <a:solidFill>
                  <a:srgbClr val="1D9957"/>
                </a:solidFill>
                <a:latin typeface="Calibri"/>
                <a:cs typeface="Calibri"/>
              </a:rPr>
              <a:t> </a:t>
            </a:r>
            <a:r>
              <a:rPr sz="2450" spc="-40" dirty="0">
                <a:solidFill>
                  <a:srgbClr val="349564"/>
                </a:solidFill>
                <a:latin typeface="Calibri"/>
                <a:cs typeface="Calibri"/>
              </a:rPr>
              <a:t>Trinity</a:t>
            </a:r>
            <a:r>
              <a:rPr sz="2450" spc="-45" dirty="0">
                <a:solidFill>
                  <a:srgbClr val="349564"/>
                </a:solidFill>
                <a:latin typeface="Calibri"/>
                <a:cs typeface="Calibri"/>
              </a:rPr>
              <a:t> </a:t>
            </a:r>
            <a:r>
              <a:rPr sz="2450" spc="-20" dirty="0">
                <a:solidFill>
                  <a:srgbClr val="23995D"/>
                </a:solidFill>
                <a:latin typeface="Calibri"/>
                <a:cs typeface="Calibri"/>
              </a:rPr>
              <a:t>along</a:t>
            </a:r>
            <a:r>
              <a:rPr sz="2450" spc="-110" dirty="0">
                <a:solidFill>
                  <a:srgbClr val="23995D"/>
                </a:solidFill>
                <a:latin typeface="Calibri"/>
                <a:cs typeface="Calibri"/>
              </a:rPr>
              <a:t> </a:t>
            </a:r>
            <a:r>
              <a:rPr sz="2450" spc="-20" dirty="0">
                <a:solidFill>
                  <a:srgbClr val="2BB664"/>
                </a:solidFill>
                <a:latin typeface="Calibri"/>
                <a:cs typeface="Calibri"/>
              </a:rPr>
              <a:t>with </a:t>
            </a:r>
            <a:r>
              <a:rPr sz="2450" spc="-50" dirty="0">
                <a:solidFill>
                  <a:srgbClr val="319C64"/>
                </a:solidFill>
                <a:latin typeface="Calibri"/>
                <a:cs typeface="Calibri"/>
              </a:rPr>
              <a:t>Thyagaraja</a:t>
            </a:r>
            <a:r>
              <a:rPr sz="2450" spc="-5" dirty="0">
                <a:solidFill>
                  <a:srgbClr val="319C64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21A556"/>
                </a:solidFill>
                <a:latin typeface="Calibri"/>
                <a:cs typeface="Calibri"/>
              </a:rPr>
              <a:t>and</a:t>
            </a:r>
            <a:r>
              <a:rPr sz="2450" spc="-105" dirty="0">
                <a:solidFill>
                  <a:srgbClr val="21A556"/>
                </a:solidFill>
                <a:latin typeface="Calibri"/>
                <a:cs typeface="Calibri"/>
              </a:rPr>
              <a:t> </a:t>
            </a:r>
            <a:r>
              <a:rPr sz="2450" spc="-35" dirty="0">
                <a:solidFill>
                  <a:srgbClr val="319564"/>
                </a:solidFill>
                <a:latin typeface="Calibri"/>
                <a:cs typeface="Calibri"/>
              </a:rPr>
              <a:t>Shyama</a:t>
            </a:r>
            <a:r>
              <a:rPr sz="2450" spc="-40" dirty="0">
                <a:solidFill>
                  <a:srgbClr val="319564"/>
                </a:solidFill>
                <a:latin typeface="Calibri"/>
                <a:cs typeface="Calibri"/>
              </a:rPr>
              <a:t> </a:t>
            </a:r>
            <a:r>
              <a:rPr sz="2450" spc="-10" dirty="0">
                <a:solidFill>
                  <a:srgbClr val="2B9354"/>
                </a:solidFill>
                <a:latin typeface="Calibri"/>
                <a:cs typeface="Calibri"/>
              </a:rPr>
              <a:t>Sastri.</a:t>
            </a:r>
            <a:endParaRPr sz="2450">
              <a:latin typeface="Calibri"/>
              <a:cs typeface="Calibri"/>
            </a:endParaRPr>
          </a:p>
          <a:p>
            <a:pPr marL="366395" marR="5080" indent="-354330">
              <a:lnSpc>
                <a:spcPts val="2880"/>
              </a:lnSpc>
              <a:spcBef>
                <a:spcPts val="570"/>
              </a:spcBef>
              <a:buChar char="•"/>
              <a:tabLst>
                <a:tab pos="366395" algn="l"/>
                <a:tab pos="372745" algn="l"/>
              </a:tabLst>
            </a:pPr>
            <a:r>
              <a:rPr sz="2450" dirty="0">
                <a:solidFill>
                  <a:srgbClr val="00AA46"/>
                </a:solidFill>
                <a:latin typeface="Calibri"/>
                <a:cs typeface="Calibri"/>
              </a:rPr>
              <a:t>	</a:t>
            </a:r>
            <a:r>
              <a:rPr sz="2450" dirty="0">
                <a:solidFill>
                  <a:srgbClr val="2D995E"/>
                </a:solidFill>
                <a:latin typeface="Calibri"/>
                <a:cs typeface="Calibri"/>
              </a:rPr>
              <a:t>In</a:t>
            </a:r>
            <a:r>
              <a:rPr sz="2450" spc="-140" dirty="0">
                <a:solidFill>
                  <a:srgbClr val="2D995E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34955D"/>
                </a:solidFill>
                <a:latin typeface="Calibri"/>
                <a:cs typeface="Calibri"/>
              </a:rPr>
              <a:t>his</a:t>
            </a:r>
            <a:r>
              <a:rPr sz="2450" spc="-120" dirty="0">
                <a:solidFill>
                  <a:srgbClr val="34955D"/>
                </a:solidFill>
                <a:latin typeface="Calibri"/>
                <a:cs typeface="Calibri"/>
              </a:rPr>
              <a:t> </a:t>
            </a:r>
            <a:r>
              <a:rPr sz="2450" spc="-40" dirty="0">
                <a:solidFill>
                  <a:srgbClr val="16A559"/>
                </a:solidFill>
                <a:latin typeface="Calibri"/>
                <a:cs typeface="Calibri"/>
              </a:rPr>
              <a:t>Meenakshi</a:t>
            </a:r>
            <a:r>
              <a:rPr sz="2450" spc="80" dirty="0">
                <a:solidFill>
                  <a:srgbClr val="16A559"/>
                </a:solidFill>
                <a:latin typeface="Calibri"/>
                <a:cs typeface="Calibri"/>
              </a:rPr>
              <a:t> </a:t>
            </a:r>
            <a:r>
              <a:rPr sz="2450" spc="-55" dirty="0">
                <a:solidFill>
                  <a:srgbClr val="13A759"/>
                </a:solidFill>
                <a:latin typeface="Calibri"/>
                <a:cs typeface="Calibri"/>
              </a:rPr>
              <a:t>Memudam</a:t>
            </a:r>
            <a:r>
              <a:rPr sz="2450" spc="35" dirty="0">
                <a:solidFill>
                  <a:srgbClr val="13A759"/>
                </a:solidFill>
                <a:latin typeface="Calibri"/>
                <a:cs typeface="Calibri"/>
              </a:rPr>
              <a:t> </a:t>
            </a:r>
            <a:r>
              <a:rPr sz="2450" spc="-10" dirty="0">
                <a:solidFill>
                  <a:srgbClr val="2DA160"/>
                </a:solidFill>
                <a:latin typeface="Calibri"/>
                <a:cs typeface="Calibri"/>
              </a:rPr>
              <a:t>Dehi</a:t>
            </a:r>
            <a:r>
              <a:rPr sz="2450" spc="-85" dirty="0">
                <a:solidFill>
                  <a:srgbClr val="2DA160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169544"/>
                </a:solidFill>
                <a:latin typeface="Calibri"/>
                <a:cs typeface="Calibri"/>
              </a:rPr>
              <a:t>set</a:t>
            </a:r>
            <a:r>
              <a:rPr sz="2450" spc="-85" dirty="0">
                <a:solidFill>
                  <a:srgbClr val="169544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2D9564"/>
                </a:solidFill>
                <a:latin typeface="Calibri"/>
                <a:cs typeface="Calibri"/>
              </a:rPr>
              <a:t>in</a:t>
            </a:r>
            <a:r>
              <a:rPr sz="2450" spc="-110" dirty="0">
                <a:solidFill>
                  <a:srgbClr val="2D9564"/>
                </a:solidFill>
                <a:latin typeface="Calibri"/>
                <a:cs typeface="Calibri"/>
              </a:rPr>
              <a:t> </a:t>
            </a:r>
            <a:r>
              <a:rPr sz="2450" spc="-35" dirty="0">
                <a:solidFill>
                  <a:srgbClr val="388E5E"/>
                </a:solidFill>
                <a:latin typeface="Calibri"/>
                <a:cs typeface="Calibri"/>
              </a:rPr>
              <a:t>Raga</a:t>
            </a:r>
            <a:r>
              <a:rPr sz="2450" spc="-65" dirty="0">
                <a:solidFill>
                  <a:srgbClr val="388E5E"/>
                </a:solidFill>
                <a:latin typeface="Calibri"/>
                <a:cs typeface="Calibri"/>
              </a:rPr>
              <a:t> </a:t>
            </a:r>
            <a:r>
              <a:rPr sz="2450" spc="-25" dirty="0">
                <a:solidFill>
                  <a:srgbClr val="31895E"/>
                </a:solidFill>
                <a:latin typeface="Calibri"/>
                <a:cs typeface="Calibri"/>
              </a:rPr>
              <a:t>Poorvi</a:t>
            </a:r>
            <a:r>
              <a:rPr sz="2450" spc="-45" dirty="0">
                <a:solidFill>
                  <a:srgbClr val="31895E"/>
                </a:solidFill>
                <a:latin typeface="Calibri"/>
                <a:cs typeface="Calibri"/>
              </a:rPr>
              <a:t> </a:t>
            </a:r>
            <a:r>
              <a:rPr sz="2450" spc="-10" dirty="0">
                <a:solidFill>
                  <a:srgbClr val="2A955E"/>
                </a:solidFill>
                <a:latin typeface="Calibri"/>
                <a:cs typeface="Calibri"/>
              </a:rPr>
              <a:t>Kalyani, </a:t>
            </a:r>
            <a:r>
              <a:rPr sz="2450" dirty="0">
                <a:solidFill>
                  <a:srgbClr val="33905D"/>
                </a:solidFill>
                <a:latin typeface="Calibri"/>
                <a:cs typeface="Calibri"/>
              </a:rPr>
              <a:t>he</a:t>
            </a:r>
            <a:r>
              <a:rPr sz="2450" spc="-110" dirty="0">
                <a:solidFill>
                  <a:srgbClr val="33905D"/>
                </a:solidFill>
                <a:latin typeface="Calibri"/>
                <a:cs typeface="Calibri"/>
              </a:rPr>
              <a:t> </a:t>
            </a:r>
            <a:r>
              <a:rPr sz="2450" spc="-25" dirty="0">
                <a:solidFill>
                  <a:srgbClr val="319760"/>
                </a:solidFill>
                <a:latin typeface="Calibri"/>
                <a:cs typeface="Calibri"/>
              </a:rPr>
              <a:t>describes</a:t>
            </a:r>
            <a:r>
              <a:rPr sz="2450" spc="-30" dirty="0">
                <a:solidFill>
                  <a:srgbClr val="319760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2B9C64"/>
                </a:solidFill>
                <a:latin typeface="Calibri"/>
                <a:cs typeface="Calibri"/>
              </a:rPr>
              <a:t>the</a:t>
            </a:r>
            <a:r>
              <a:rPr sz="2450" spc="-95" dirty="0">
                <a:solidFill>
                  <a:srgbClr val="2B9C64"/>
                </a:solidFill>
                <a:latin typeface="Calibri"/>
                <a:cs typeface="Calibri"/>
              </a:rPr>
              <a:t> </a:t>
            </a:r>
            <a:r>
              <a:rPr sz="2450" spc="-35" dirty="0">
                <a:solidFill>
                  <a:srgbClr val="269C60"/>
                </a:solidFill>
                <a:latin typeface="Calibri"/>
                <a:cs typeface="Calibri"/>
              </a:rPr>
              <a:t>Goddess</a:t>
            </a:r>
            <a:r>
              <a:rPr sz="2450" spc="10" dirty="0">
                <a:solidFill>
                  <a:srgbClr val="269C60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249560"/>
                </a:solidFill>
                <a:latin typeface="Calibri"/>
                <a:cs typeface="Calibri"/>
              </a:rPr>
              <a:t>of</a:t>
            </a:r>
            <a:r>
              <a:rPr sz="2450" spc="-135" dirty="0">
                <a:solidFill>
                  <a:srgbClr val="249560"/>
                </a:solidFill>
                <a:latin typeface="Calibri"/>
                <a:cs typeface="Calibri"/>
              </a:rPr>
              <a:t> </a:t>
            </a:r>
            <a:r>
              <a:rPr sz="2450" spc="-30" dirty="0">
                <a:solidFill>
                  <a:srgbClr val="13A360"/>
                </a:solidFill>
                <a:latin typeface="Calibri"/>
                <a:cs typeface="Calibri"/>
              </a:rPr>
              <a:t>Madurai,</a:t>
            </a:r>
            <a:r>
              <a:rPr sz="2450" spc="-95" dirty="0">
                <a:solidFill>
                  <a:srgbClr val="13A360"/>
                </a:solidFill>
                <a:latin typeface="Calibri"/>
                <a:cs typeface="Calibri"/>
              </a:rPr>
              <a:t> </a:t>
            </a:r>
            <a:r>
              <a:rPr sz="2450" spc="-30" dirty="0">
                <a:solidFill>
                  <a:srgbClr val="18AA5D"/>
                </a:solidFill>
                <a:latin typeface="Calibri"/>
                <a:cs typeface="Calibri"/>
              </a:rPr>
              <a:t>Meenakshi</a:t>
            </a:r>
            <a:r>
              <a:rPr sz="2450" spc="-10" dirty="0">
                <a:solidFill>
                  <a:srgbClr val="18AA5D"/>
                </a:solidFill>
                <a:latin typeface="Calibri"/>
                <a:cs typeface="Calibri"/>
              </a:rPr>
              <a:t> </a:t>
            </a:r>
            <a:r>
              <a:rPr sz="2450" spc="-35" dirty="0">
                <a:solidFill>
                  <a:srgbClr val="2D9352"/>
                </a:solidFill>
                <a:latin typeface="Calibri"/>
                <a:cs typeface="Calibri"/>
              </a:rPr>
              <a:t>as </a:t>
            </a:r>
            <a:r>
              <a:rPr sz="2450" i="1" spc="-40" dirty="0">
                <a:solidFill>
                  <a:srgbClr val="18A15B"/>
                </a:solidFill>
                <a:latin typeface="Calibri"/>
                <a:cs typeface="Calibri"/>
              </a:rPr>
              <a:t>Malayadhwaja</a:t>
            </a:r>
            <a:r>
              <a:rPr sz="2450" i="1" spc="125" dirty="0">
                <a:solidFill>
                  <a:srgbClr val="18A15B"/>
                </a:solidFill>
                <a:latin typeface="Calibri"/>
                <a:cs typeface="Calibri"/>
              </a:rPr>
              <a:t> </a:t>
            </a:r>
            <a:r>
              <a:rPr sz="2450" i="1" spc="-35" dirty="0">
                <a:solidFill>
                  <a:srgbClr val="2A9759"/>
                </a:solidFill>
                <a:latin typeface="Calibri"/>
                <a:cs typeface="Calibri"/>
              </a:rPr>
              <a:t>Pandya</a:t>
            </a:r>
            <a:r>
              <a:rPr sz="2450" i="1" spc="-70" dirty="0">
                <a:solidFill>
                  <a:srgbClr val="2A9759"/>
                </a:solidFill>
                <a:latin typeface="Calibri"/>
                <a:cs typeface="Calibri"/>
              </a:rPr>
              <a:t> </a:t>
            </a:r>
            <a:r>
              <a:rPr sz="2450" i="1" dirty="0">
                <a:solidFill>
                  <a:srgbClr val="3B9062"/>
                </a:solidFill>
                <a:latin typeface="Calibri"/>
                <a:cs typeface="Calibri"/>
              </a:rPr>
              <a:t>Raja</a:t>
            </a:r>
            <a:r>
              <a:rPr sz="2450" i="1" spc="-95" dirty="0">
                <a:solidFill>
                  <a:srgbClr val="3B9062"/>
                </a:solidFill>
                <a:latin typeface="Calibri"/>
                <a:cs typeface="Calibri"/>
              </a:rPr>
              <a:t> </a:t>
            </a:r>
            <a:r>
              <a:rPr sz="2450" i="1" spc="-65" dirty="0">
                <a:solidFill>
                  <a:srgbClr val="2B9557"/>
                </a:solidFill>
                <a:latin typeface="Calibri"/>
                <a:cs typeface="Calibri"/>
              </a:rPr>
              <a:t>Tanaye—</a:t>
            </a:r>
            <a:r>
              <a:rPr sz="2450" i="1" spc="-35" dirty="0">
                <a:solidFill>
                  <a:srgbClr val="2B9557"/>
                </a:solidFill>
                <a:latin typeface="Calibri"/>
                <a:cs typeface="Calibri"/>
              </a:rPr>
              <a:t>daughter</a:t>
            </a:r>
            <a:r>
              <a:rPr sz="2450" i="1" spc="-100" dirty="0">
                <a:solidFill>
                  <a:srgbClr val="2B9557"/>
                </a:solidFill>
                <a:latin typeface="Calibri"/>
                <a:cs typeface="Calibri"/>
              </a:rPr>
              <a:t> </a:t>
            </a:r>
            <a:r>
              <a:rPr sz="2450" i="1" dirty="0">
                <a:solidFill>
                  <a:srgbClr val="2A9C5B"/>
                </a:solidFill>
                <a:latin typeface="Calibri"/>
                <a:cs typeface="Calibri"/>
              </a:rPr>
              <a:t>of</a:t>
            </a:r>
            <a:r>
              <a:rPr sz="2450" i="1" spc="-140" dirty="0">
                <a:solidFill>
                  <a:srgbClr val="2A9C5B"/>
                </a:solidFill>
                <a:latin typeface="Calibri"/>
                <a:cs typeface="Calibri"/>
              </a:rPr>
              <a:t> </a:t>
            </a:r>
            <a:r>
              <a:rPr sz="2450" i="1" dirty="0">
                <a:solidFill>
                  <a:srgbClr val="2B935B"/>
                </a:solidFill>
                <a:latin typeface="Calibri"/>
                <a:cs typeface="Calibri"/>
              </a:rPr>
              <a:t>the</a:t>
            </a:r>
            <a:r>
              <a:rPr sz="2450" i="1" spc="-110" dirty="0">
                <a:solidFill>
                  <a:srgbClr val="2B935B"/>
                </a:solidFill>
                <a:latin typeface="Calibri"/>
                <a:cs typeface="Calibri"/>
              </a:rPr>
              <a:t> </a:t>
            </a:r>
            <a:r>
              <a:rPr sz="2450" i="1" spc="-10" dirty="0">
                <a:solidFill>
                  <a:srgbClr val="289159"/>
                </a:solidFill>
                <a:latin typeface="Calibri"/>
                <a:cs typeface="Calibri"/>
              </a:rPr>
              <a:t>Pandya </a:t>
            </a:r>
            <a:r>
              <a:rPr sz="2500" i="1" spc="-10" dirty="0">
                <a:solidFill>
                  <a:srgbClr val="348E5D"/>
                </a:solidFill>
                <a:latin typeface="Calibri"/>
                <a:cs typeface="Calibri"/>
              </a:rPr>
              <a:t>King.</a:t>
            </a:r>
            <a:endParaRPr sz="2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55531" y="107106"/>
            <a:ext cx="5212715" cy="1137285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288925" marR="5080" indent="-276860">
              <a:lnSpc>
                <a:spcPts val="4360"/>
              </a:lnSpc>
              <a:spcBef>
                <a:spcPts val="229"/>
              </a:spcBef>
            </a:pPr>
            <a:r>
              <a:rPr sz="3650" b="1" i="0" spc="-30" dirty="0">
                <a:solidFill>
                  <a:srgbClr val="BD0105"/>
                </a:solidFill>
                <a:latin typeface="Calibri"/>
                <a:cs typeface="Calibri"/>
              </a:rPr>
              <a:t>Invasion</a:t>
            </a:r>
            <a:r>
              <a:rPr sz="3650" b="1" i="0" spc="-45" dirty="0">
                <a:solidFill>
                  <a:srgbClr val="BD0105"/>
                </a:solidFill>
                <a:latin typeface="Calibri"/>
                <a:cs typeface="Calibri"/>
              </a:rPr>
              <a:t> </a:t>
            </a:r>
            <a:r>
              <a:rPr sz="3650" b="1" i="0" dirty="0">
                <a:solidFill>
                  <a:srgbClr val="B60801"/>
                </a:solidFill>
                <a:latin typeface="Calibri"/>
                <a:cs typeface="Calibri"/>
              </a:rPr>
              <a:t>of</a:t>
            </a:r>
            <a:r>
              <a:rPr sz="3650" b="1" i="0" spc="-210" dirty="0">
                <a:solidFill>
                  <a:srgbClr val="B60801"/>
                </a:solidFill>
                <a:latin typeface="Calibri"/>
                <a:cs typeface="Calibri"/>
              </a:rPr>
              <a:t> </a:t>
            </a:r>
            <a:r>
              <a:rPr sz="3650" b="1" i="0" dirty="0">
                <a:solidFill>
                  <a:srgbClr val="C60005"/>
                </a:solidFill>
                <a:latin typeface="Calibri"/>
                <a:cs typeface="Calibri"/>
              </a:rPr>
              <a:t>Malik</a:t>
            </a:r>
            <a:r>
              <a:rPr sz="3650" b="1" i="0" spc="-100" dirty="0">
                <a:solidFill>
                  <a:srgbClr val="C60005"/>
                </a:solidFill>
                <a:latin typeface="Calibri"/>
                <a:cs typeface="Calibri"/>
              </a:rPr>
              <a:t> </a:t>
            </a:r>
            <a:r>
              <a:rPr sz="3650" b="1" i="0" spc="-10" dirty="0">
                <a:solidFill>
                  <a:srgbClr val="BD0101"/>
                </a:solidFill>
                <a:latin typeface="Calibri"/>
                <a:cs typeface="Calibri"/>
              </a:rPr>
              <a:t>Kafur</a:t>
            </a:r>
            <a:r>
              <a:rPr sz="3650" b="1" i="0" spc="-130" dirty="0">
                <a:solidFill>
                  <a:srgbClr val="BD0101"/>
                </a:solidFill>
                <a:latin typeface="Calibri"/>
                <a:cs typeface="Calibri"/>
              </a:rPr>
              <a:t> </a:t>
            </a:r>
            <a:r>
              <a:rPr sz="3650" b="1" i="0" spc="-25" dirty="0">
                <a:solidFill>
                  <a:srgbClr val="B50303"/>
                </a:solidFill>
                <a:latin typeface="Calibri"/>
                <a:cs typeface="Calibri"/>
              </a:rPr>
              <a:t>and </a:t>
            </a:r>
            <a:r>
              <a:rPr sz="3650" b="1" i="0" spc="-35" dirty="0">
                <a:solidFill>
                  <a:srgbClr val="AF0505"/>
                </a:solidFill>
                <a:latin typeface="Calibri"/>
                <a:cs typeface="Calibri"/>
              </a:rPr>
              <a:t>Muhammad</a:t>
            </a:r>
            <a:r>
              <a:rPr sz="3650" b="1" i="0" spc="-10" dirty="0">
                <a:solidFill>
                  <a:srgbClr val="AF0505"/>
                </a:solidFill>
                <a:latin typeface="Calibri"/>
                <a:cs typeface="Calibri"/>
              </a:rPr>
              <a:t> </a:t>
            </a:r>
            <a:r>
              <a:rPr sz="3650" b="1" i="0" dirty="0">
                <a:solidFill>
                  <a:srgbClr val="BA0300"/>
                </a:solidFill>
                <a:latin typeface="Calibri"/>
                <a:cs typeface="Calibri"/>
              </a:rPr>
              <a:t>Bin</a:t>
            </a:r>
            <a:r>
              <a:rPr sz="3650" b="1" i="0" spc="-140" dirty="0">
                <a:solidFill>
                  <a:srgbClr val="BA0300"/>
                </a:solidFill>
                <a:latin typeface="Calibri"/>
                <a:cs typeface="Calibri"/>
              </a:rPr>
              <a:t> </a:t>
            </a:r>
            <a:r>
              <a:rPr sz="3650" b="1" i="0" spc="-10" dirty="0">
                <a:solidFill>
                  <a:srgbClr val="C10301"/>
                </a:solidFill>
                <a:latin typeface="Calibri"/>
                <a:cs typeface="Calibri"/>
              </a:rPr>
              <a:t>Tughlaq</a:t>
            </a:r>
            <a:endParaRPr sz="365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7994" y="1304180"/>
            <a:ext cx="8416290" cy="53644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60680" marR="16510" indent="-348615">
              <a:lnSpc>
                <a:spcPct val="100000"/>
              </a:lnSpc>
              <a:spcBef>
                <a:spcPts val="90"/>
              </a:spcBef>
              <a:buChar char="•"/>
              <a:tabLst>
                <a:tab pos="360680" algn="l"/>
                <a:tab pos="363855" algn="l"/>
              </a:tabLst>
            </a:pPr>
            <a:r>
              <a:rPr sz="2400" dirty="0">
                <a:solidFill>
                  <a:srgbClr val="0FBA54"/>
                </a:solidFill>
                <a:latin typeface="Calibri"/>
                <a:cs typeface="Calibri"/>
              </a:rPr>
              <a:t>	</a:t>
            </a:r>
            <a:r>
              <a:rPr sz="2400" dirty="0">
                <a:solidFill>
                  <a:srgbClr val="1F955B"/>
                </a:solidFill>
                <a:latin typeface="Calibri"/>
                <a:cs typeface="Calibri"/>
              </a:rPr>
              <a:t>Early</a:t>
            </a:r>
            <a:r>
              <a:rPr sz="2400" spc="5" dirty="0">
                <a:solidFill>
                  <a:srgbClr val="1F955B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368E62"/>
                </a:solidFill>
                <a:latin typeface="Calibri"/>
                <a:cs typeface="Calibri"/>
              </a:rPr>
              <a:t>in</a:t>
            </a:r>
            <a:r>
              <a:rPr sz="2400" spc="-120" dirty="0">
                <a:solidFill>
                  <a:srgbClr val="368E62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39A5D"/>
                </a:solidFill>
                <a:latin typeface="Calibri"/>
                <a:cs typeface="Calibri"/>
              </a:rPr>
              <a:t>the</a:t>
            </a:r>
            <a:r>
              <a:rPr sz="2400" spc="-70" dirty="0">
                <a:solidFill>
                  <a:srgbClr val="239A5D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8AC5B"/>
                </a:solidFill>
                <a:latin typeface="Calibri"/>
                <a:cs typeface="Calibri"/>
              </a:rPr>
              <a:t>14th </a:t>
            </a:r>
            <a:r>
              <a:rPr sz="2400" spc="-30" dirty="0">
                <a:solidFill>
                  <a:srgbClr val="1C995D"/>
                </a:solidFill>
                <a:latin typeface="Calibri"/>
                <a:cs typeface="Calibri"/>
              </a:rPr>
              <a:t>century,</a:t>
            </a:r>
            <a:r>
              <a:rPr sz="2400" spc="-80" dirty="0">
                <a:solidFill>
                  <a:srgbClr val="1C995D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49759"/>
                </a:solidFill>
                <a:latin typeface="Calibri"/>
                <a:cs typeface="Calibri"/>
              </a:rPr>
              <a:t>a</a:t>
            </a:r>
            <a:r>
              <a:rPr sz="2400" spc="-95" dirty="0">
                <a:solidFill>
                  <a:srgbClr val="249759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2A9A67"/>
                </a:solidFill>
                <a:latin typeface="Calibri"/>
                <a:cs typeface="Calibri"/>
              </a:rPr>
              <a:t>dispute</a:t>
            </a:r>
            <a:r>
              <a:rPr sz="2400" spc="-30" dirty="0">
                <a:solidFill>
                  <a:srgbClr val="2A9A67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33955B"/>
                </a:solidFill>
                <a:latin typeface="Calibri"/>
                <a:cs typeface="Calibri"/>
              </a:rPr>
              <a:t>arose</a:t>
            </a:r>
            <a:r>
              <a:rPr sz="2400" spc="-20" dirty="0">
                <a:solidFill>
                  <a:srgbClr val="33955B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1A156"/>
                </a:solidFill>
                <a:latin typeface="Calibri"/>
                <a:cs typeface="Calibri"/>
              </a:rPr>
              <a:t>about</a:t>
            </a:r>
            <a:r>
              <a:rPr sz="2400" spc="-20" dirty="0">
                <a:solidFill>
                  <a:srgbClr val="21A156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3A760"/>
                </a:solidFill>
                <a:latin typeface="Calibri"/>
                <a:cs typeface="Calibri"/>
              </a:rPr>
              <a:t>the</a:t>
            </a:r>
            <a:r>
              <a:rPr sz="2400" spc="-90" dirty="0">
                <a:solidFill>
                  <a:srgbClr val="23A76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2B9960"/>
                </a:solidFill>
                <a:latin typeface="Calibri"/>
                <a:cs typeface="Calibri"/>
              </a:rPr>
              <a:t>succession</a:t>
            </a:r>
            <a:r>
              <a:rPr sz="2400" spc="-20" dirty="0">
                <a:solidFill>
                  <a:srgbClr val="2B9960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1D975B"/>
                </a:solidFill>
                <a:latin typeface="Calibri"/>
                <a:cs typeface="Calibri"/>
              </a:rPr>
              <a:t>of </a:t>
            </a:r>
            <a:r>
              <a:rPr sz="2400" dirty="0">
                <a:solidFill>
                  <a:srgbClr val="239C56"/>
                </a:solidFill>
                <a:latin typeface="Calibri"/>
                <a:cs typeface="Calibri"/>
              </a:rPr>
              <a:t>the</a:t>
            </a:r>
            <a:r>
              <a:rPr sz="2400" spc="-80" dirty="0">
                <a:solidFill>
                  <a:srgbClr val="239C56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2A955E"/>
                </a:solidFill>
                <a:latin typeface="Calibri"/>
                <a:cs typeface="Calibri"/>
              </a:rPr>
              <a:t>Pandya</a:t>
            </a:r>
            <a:r>
              <a:rPr sz="2400" spc="5" dirty="0">
                <a:solidFill>
                  <a:srgbClr val="2A955E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2F9C62"/>
                </a:solidFill>
                <a:latin typeface="Calibri"/>
                <a:cs typeface="Calibri"/>
              </a:rPr>
              <a:t>throne</a:t>
            </a:r>
            <a:r>
              <a:rPr sz="2400" spc="5" dirty="0">
                <a:solidFill>
                  <a:srgbClr val="2F9C62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9C56"/>
                </a:solidFill>
                <a:latin typeface="Calibri"/>
                <a:cs typeface="Calibri"/>
              </a:rPr>
              <a:t>and</a:t>
            </a:r>
            <a:r>
              <a:rPr sz="2400" spc="-100" dirty="0">
                <a:solidFill>
                  <a:srgbClr val="1F9C56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89E5E"/>
                </a:solidFill>
                <a:latin typeface="Calibri"/>
                <a:cs typeface="Calibri"/>
              </a:rPr>
              <a:t>one</a:t>
            </a:r>
            <a:r>
              <a:rPr sz="2400" spc="-60" dirty="0">
                <a:solidFill>
                  <a:srgbClr val="289E5E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39756"/>
                </a:solidFill>
                <a:latin typeface="Calibri"/>
                <a:cs typeface="Calibri"/>
              </a:rPr>
              <a:t>of</a:t>
            </a:r>
            <a:r>
              <a:rPr sz="2400" spc="-80" dirty="0">
                <a:solidFill>
                  <a:srgbClr val="239756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89156"/>
                </a:solidFill>
                <a:latin typeface="Calibri"/>
                <a:cs typeface="Calibri"/>
              </a:rPr>
              <a:t>the</a:t>
            </a:r>
            <a:r>
              <a:rPr sz="2400" spc="-60" dirty="0">
                <a:solidFill>
                  <a:srgbClr val="289156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2A9E54"/>
                </a:solidFill>
                <a:latin typeface="Calibri"/>
                <a:cs typeface="Calibri"/>
              </a:rPr>
              <a:t>claimants</a:t>
            </a:r>
            <a:r>
              <a:rPr sz="2400" spc="15" dirty="0">
                <a:solidFill>
                  <a:srgbClr val="2A9E54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1F9E54"/>
                </a:solidFill>
                <a:latin typeface="Calibri"/>
                <a:cs typeface="Calibri"/>
              </a:rPr>
              <a:t>appealed</a:t>
            </a:r>
            <a:r>
              <a:rPr sz="2400" spc="45" dirty="0">
                <a:solidFill>
                  <a:srgbClr val="1F9E54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19C59"/>
                </a:solidFill>
                <a:latin typeface="Calibri"/>
                <a:cs typeface="Calibri"/>
              </a:rPr>
              <a:t>to</a:t>
            </a:r>
            <a:r>
              <a:rPr sz="2400" spc="-75" dirty="0">
                <a:solidFill>
                  <a:srgbClr val="219C59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2D9A60"/>
                </a:solidFill>
                <a:latin typeface="Calibri"/>
                <a:cs typeface="Calibri"/>
              </a:rPr>
              <a:t>the </a:t>
            </a:r>
            <a:r>
              <a:rPr sz="2400" dirty="0">
                <a:solidFill>
                  <a:srgbClr val="2D9C62"/>
                </a:solidFill>
                <a:latin typeface="Calibri"/>
                <a:cs typeface="Calibri"/>
              </a:rPr>
              <a:t>Sultan</a:t>
            </a:r>
            <a:r>
              <a:rPr sz="2400" spc="-65" dirty="0">
                <a:solidFill>
                  <a:srgbClr val="2D9C62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19357"/>
                </a:solidFill>
                <a:latin typeface="Calibri"/>
                <a:cs typeface="Calibri"/>
              </a:rPr>
              <a:t>of</a:t>
            </a:r>
            <a:r>
              <a:rPr sz="2400" spc="-95" dirty="0">
                <a:solidFill>
                  <a:srgbClr val="219357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9A4D"/>
                </a:solidFill>
                <a:latin typeface="Calibri"/>
                <a:cs typeface="Calibri"/>
              </a:rPr>
              <a:t>Delhi,</a:t>
            </a:r>
            <a:r>
              <a:rPr sz="2400" spc="-35" dirty="0">
                <a:solidFill>
                  <a:srgbClr val="1F9A4D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3A554"/>
                </a:solidFill>
                <a:latin typeface="Calibri"/>
                <a:cs typeface="Calibri"/>
              </a:rPr>
              <a:t>Alauddin</a:t>
            </a:r>
            <a:r>
              <a:rPr sz="2400" spc="-50" dirty="0">
                <a:solidFill>
                  <a:srgbClr val="13A554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F8E5E"/>
                </a:solidFill>
                <a:latin typeface="Calibri"/>
                <a:cs typeface="Calibri"/>
              </a:rPr>
              <a:t>Khilji</a:t>
            </a:r>
            <a:r>
              <a:rPr sz="2400" spc="-95" dirty="0">
                <a:solidFill>
                  <a:srgbClr val="2F8E5E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B9760"/>
                </a:solidFill>
                <a:latin typeface="Calibri"/>
                <a:cs typeface="Calibri"/>
              </a:rPr>
              <a:t>for</a:t>
            </a:r>
            <a:r>
              <a:rPr sz="2400" spc="-120" dirty="0">
                <a:solidFill>
                  <a:srgbClr val="2B976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319557"/>
                </a:solidFill>
                <a:latin typeface="Calibri"/>
                <a:cs typeface="Calibri"/>
              </a:rPr>
              <a:t>help.</a:t>
            </a:r>
            <a:r>
              <a:rPr sz="2400" spc="-90" dirty="0">
                <a:solidFill>
                  <a:srgbClr val="319557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319560"/>
                </a:solidFill>
                <a:latin typeface="Calibri"/>
                <a:cs typeface="Calibri"/>
              </a:rPr>
              <a:t>This</a:t>
            </a:r>
            <a:r>
              <a:rPr sz="2400" spc="-40" dirty="0">
                <a:solidFill>
                  <a:srgbClr val="319560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339A62"/>
                </a:solidFill>
                <a:latin typeface="Calibri"/>
                <a:cs typeface="Calibri"/>
              </a:rPr>
              <a:t>probably</a:t>
            </a:r>
            <a:r>
              <a:rPr sz="2400" spc="55" dirty="0">
                <a:solidFill>
                  <a:srgbClr val="339A62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368E64"/>
                </a:solidFill>
                <a:latin typeface="Calibri"/>
                <a:cs typeface="Calibri"/>
              </a:rPr>
              <a:t>resulted</a:t>
            </a:r>
            <a:r>
              <a:rPr sz="2400" spc="-15" dirty="0">
                <a:solidFill>
                  <a:srgbClr val="368E64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489067"/>
                </a:solidFill>
                <a:latin typeface="Calibri"/>
                <a:cs typeface="Calibri"/>
              </a:rPr>
              <a:t>in </a:t>
            </a:r>
            <a:r>
              <a:rPr sz="2400" dirty="0">
                <a:solidFill>
                  <a:srgbClr val="21A356"/>
                </a:solidFill>
                <a:latin typeface="Calibri"/>
                <a:cs typeface="Calibri"/>
              </a:rPr>
              <a:t>an</a:t>
            </a:r>
            <a:r>
              <a:rPr sz="2400" spc="-70" dirty="0">
                <a:solidFill>
                  <a:srgbClr val="21A356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2D975B"/>
                </a:solidFill>
                <a:latin typeface="Calibri"/>
                <a:cs typeface="Calibri"/>
              </a:rPr>
              <a:t>invasion</a:t>
            </a:r>
            <a:r>
              <a:rPr sz="2400" spc="25" dirty="0">
                <a:solidFill>
                  <a:srgbClr val="2D975B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AA154"/>
                </a:solidFill>
                <a:latin typeface="Calibri"/>
                <a:cs typeface="Calibri"/>
              </a:rPr>
              <a:t>by</a:t>
            </a:r>
            <a:r>
              <a:rPr sz="2400" spc="-55" dirty="0">
                <a:solidFill>
                  <a:srgbClr val="1AA154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19C62"/>
                </a:solidFill>
                <a:latin typeface="Calibri"/>
                <a:cs typeface="Calibri"/>
              </a:rPr>
              <a:t>the</a:t>
            </a:r>
            <a:r>
              <a:rPr sz="2400" spc="-10" dirty="0">
                <a:solidFill>
                  <a:srgbClr val="219C62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1C975B"/>
                </a:solidFill>
                <a:latin typeface="Calibri"/>
                <a:cs typeface="Calibri"/>
              </a:rPr>
              <a:t>Sultan's</a:t>
            </a:r>
            <a:r>
              <a:rPr sz="2400" spc="-15" dirty="0">
                <a:solidFill>
                  <a:srgbClr val="1C975B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AA84D"/>
                </a:solidFill>
                <a:latin typeface="Calibri"/>
                <a:cs typeface="Calibri"/>
              </a:rPr>
              <a:t>forces</a:t>
            </a:r>
            <a:r>
              <a:rPr sz="2400" spc="-5" dirty="0">
                <a:solidFill>
                  <a:srgbClr val="0AA84D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29070"/>
                </a:solidFill>
                <a:latin typeface="Calibri"/>
                <a:cs typeface="Calibri"/>
              </a:rPr>
              <a:t>in</a:t>
            </a:r>
            <a:r>
              <a:rPr sz="2400" spc="-65" dirty="0">
                <a:solidFill>
                  <a:srgbClr val="4290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A160"/>
                </a:solidFill>
                <a:latin typeface="Calibri"/>
                <a:cs typeface="Calibri"/>
              </a:rPr>
              <a:t>1310</a:t>
            </a:r>
            <a:r>
              <a:rPr sz="2400" spc="-25" dirty="0">
                <a:solidFill>
                  <a:srgbClr val="1FA16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6A864"/>
                </a:solidFill>
                <a:latin typeface="Calibri"/>
                <a:cs typeface="Calibri"/>
              </a:rPr>
              <a:t>under</a:t>
            </a:r>
            <a:r>
              <a:rPr sz="2400" spc="-15" dirty="0">
                <a:solidFill>
                  <a:srgbClr val="26A864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FA54D"/>
                </a:solidFill>
                <a:latin typeface="Calibri"/>
                <a:cs typeface="Calibri"/>
              </a:rPr>
              <a:t>Malik</a:t>
            </a:r>
            <a:r>
              <a:rPr sz="2400" spc="-105" dirty="0">
                <a:solidFill>
                  <a:srgbClr val="0FA54D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11A554"/>
                </a:solidFill>
                <a:latin typeface="Calibri"/>
                <a:cs typeface="Calibri"/>
              </a:rPr>
              <a:t>Kafur.</a:t>
            </a:r>
            <a:endParaRPr sz="2400">
              <a:latin typeface="Calibri"/>
              <a:cs typeface="Calibri"/>
            </a:endParaRPr>
          </a:p>
          <a:p>
            <a:pPr marL="359410" marR="5080" indent="-347345">
              <a:lnSpc>
                <a:spcPct val="100000"/>
              </a:lnSpc>
              <a:spcBef>
                <a:spcPts val="575"/>
              </a:spcBef>
              <a:buChar char="•"/>
              <a:tabLst>
                <a:tab pos="359410" algn="l"/>
                <a:tab pos="363855" algn="l"/>
              </a:tabLst>
            </a:pPr>
            <a:r>
              <a:rPr sz="2400" dirty="0">
                <a:solidFill>
                  <a:srgbClr val="0EAF4D"/>
                </a:solidFill>
                <a:latin typeface="Calibri"/>
                <a:cs typeface="Calibri"/>
              </a:rPr>
              <a:t>	</a:t>
            </a:r>
            <a:r>
              <a:rPr sz="2400" dirty="0">
                <a:solidFill>
                  <a:srgbClr val="189754"/>
                </a:solidFill>
                <a:latin typeface="Calibri"/>
                <a:cs typeface="Calibri"/>
              </a:rPr>
              <a:t>Malik</a:t>
            </a:r>
            <a:r>
              <a:rPr sz="2400" spc="-95" dirty="0">
                <a:solidFill>
                  <a:srgbClr val="189754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6935D"/>
                </a:solidFill>
                <a:latin typeface="Calibri"/>
                <a:cs typeface="Calibri"/>
              </a:rPr>
              <a:t>Kafur</a:t>
            </a:r>
            <a:r>
              <a:rPr sz="2400" spc="-114" dirty="0">
                <a:solidFill>
                  <a:srgbClr val="26935D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319C6B"/>
                </a:solidFill>
                <a:latin typeface="Calibri"/>
                <a:cs typeface="Calibri"/>
              </a:rPr>
              <a:t>sacked,</a:t>
            </a:r>
            <a:r>
              <a:rPr sz="2400" spc="-65" dirty="0">
                <a:solidFill>
                  <a:srgbClr val="319C6B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8955B"/>
                </a:solidFill>
                <a:latin typeface="Calibri"/>
                <a:cs typeface="Calibri"/>
              </a:rPr>
              <a:t>looted</a:t>
            </a:r>
            <a:r>
              <a:rPr sz="2400" spc="-45" dirty="0">
                <a:solidFill>
                  <a:srgbClr val="28955B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2AC370"/>
                </a:solidFill>
                <a:latin typeface="Calibri"/>
                <a:cs typeface="Calibri"/>
              </a:rPr>
              <a:t>Madura </a:t>
            </a:r>
            <a:r>
              <a:rPr sz="2400" dirty="0">
                <a:solidFill>
                  <a:srgbClr val="269A56"/>
                </a:solidFill>
                <a:latin typeface="Calibri"/>
                <a:cs typeface="Calibri"/>
              </a:rPr>
              <a:t>and</a:t>
            </a:r>
            <a:r>
              <a:rPr sz="2400" spc="-75" dirty="0">
                <a:solidFill>
                  <a:srgbClr val="269A56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2A9160"/>
                </a:solidFill>
                <a:latin typeface="Calibri"/>
                <a:cs typeface="Calibri"/>
              </a:rPr>
              <a:t>marched</a:t>
            </a:r>
            <a:r>
              <a:rPr sz="2400" spc="-15" dirty="0">
                <a:solidFill>
                  <a:srgbClr val="2A916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8955D"/>
                </a:solidFill>
                <a:latin typeface="Calibri"/>
                <a:cs typeface="Calibri"/>
              </a:rPr>
              <a:t>up</a:t>
            </a:r>
            <a:r>
              <a:rPr sz="2400" spc="-135" dirty="0">
                <a:solidFill>
                  <a:srgbClr val="28955D"/>
                </a:solidFill>
                <a:latin typeface="Calibri"/>
                <a:cs typeface="Calibri"/>
              </a:rPr>
              <a:t> </a:t>
            </a:r>
            <a:r>
              <a:rPr sz="2400" spc="-35" dirty="0">
                <a:solidFill>
                  <a:srgbClr val="2DA15B"/>
                </a:solidFill>
                <a:latin typeface="Calibri"/>
                <a:cs typeface="Calibri"/>
              </a:rPr>
              <a:t>to </a:t>
            </a:r>
            <a:r>
              <a:rPr sz="2400" spc="-25" dirty="0">
                <a:solidFill>
                  <a:srgbClr val="348E60"/>
                </a:solidFill>
                <a:latin typeface="Calibri"/>
                <a:cs typeface="Calibri"/>
              </a:rPr>
              <a:t>Rameshwaram,</a:t>
            </a:r>
            <a:r>
              <a:rPr sz="2400" spc="100" dirty="0">
                <a:solidFill>
                  <a:srgbClr val="348E6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1F9C59"/>
                </a:solidFill>
                <a:latin typeface="Calibri"/>
                <a:cs typeface="Calibri"/>
              </a:rPr>
              <a:t>where</a:t>
            </a:r>
            <a:r>
              <a:rPr sz="2400" spc="-90" dirty="0">
                <a:solidFill>
                  <a:srgbClr val="1F9C59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C9C56"/>
                </a:solidFill>
                <a:latin typeface="Calibri"/>
                <a:cs typeface="Calibri"/>
              </a:rPr>
              <a:t>he</a:t>
            </a:r>
            <a:r>
              <a:rPr sz="2400" spc="-80" dirty="0">
                <a:solidFill>
                  <a:srgbClr val="1C9C56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2F9A60"/>
                </a:solidFill>
                <a:latin typeface="Calibri"/>
                <a:cs typeface="Calibri"/>
              </a:rPr>
              <a:t>erected</a:t>
            </a:r>
            <a:r>
              <a:rPr sz="2400" dirty="0">
                <a:solidFill>
                  <a:srgbClr val="2F9A6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19559"/>
                </a:solidFill>
                <a:latin typeface="Calibri"/>
                <a:cs typeface="Calibri"/>
              </a:rPr>
              <a:t>a</a:t>
            </a:r>
            <a:r>
              <a:rPr sz="2400" spc="-90" dirty="0">
                <a:solidFill>
                  <a:srgbClr val="219559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369367"/>
                </a:solidFill>
                <a:latin typeface="Calibri"/>
                <a:cs typeface="Calibri"/>
              </a:rPr>
              <a:t>mosque.</a:t>
            </a:r>
            <a:r>
              <a:rPr sz="2400" spc="45" dirty="0">
                <a:solidFill>
                  <a:srgbClr val="369367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C9E5B"/>
                </a:solidFill>
                <a:latin typeface="Calibri"/>
                <a:cs typeface="Calibri"/>
              </a:rPr>
              <a:t>After</a:t>
            </a:r>
            <a:r>
              <a:rPr sz="2400" spc="-95" dirty="0">
                <a:solidFill>
                  <a:srgbClr val="1C9E5B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49A56"/>
                </a:solidFill>
                <a:latin typeface="Calibri"/>
                <a:cs typeface="Calibri"/>
              </a:rPr>
              <a:t>that</a:t>
            </a:r>
            <a:r>
              <a:rPr sz="2400" spc="-100" dirty="0">
                <a:solidFill>
                  <a:srgbClr val="249A56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2F9A64"/>
                </a:solidFill>
                <a:latin typeface="Calibri"/>
                <a:cs typeface="Calibri"/>
              </a:rPr>
              <a:t>invasion, </a:t>
            </a:r>
            <a:r>
              <a:rPr sz="2400" dirty="0">
                <a:solidFill>
                  <a:srgbClr val="249A5E"/>
                </a:solidFill>
                <a:latin typeface="Calibri"/>
                <a:cs typeface="Calibri"/>
              </a:rPr>
              <a:t>the</a:t>
            </a:r>
            <a:r>
              <a:rPr sz="2400" spc="-90" dirty="0">
                <a:solidFill>
                  <a:srgbClr val="249A5E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2F9062"/>
                </a:solidFill>
                <a:latin typeface="Calibri"/>
                <a:cs typeface="Calibri"/>
              </a:rPr>
              <a:t>Pandya</a:t>
            </a:r>
            <a:r>
              <a:rPr sz="2400" dirty="0">
                <a:solidFill>
                  <a:srgbClr val="2F9062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A9054"/>
                </a:solidFill>
                <a:latin typeface="Calibri"/>
                <a:cs typeface="Calibri"/>
              </a:rPr>
              <a:t>kings</a:t>
            </a:r>
            <a:r>
              <a:rPr sz="2400" spc="-95" dirty="0">
                <a:solidFill>
                  <a:srgbClr val="2A9054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3FCA7C"/>
                </a:solidFill>
                <a:latin typeface="Calibri"/>
                <a:cs typeface="Calibri"/>
              </a:rPr>
              <a:t>ruled</a:t>
            </a:r>
            <a:r>
              <a:rPr sz="2400" spc="-80" dirty="0">
                <a:solidFill>
                  <a:srgbClr val="3FCA7C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269E60"/>
                </a:solidFill>
                <a:latin typeface="Calibri"/>
                <a:cs typeface="Calibri"/>
              </a:rPr>
              <a:t>sporadically</a:t>
            </a:r>
            <a:r>
              <a:rPr sz="2400" spc="35" dirty="0">
                <a:solidFill>
                  <a:srgbClr val="269E6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5A35B"/>
                </a:solidFill>
                <a:latin typeface="Calibri"/>
                <a:cs typeface="Calibri"/>
              </a:rPr>
              <a:t>at</a:t>
            </a:r>
            <a:r>
              <a:rPr sz="2400" spc="-114" dirty="0">
                <a:solidFill>
                  <a:srgbClr val="15A35B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269E66"/>
                </a:solidFill>
                <a:latin typeface="Calibri"/>
                <a:cs typeface="Calibri"/>
              </a:rPr>
              <a:t>undefined</a:t>
            </a:r>
            <a:r>
              <a:rPr sz="2400" spc="75" dirty="0">
                <a:solidFill>
                  <a:srgbClr val="269E66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2A9956"/>
                </a:solidFill>
                <a:latin typeface="Calibri"/>
                <a:cs typeface="Calibri"/>
              </a:rPr>
              <a:t>territories</a:t>
            </a:r>
            <a:r>
              <a:rPr sz="2400" spc="-20" dirty="0">
                <a:solidFill>
                  <a:srgbClr val="2A9956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49E62"/>
                </a:solidFill>
                <a:latin typeface="Calibri"/>
                <a:cs typeface="Calibri"/>
              </a:rPr>
              <a:t>and</a:t>
            </a:r>
            <a:r>
              <a:rPr sz="2400" spc="-110" dirty="0">
                <a:solidFill>
                  <a:srgbClr val="249E62"/>
                </a:solidFill>
                <a:latin typeface="Calibri"/>
                <a:cs typeface="Calibri"/>
              </a:rPr>
              <a:t> </a:t>
            </a:r>
            <a:r>
              <a:rPr sz="2400" spc="-50" dirty="0">
                <a:solidFill>
                  <a:srgbClr val="1C9954"/>
                </a:solidFill>
                <a:latin typeface="Calibri"/>
                <a:cs typeface="Calibri"/>
              </a:rPr>
              <a:t>a </a:t>
            </a:r>
            <a:r>
              <a:rPr sz="2400" dirty="0">
                <a:solidFill>
                  <a:srgbClr val="249C54"/>
                </a:solidFill>
                <a:latin typeface="Calibri"/>
                <a:cs typeface="Calibri"/>
              </a:rPr>
              <a:t>sort</a:t>
            </a:r>
            <a:r>
              <a:rPr sz="2400" spc="-65" dirty="0">
                <a:solidFill>
                  <a:srgbClr val="249C54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B9962"/>
                </a:solidFill>
                <a:latin typeface="Calibri"/>
                <a:cs typeface="Calibri"/>
              </a:rPr>
              <a:t>of</a:t>
            </a:r>
            <a:r>
              <a:rPr sz="2400" spc="-55" dirty="0">
                <a:solidFill>
                  <a:srgbClr val="2B9962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1C9759"/>
                </a:solidFill>
                <a:latin typeface="Calibri"/>
                <a:cs typeface="Calibri"/>
              </a:rPr>
              <a:t>confusion</a:t>
            </a:r>
            <a:r>
              <a:rPr sz="2400" spc="25" dirty="0">
                <a:solidFill>
                  <a:srgbClr val="1C9759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1A054"/>
                </a:solidFill>
                <a:latin typeface="Calibri"/>
                <a:cs typeface="Calibri"/>
              </a:rPr>
              <a:t>was</a:t>
            </a:r>
            <a:r>
              <a:rPr sz="2400" spc="-90" dirty="0">
                <a:solidFill>
                  <a:srgbClr val="11A054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1F9754"/>
                </a:solidFill>
                <a:latin typeface="Calibri"/>
                <a:cs typeface="Calibri"/>
              </a:rPr>
              <a:t>there.</a:t>
            </a:r>
            <a:endParaRPr sz="2400">
              <a:latin typeface="Calibri"/>
              <a:cs typeface="Calibri"/>
            </a:endParaRPr>
          </a:p>
          <a:p>
            <a:pPr marL="360680" marR="297180" indent="-348615">
              <a:lnSpc>
                <a:spcPct val="100699"/>
              </a:lnSpc>
              <a:spcBef>
                <a:spcPts val="555"/>
              </a:spcBef>
              <a:buChar char="•"/>
              <a:tabLst>
                <a:tab pos="360680" algn="l"/>
                <a:tab pos="363855" algn="l"/>
              </a:tabLst>
            </a:pPr>
            <a:r>
              <a:rPr sz="2400" dirty="0">
                <a:solidFill>
                  <a:srgbClr val="00AA4D"/>
                </a:solidFill>
                <a:latin typeface="Calibri"/>
                <a:cs typeface="Calibri"/>
              </a:rPr>
              <a:t>	</a:t>
            </a:r>
            <a:r>
              <a:rPr sz="2400" dirty="0">
                <a:solidFill>
                  <a:srgbClr val="1AA352"/>
                </a:solidFill>
                <a:latin typeface="Calibri"/>
                <a:cs typeface="Calibri"/>
              </a:rPr>
              <a:t>Malik</a:t>
            </a:r>
            <a:r>
              <a:rPr sz="2400" spc="-75" dirty="0">
                <a:solidFill>
                  <a:srgbClr val="1AA352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F975B"/>
                </a:solidFill>
                <a:latin typeface="Calibri"/>
                <a:cs typeface="Calibri"/>
              </a:rPr>
              <a:t>Kafur</a:t>
            </a:r>
            <a:r>
              <a:rPr sz="2400" spc="-80" dirty="0">
                <a:solidFill>
                  <a:srgbClr val="2F975B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CA162"/>
                </a:solidFill>
                <a:latin typeface="Calibri"/>
                <a:cs typeface="Calibri"/>
              </a:rPr>
              <a:t>was</a:t>
            </a:r>
            <a:r>
              <a:rPr sz="2400" spc="-65" dirty="0">
                <a:solidFill>
                  <a:srgbClr val="1CA162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2A9554"/>
                </a:solidFill>
                <a:latin typeface="Calibri"/>
                <a:cs typeface="Calibri"/>
              </a:rPr>
              <a:t>followed</a:t>
            </a:r>
            <a:r>
              <a:rPr sz="2400" spc="-20" dirty="0">
                <a:solidFill>
                  <a:srgbClr val="2A9554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3A14F"/>
                </a:solidFill>
                <a:latin typeface="Calibri"/>
                <a:cs typeface="Calibri"/>
              </a:rPr>
              <a:t>by</a:t>
            </a:r>
            <a:r>
              <a:rPr sz="2400" spc="-135" dirty="0">
                <a:solidFill>
                  <a:srgbClr val="13A14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89A5E"/>
                </a:solidFill>
                <a:latin typeface="Calibri"/>
                <a:cs typeface="Calibri"/>
              </a:rPr>
              <a:t>another</a:t>
            </a:r>
            <a:r>
              <a:rPr sz="2400" spc="-10" dirty="0">
                <a:solidFill>
                  <a:srgbClr val="289A5E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288C4F"/>
                </a:solidFill>
                <a:latin typeface="Calibri"/>
                <a:cs typeface="Calibri"/>
              </a:rPr>
              <a:t>expedition</a:t>
            </a:r>
            <a:r>
              <a:rPr sz="2400" spc="35" dirty="0">
                <a:solidFill>
                  <a:srgbClr val="288C4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368E5B"/>
                </a:solidFill>
                <a:latin typeface="Calibri"/>
                <a:cs typeface="Calibri"/>
              </a:rPr>
              <a:t>from</a:t>
            </a:r>
            <a:r>
              <a:rPr sz="2400" spc="-110" dirty="0">
                <a:solidFill>
                  <a:srgbClr val="368E5B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6955B"/>
                </a:solidFill>
                <a:latin typeface="Calibri"/>
                <a:cs typeface="Calibri"/>
              </a:rPr>
              <a:t>the</a:t>
            </a:r>
            <a:r>
              <a:rPr sz="2400" spc="-90" dirty="0">
                <a:solidFill>
                  <a:srgbClr val="26955B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21A55B"/>
                </a:solidFill>
                <a:latin typeface="Calibri"/>
                <a:cs typeface="Calibri"/>
              </a:rPr>
              <a:t>Delhi </a:t>
            </a:r>
            <a:r>
              <a:rPr sz="2400" spc="-10" dirty="0">
                <a:solidFill>
                  <a:srgbClr val="289C59"/>
                </a:solidFill>
                <a:latin typeface="Calibri"/>
                <a:cs typeface="Calibri"/>
              </a:rPr>
              <a:t>Sultanate</a:t>
            </a:r>
            <a:r>
              <a:rPr sz="2400" spc="-5" dirty="0">
                <a:solidFill>
                  <a:srgbClr val="289C59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A9E67"/>
                </a:solidFill>
                <a:latin typeface="Calibri"/>
                <a:cs typeface="Calibri"/>
              </a:rPr>
              <a:t>by</a:t>
            </a:r>
            <a:r>
              <a:rPr sz="2400" spc="-95" dirty="0">
                <a:solidFill>
                  <a:srgbClr val="2A9E67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0F9E56"/>
                </a:solidFill>
                <a:latin typeface="Calibri"/>
                <a:cs typeface="Calibri"/>
              </a:rPr>
              <a:t>Muhammad</a:t>
            </a:r>
            <a:r>
              <a:rPr sz="2400" spc="95" dirty="0">
                <a:solidFill>
                  <a:srgbClr val="0F9E56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B9C54"/>
                </a:solidFill>
                <a:latin typeface="Calibri"/>
                <a:cs typeface="Calibri"/>
              </a:rPr>
              <a:t>Bin</a:t>
            </a:r>
            <a:r>
              <a:rPr sz="2400" spc="-85" dirty="0">
                <a:solidFill>
                  <a:srgbClr val="2B9C54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389364"/>
                </a:solidFill>
                <a:latin typeface="Calibri"/>
                <a:cs typeface="Calibri"/>
              </a:rPr>
              <a:t>Tughlaq</a:t>
            </a:r>
            <a:r>
              <a:rPr sz="2400" spc="-5" dirty="0">
                <a:solidFill>
                  <a:srgbClr val="389364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1F9E5B"/>
                </a:solidFill>
                <a:latin typeface="Calibri"/>
                <a:cs typeface="Calibri"/>
              </a:rPr>
              <a:t>created </a:t>
            </a:r>
            <a:r>
              <a:rPr sz="2400" dirty="0">
                <a:solidFill>
                  <a:srgbClr val="219352"/>
                </a:solidFill>
                <a:latin typeface="Calibri"/>
                <a:cs typeface="Calibri"/>
              </a:rPr>
              <a:t>a</a:t>
            </a:r>
            <a:r>
              <a:rPr sz="2400" spc="-90" dirty="0">
                <a:solidFill>
                  <a:srgbClr val="219352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289A5E"/>
                </a:solidFill>
                <a:latin typeface="Calibri"/>
                <a:cs typeface="Calibri"/>
              </a:rPr>
              <a:t>southern </a:t>
            </a:r>
            <a:r>
              <a:rPr sz="2400" spc="-20" dirty="0">
                <a:solidFill>
                  <a:srgbClr val="2D935B"/>
                </a:solidFill>
                <a:latin typeface="Calibri"/>
                <a:cs typeface="Calibri"/>
              </a:rPr>
              <a:t>province</a:t>
            </a:r>
            <a:r>
              <a:rPr sz="2400" spc="55" dirty="0">
                <a:solidFill>
                  <a:srgbClr val="2D935B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CA05D"/>
                </a:solidFill>
                <a:latin typeface="Calibri"/>
                <a:cs typeface="Calibri"/>
              </a:rPr>
              <a:t>and</a:t>
            </a:r>
            <a:r>
              <a:rPr sz="2400" spc="-30" dirty="0">
                <a:solidFill>
                  <a:srgbClr val="1CA05D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339A62"/>
                </a:solidFill>
                <a:latin typeface="Calibri"/>
                <a:cs typeface="Calibri"/>
              </a:rPr>
              <a:t>placed</a:t>
            </a:r>
            <a:r>
              <a:rPr sz="2400" spc="-20" dirty="0">
                <a:solidFill>
                  <a:srgbClr val="339A62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7A849"/>
                </a:solidFill>
                <a:latin typeface="Calibri"/>
                <a:cs typeface="Calibri"/>
              </a:rPr>
              <a:t>Sayyid</a:t>
            </a:r>
            <a:r>
              <a:rPr sz="2400" b="1" spc="-75" dirty="0">
                <a:solidFill>
                  <a:srgbClr val="07A849"/>
                </a:solidFill>
                <a:latin typeface="Calibri"/>
                <a:cs typeface="Calibri"/>
              </a:rPr>
              <a:t> </a:t>
            </a:r>
            <a:r>
              <a:rPr sz="2400" b="1" spc="-40" dirty="0">
                <a:solidFill>
                  <a:srgbClr val="08AC4D"/>
                </a:solidFill>
                <a:latin typeface="Calibri"/>
                <a:cs typeface="Calibri"/>
              </a:rPr>
              <a:t>JaIaI-</a:t>
            </a:r>
            <a:r>
              <a:rPr sz="2400" b="1" spc="-45" dirty="0">
                <a:solidFill>
                  <a:srgbClr val="08AC4D"/>
                </a:solidFill>
                <a:latin typeface="Calibri"/>
                <a:cs typeface="Calibri"/>
              </a:rPr>
              <a:t>ud-</a:t>
            </a:r>
            <a:r>
              <a:rPr sz="2400" b="1" dirty="0">
                <a:solidFill>
                  <a:srgbClr val="08AC4D"/>
                </a:solidFill>
                <a:latin typeface="Calibri"/>
                <a:cs typeface="Calibri"/>
              </a:rPr>
              <a:t>Din</a:t>
            </a:r>
            <a:r>
              <a:rPr sz="2400" b="1" spc="70" dirty="0">
                <a:solidFill>
                  <a:srgbClr val="08AC4D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3AA52"/>
                </a:solidFill>
                <a:latin typeface="Calibri"/>
                <a:cs typeface="Calibri"/>
              </a:rPr>
              <a:t>Ahsan</a:t>
            </a:r>
            <a:r>
              <a:rPr sz="2400" b="1" spc="-25" dirty="0">
                <a:solidFill>
                  <a:srgbClr val="03AA52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8E59"/>
                </a:solidFill>
                <a:latin typeface="Calibri"/>
                <a:cs typeface="Calibri"/>
              </a:rPr>
              <a:t>as</a:t>
            </a:r>
            <a:r>
              <a:rPr sz="2400" spc="-90" dirty="0">
                <a:solidFill>
                  <a:srgbClr val="1F8E59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31915E"/>
                </a:solidFill>
                <a:latin typeface="Calibri"/>
                <a:cs typeface="Calibri"/>
              </a:rPr>
              <a:t>its</a:t>
            </a:r>
            <a:r>
              <a:rPr sz="2400" spc="-65" dirty="0">
                <a:solidFill>
                  <a:srgbClr val="31915E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319C67"/>
                </a:solidFill>
                <a:latin typeface="Calibri"/>
                <a:cs typeface="Calibri"/>
              </a:rPr>
              <a:t>governor.</a:t>
            </a:r>
            <a:endParaRPr sz="2400">
              <a:latin typeface="Calibri"/>
              <a:cs typeface="Calibri"/>
            </a:endParaRPr>
          </a:p>
          <a:p>
            <a:pPr marL="354965" marR="681355" indent="-342900">
              <a:lnSpc>
                <a:spcPct val="100099"/>
              </a:lnSpc>
              <a:spcBef>
                <a:spcPts val="525"/>
              </a:spcBef>
              <a:buChar char="•"/>
              <a:tabLst>
                <a:tab pos="354965" algn="l"/>
                <a:tab pos="363855" algn="l"/>
              </a:tabLst>
            </a:pPr>
            <a:r>
              <a:rPr sz="2400" dirty="0">
                <a:solidFill>
                  <a:srgbClr val="00A84B"/>
                </a:solidFill>
                <a:latin typeface="Calibri"/>
                <a:cs typeface="Calibri"/>
              </a:rPr>
              <a:t>	</a:t>
            </a:r>
            <a:r>
              <a:rPr sz="2400" dirty="0">
                <a:solidFill>
                  <a:srgbClr val="28955D"/>
                </a:solidFill>
                <a:latin typeface="Calibri"/>
                <a:cs typeface="Calibri"/>
              </a:rPr>
              <a:t>In</a:t>
            </a:r>
            <a:r>
              <a:rPr sz="2400" spc="-100" dirty="0">
                <a:solidFill>
                  <a:srgbClr val="28955D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CA359"/>
                </a:solidFill>
                <a:latin typeface="Calibri"/>
                <a:cs typeface="Calibri"/>
              </a:rPr>
              <a:t>1333</a:t>
            </a:r>
            <a:r>
              <a:rPr sz="2400" spc="5" dirty="0">
                <a:solidFill>
                  <a:srgbClr val="1CA359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F955E"/>
                </a:solidFill>
                <a:latin typeface="Calibri"/>
                <a:cs typeface="Calibri"/>
              </a:rPr>
              <a:t>AD</a:t>
            </a:r>
            <a:r>
              <a:rPr sz="2400" spc="-100" dirty="0">
                <a:solidFill>
                  <a:srgbClr val="2F955E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69E5B"/>
                </a:solidFill>
                <a:latin typeface="Calibri"/>
                <a:cs typeface="Calibri"/>
              </a:rPr>
              <a:t>Sayyid</a:t>
            </a:r>
            <a:r>
              <a:rPr sz="2400" spc="-45" dirty="0">
                <a:solidFill>
                  <a:srgbClr val="269E5B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89C54"/>
                </a:solidFill>
                <a:latin typeface="Calibri"/>
                <a:cs typeface="Calibri"/>
              </a:rPr>
              <a:t>declared</a:t>
            </a:r>
            <a:r>
              <a:rPr sz="2400" spc="-20" dirty="0">
                <a:solidFill>
                  <a:srgbClr val="189C54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31915E"/>
                </a:solidFill>
                <a:latin typeface="Calibri"/>
                <a:cs typeface="Calibri"/>
              </a:rPr>
              <a:t>his</a:t>
            </a:r>
            <a:r>
              <a:rPr sz="2400" spc="-100" dirty="0">
                <a:solidFill>
                  <a:srgbClr val="31915E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319360"/>
                </a:solidFill>
                <a:latin typeface="Calibri"/>
                <a:cs typeface="Calibri"/>
              </a:rPr>
              <a:t>independence</a:t>
            </a:r>
            <a:r>
              <a:rPr sz="2400" spc="150" dirty="0">
                <a:solidFill>
                  <a:srgbClr val="31936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39C59"/>
                </a:solidFill>
                <a:latin typeface="Calibri"/>
                <a:cs typeface="Calibri"/>
              </a:rPr>
              <a:t>and</a:t>
            </a:r>
            <a:r>
              <a:rPr sz="2400" spc="-40" dirty="0">
                <a:solidFill>
                  <a:srgbClr val="239C59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289E60"/>
                </a:solidFill>
                <a:latin typeface="Calibri"/>
                <a:cs typeface="Calibri"/>
              </a:rPr>
              <a:t>created </a:t>
            </a:r>
            <a:r>
              <a:rPr sz="2400" dirty="0">
                <a:solidFill>
                  <a:srgbClr val="07AA4B"/>
                </a:solidFill>
                <a:latin typeface="Calibri"/>
                <a:cs typeface="Calibri"/>
              </a:rPr>
              <a:t>Madurai</a:t>
            </a:r>
            <a:r>
              <a:rPr sz="2400" spc="30" dirty="0">
                <a:solidFill>
                  <a:srgbClr val="07AA4B"/>
                </a:solidFill>
                <a:latin typeface="Calibri"/>
                <a:cs typeface="Calibri"/>
              </a:rPr>
              <a:t> </a:t>
            </a:r>
            <a:r>
              <a:rPr sz="2400" b="1" spc="-30" dirty="0">
                <a:solidFill>
                  <a:srgbClr val="08A84B"/>
                </a:solidFill>
                <a:latin typeface="Calibri"/>
                <a:cs typeface="Calibri"/>
              </a:rPr>
              <a:t>Sultanate.</a:t>
            </a:r>
            <a:r>
              <a:rPr sz="2400" b="1" spc="75" dirty="0">
                <a:solidFill>
                  <a:srgbClr val="08A84B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5AF57"/>
                </a:solidFill>
                <a:latin typeface="Calibri"/>
                <a:cs typeface="Calibri"/>
              </a:rPr>
              <a:t>Madurai</a:t>
            </a:r>
            <a:r>
              <a:rPr sz="2400" spc="35" dirty="0">
                <a:solidFill>
                  <a:srgbClr val="05AF57"/>
                </a:solidFill>
                <a:latin typeface="Calibri"/>
                <a:cs typeface="Calibri"/>
              </a:rPr>
              <a:t> </a:t>
            </a:r>
            <a:r>
              <a:rPr sz="2400" b="1" spc="-25" dirty="0">
                <a:solidFill>
                  <a:srgbClr val="0AAA54"/>
                </a:solidFill>
                <a:latin typeface="Calibri"/>
                <a:cs typeface="Calibri"/>
              </a:rPr>
              <a:t>Sultanate</a:t>
            </a:r>
            <a:r>
              <a:rPr sz="2400" b="1" spc="130" dirty="0">
                <a:solidFill>
                  <a:srgbClr val="0AAA54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69E5D"/>
                </a:solidFill>
                <a:latin typeface="Calibri"/>
                <a:cs typeface="Calibri"/>
              </a:rPr>
              <a:t>was</a:t>
            </a:r>
            <a:r>
              <a:rPr sz="2400" spc="-60" dirty="0">
                <a:solidFill>
                  <a:srgbClr val="169E5D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319A67"/>
                </a:solidFill>
                <a:latin typeface="Calibri"/>
                <a:cs typeface="Calibri"/>
              </a:rPr>
              <a:t>replaced</a:t>
            </a:r>
            <a:r>
              <a:rPr sz="2400" spc="100" dirty="0">
                <a:solidFill>
                  <a:srgbClr val="319A67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AA556"/>
                </a:solidFill>
                <a:latin typeface="Calibri"/>
                <a:cs typeface="Calibri"/>
              </a:rPr>
              <a:t>by</a:t>
            </a:r>
            <a:r>
              <a:rPr sz="2400" spc="-35" dirty="0">
                <a:solidFill>
                  <a:srgbClr val="1AA556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2BA05E"/>
                </a:solidFill>
                <a:latin typeface="Calibri"/>
                <a:cs typeface="Calibri"/>
              </a:rPr>
              <a:t>the </a:t>
            </a:r>
            <a:r>
              <a:rPr sz="2400" b="1" spc="-10" dirty="0">
                <a:solidFill>
                  <a:srgbClr val="07A54D"/>
                </a:solidFill>
                <a:latin typeface="Calibri"/>
                <a:cs typeface="Calibri"/>
              </a:rPr>
              <a:t>Nayak</a:t>
            </a:r>
            <a:r>
              <a:rPr sz="2400" b="1" spc="-20" dirty="0">
                <a:solidFill>
                  <a:srgbClr val="07A54D"/>
                </a:solidFill>
                <a:latin typeface="Calibri"/>
                <a:cs typeface="Calibri"/>
              </a:rPr>
              <a:t> </a:t>
            </a:r>
            <a:r>
              <a:rPr sz="2400" b="1" spc="-25" dirty="0">
                <a:solidFill>
                  <a:srgbClr val="11AE52"/>
                </a:solidFill>
                <a:latin typeface="Calibri"/>
                <a:cs typeface="Calibri"/>
              </a:rPr>
              <a:t>governors,</a:t>
            </a:r>
            <a:r>
              <a:rPr sz="2400" b="1" spc="80" dirty="0">
                <a:solidFill>
                  <a:srgbClr val="11AE52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3A154"/>
                </a:solidFill>
                <a:latin typeface="Calibri"/>
                <a:cs typeface="Calibri"/>
              </a:rPr>
              <a:t>who</a:t>
            </a:r>
            <a:r>
              <a:rPr sz="2400" spc="-85" dirty="0">
                <a:solidFill>
                  <a:srgbClr val="13A154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2D9062"/>
                </a:solidFill>
                <a:latin typeface="Calibri"/>
                <a:cs typeface="Calibri"/>
              </a:rPr>
              <a:t>kept</a:t>
            </a:r>
            <a:r>
              <a:rPr sz="2400" spc="-55" dirty="0">
                <a:solidFill>
                  <a:srgbClr val="2D9062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4A160"/>
                </a:solidFill>
                <a:latin typeface="Calibri"/>
                <a:cs typeface="Calibri"/>
              </a:rPr>
              <a:t>on</a:t>
            </a:r>
            <a:r>
              <a:rPr sz="2400" spc="-135" dirty="0">
                <a:solidFill>
                  <a:srgbClr val="24A16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D915D"/>
                </a:solidFill>
                <a:latin typeface="Calibri"/>
                <a:cs typeface="Calibri"/>
              </a:rPr>
              <a:t>ruling</a:t>
            </a:r>
            <a:r>
              <a:rPr sz="2400" spc="-25" dirty="0">
                <a:solidFill>
                  <a:srgbClr val="2D915D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69964"/>
                </a:solidFill>
                <a:latin typeface="Calibri"/>
                <a:cs typeface="Calibri"/>
              </a:rPr>
              <a:t>until</a:t>
            </a:r>
            <a:r>
              <a:rPr sz="2400" spc="-80" dirty="0">
                <a:solidFill>
                  <a:srgbClr val="269964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89554"/>
                </a:solidFill>
                <a:latin typeface="Calibri"/>
                <a:cs typeface="Calibri"/>
              </a:rPr>
              <a:t>arrival</a:t>
            </a:r>
            <a:r>
              <a:rPr sz="2400" spc="-70" dirty="0">
                <a:solidFill>
                  <a:srgbClr val="289554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39E60"/>
                </a:solidFill>
                <a:latin typeface="Calibri"/>
                <a:cs typeface="Calibri"/>
              </a:rPr>
              <a:t>of</a:t>
            </a:r>
            <a:r>
              <a:rPr sz="2400" spc="-135" dirty="0">
                <a:solidFill>
                  <a:srgbClr val="239E6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23A164"/>
                </a:solidFill>
                <a:latin typeface="Calibri"/>
                <a:cs typeface="Calibri"/>
              </a:rPr>
              <a:t>British.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43245" y="175814"/>
            <a:ext cx="4617085" cy="710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500" i="0" dirty="0">
                <a:solidFill>
                  <a:srgbClr val="C81311"/>
                </a:solidFill>
                <a:latin typeface="Calibri"/>
                <a:cs typeface="Calibri"/>
              </a:rPr>
              <a:t>Malik</a:t>
            </a:r>
            <a:r>
              <a:rPr sz="4500" i="0" spc="-10" dirty="0">
                <a:solidFill>
                  <a:srgbClr val="C81311"/>
                </a:solidFill>
                <a:latin typeface="Calibri"/>
                <a:cs typeface="Calibri"/>
              </a:rPr>
              <a:t> </a:t>
            </a:r>
            <a:r>
              <a:rPr sz="4500" i="0" dirty="0">
                <a:solidFill>
                  <a:srgbClr val="BF0100"/>
                </a:solidFill>
                <a:latin typeface="Calibri"/>
                <a:cs typeface="Calibri"/>
              </a:rPr>
              <a:t>Kafur</a:t>
            </a:r>
            <a:r>
              <a:rPr sz="4500" i="0" spc="-50" dirty="0">
                <a:solidFill>
                  <a:srgbClr val="BF0100"/>
                </a:solidFill>
                <a:latin typeface="Calibri"/>
                <a:cs typeface="Calibri"/>
              </a:rPr>
              <a:t> </a:t>
            </a:r>
            <a:r>
              <a:rPr sz="4500" i="0" spc="-10" dirty="0">
                <a:solidFill>
                  <a:srgbClr val="C10001"/>
                </a:solidFill>
                <a:latin typeface="Calibri"/>
                <a:cs typeface="Calibri"/>
              </a:rPr>
              <a:t>Returns</a:t>
            </a:r>
            <a:endParaRPr sz="45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5977" y="1301947"/>
            <a:ext cx="8007350" cy="49745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74650" marR="120014" indent="-362585">
              <a:lnSpc>
                <a:spcPct val="100099"/>
              </a:lnSpc>
              <a:spcBef>
                <a:spcPts val="125"/>
              </a:spcBef>
              <a:buClr>
                <a:srgbClr val="00AE49"/>
              </a:buClr>
              <a:buChar char="•"/>
              <a:tabLst>
                <a:tab pos="376555" algn="l"/>
              </a:tabLst>
            </a:pPr>
            <a:r>
              <a:rPr sz="2800" dirty="0">
                <a:solidFill>
                  <a:srgbClr val="11AF5B"/>
                </a:solidFill>
                <a:latin typeface="Calibri"/>
                <a:cs typeface="Calibri"/>
              </a:rPr>
              <a:t>When</a:t>
            </a:r>
            <a:r>
              <a:rPr sz="2800" spc="-10" dirty="0">
                <a:solidFill>
                  <a:srgbClr val="11AF5B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4975B"/>
                </a:solidFill>
                <a:latin typeface="Calibri"/>
                <a:cs typeface="Calibri"/>
              </a:rPr>
              <a:t>the</a:t>
            </a:r>
            <a:r>
              <a:rPr sz="2800" spc="-95" dirty="0">
                <a:solidFill>
                  <a:srgbClr val="24975B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AA84F"/>
                </a:solidFill>
                <a:latin typeface="Calibri"/>
                <a:cs typeface="Calibri"/>
              </a:rPr>
              <a:t>Pandya</a:t>
            </a:r>
            <a:r>
              <a:rPr sz="2800" spc="40" dirty="0">
                <a:solidFill>
                  <a:srgbClr val="0AA84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1C9E59"/>
                </a:solidFill>
                <a:latin typeface="Calibri"/>
                <a:cs typeface="Calibri"/>
              </a:rPr>
              <a:t>brothers</a:t>
            </a:r>
            <a:r>
              <a:rPr sz="2800" spc="15" dirty="0">
                <a:solidFill>
                  <a:srgbClr val="1C9E59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A9E56"/>
                </a:solidFill>
                <a:latin typeface="Calibri"/>
                <a:cs typeface="Calibri"/>
              </a:rPr>
              <a:t>united</a:t>
            </a:r>
            <a:r>
              <a:rPr sz="2800" spc="-25" dirty="0">
                <a:solidFill>
                  <a:srgbClr val="2A9E56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D9759"/>
                </a:solidFill>
                <a:latin typeface="Calibri"/>
                <a:cs typeface="Calibri"/>
              </a:rPr>
              <a:t>at</a:t>
            </a:r>
            <a:r>
              <a:rPr sz="2800" spc="-105" dirty="0">
                <a:solidFill>
                  <a:srgbClr val="2D9759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1975D"/>
                </a:solidFill>
                <a:latin typeface="Calibri"/>
                <a:cs typeface="Calibri"/>
              </a:rPr>
              <a:t>once,</a:t>
            </a:r>
            <a:r>
              <a:rPr sz="2800" spc="-45" dirty="0">
                <a:solidFill>
                  <a:srgbClr val="21975D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2AA364"/>
                </a:solidFill>
                <a:latin typeface="Calibri"/>
                <a:cs typeface="Calibri"/>
              </a:rPr>
              <a:t>They 	</a:t>
            </a:r>
            <a:r>
              <a:rPr sz="2800" dirty="0">
                <a:solidFill>
                  <a:srgbClr val="249554"/>
                </a:solidFill>
                <a:latin typeface="Calibri"/>
                <a:cs typeface="Calibri"/>
              </a:rPr>
              <a:t>knew</a:t>
            </a:r>
            <a:r>
              <a:rPr sz="2800" spc="-75" dirty="0">
                <a:solidFill>
                  <a:srgbClr val="249554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1F9A57"/>
                </a:solidFill>
                <a:latin typeface="Calibri"/>
                <a:cs typeface="Calibri"/>
              </a:rPr>
              <a:t>Kafur's</a:t>
            </a:r>
            <a:r>
              <a:rPr sz="2800" spc="15" dirty="0">
                <a:solidFill>
                  <a:srgbClr val="1F9A57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6915B"/>
                </a:solidFill>
                <a:latin typeface="Calibri"/>
                <a:cs typeface="Calibri"/>
              </a:rPr>
              <a:t>force</a:t>
            </a:r>
            <a:r>
              <a:rPr sz="2800" spc="-100" dirty="0">
                <a:solidFill>
                  <a:srgbClr val="26915B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FA856"/>
                </a:solidFill>
                <a:latin typeface="Calibri"/>
                <a:cs typeface="Calibri"/>
              </a:rPr>
              <a:t>was</a:t>
            </a:r>
            <a:r>
              <a:rPr sz="2800" spc="-20" dirty="0">
                <a:solidFill>
                  <a:srgbClr val="0FA856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7A550"/>
                </a:solidFill>
                <a:latin typeface="Calibri"/>
                <a:cs typeface="Calibri"/>
              </a:rPr>
              <a:t>far</a:t>
            </a:r>
            <a:r>
              <a:rPr sz="2800" spc="-90" dirty="0">
                <a:solidFill>
                  <a:srgbClr val="07A55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3A9A5D"/>
                </a:solidFill>
                <a:latin typeface="Calibri"/>
                <a:cs typeface="Calibri"/>
              </a:rPr>
              <a:t>superior</a:t>
            </a:r>
            <a:r>
              <a:rPr sz="2800" spc="65" dirty="0">
                <a:solidFill>
                  <a:srgbClr val="3A9A5D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EA754"/>
                </a:solidFill>
                <a:latin typeface="Calibri"/>
                <a:cs typeface="Calibri"/>
              </a:rPr>
              <a:t>to</a:t>
            </a:r>
            <a:r>
              <a:rPr sz="2800" spc="-55" dirty="0">
                <a:solidFill>
                  <a:srgbClr val="0EA754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5A84B"/>
                </a:solidFill>
                <a:latin typeface="Calibri"/>
                <a:cs typeface="Calibri"/>
              </a:rPr>
              <a:t>their</a:t>
            </a:r>
            <a:r>
              <a:rPr sz="2800" spc="-20" dirty="0">
                <a:solidFill>
                  <a:srgbClr val="05A84B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F9A57"/>
                </a:solidFill>
                <a:latin typeface="Calibri"/>
                <a:cs typeface="Calibri"/>
              </a:rPr>
              <a:t>own</a:t>
            </a:r>
            <a:r>
              <a:rPr sz="2800" spc="-90" dirty="0">
                <a:solidFill>
                  <a:srgbClr val="2F9A57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1DAC64"/>
                </a:solidFill>
                <a:latin typeface="Calibri"/>
                <a:cs typeface="Calibri"/>
              </a:rPr>
              <a:t>but 	</a:t>
            </a:r>
            <a:r>
              <a:rPr sz="2750" dirty="0">
                <a:solidFill>
                  <a:srgbClr val="219E56"/>
                </a:solidFill>
                <a:latin typeface="Calibri"/>
                <a:cs typeface="Calibri"/>
              </a:rPr>
              <a:t>put</a:t>
            </a:r>
            <a:r>
              <a:rPr sz="2750" spc="5" dirty="0">
                <a:solidFill>
                  <a:srgbClr val="219E56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1C9756"/>
                </a:solidFill>
                <a:latin typeface="Calibri"/>
                <a:cs typeface="Calibri"/>
              </a:rPr>
              <a:t>up</a:t>
            </a:r>
            <a:r>
              <a:rPr sz="2750" spc="30" dirty="0">
                <a:solidFill>
                  <a:srgbClr val="1C9756"/>
                </a:solidFill>
                <a:latin typeface="Calibri"/>
                <a:cs typeface="Calibri"/>
              </a:rPr>
              <a:t> </a:t>
            </a:r>
            <a:r>
              <a:rPr sz="2750" spc="50" dirty="0">
                <a:solidFill>
                  <a:srgbClr val="28A05B"/>
                </a:solidFill>
                <a:latin typeface="Calibri"/>
                <a:cs typeface="Calibri"/>
              </a:rPr>
              <a:t>a</a:t>
            </a:r>
            <a:r>
              <a:rPr sz="2750" spc="-80" dirty="0">
                <a:solidFill>
                  <a:srgbClr val="28A05B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1F9E57"/>
                </a:solidFill>
                <a:latin typeface="Calibri"/>
                <a:cs typeface="Calibri"/>
              </a:rPr>
              <a:t>courageous</a:t>
            </a:r>
            <a:r>
              <a:rPr sz="2750" spc="210" dirty="0">
                <a:solidFill>
                  <a:srgbClr val="1F9E57"/>
                </a:solidFill>
                <a:latin typeface="Calibri"/>
                <a:cs typeface="Calibri"/>
              </a:rPr>
              <a:t> </a:t>
            </a:r>
            <a:r>
              <a:rPr sz="2750" spc="-10" dirty="0">
                <a:solidFill>
                  <a:srgbClr val="00A848"/>
                </a:solidFill>
                <a:latin typeface="Calibri"/>
                <a:cs typeface="Calibri"/>
              </a:rPr>
              <a:t>fight.</a:t>
            </a:r>
            <a:endParaRPr sz="2750">
              <a:latin typeface="Calibri"/>
              <a:cs typeface="Calibri"/>
            </a:endParaRPr>
          </a:p>
          <a:p>
            <a:pPr marL="370840" marR="5080" indent="-349885">
              <a:lnSpc>
                <a:spcPct val="101600"/>
              </a:lnSpc>
              <a:spcBef>
                <a:spcPts val="640"/>
              </a:spcBef>
              <a:buChar char="•"/>
              <a:tabLst>
                <a:tab pos="370840" algn="l"/>
                <a:tab pos="374015" algn="l"/>
              </a:tabLst>
            </a:pPr>
            <a:r>
              <a:rPr sz="2800" dirty="0">
                <a:solidFill>
                  <a:srgbClr val="08B856"/>
                </a:solidFill>
                <a:latin typeface="Calibri"/>
                <a:cs typeface="Calibri"/>
              </a:rPr>
              <a:t>	</a:t>
            </a:r>
            <a:r>
              <a:rPr sz="2800" dirty="0">
                <a:solidFill>
                  <a:srgbClr val="289A64"/>
                </a:solidFill>
                <a:latin typeface="Calibri"/>
                <a:cs typeface="Calibri"/>
              </a:rPr>
              <a:t>They</a:t>
            </a:r>
            <a:r>
              <a:rPr sz="2800" spc="-15" dirty="0">
                <a:solidFill>
                  <a:srgbClr val="289A64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3B9769"/>
                </a:solidFill>
                <a:latin typeface="Calibri"/>
                <a:cs typeface="Calibri"/>
              </a:rPr>
              <a:t>never</a:t>
            </a:r>
            <a:r>
              <a:rPr sz="2800" spc="25" dirty="0">
                <a:solidFill>
                  <a:srgbClr val="3B9769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28975D"/>
                </a:solidFill>
                <a:latin typeface="Calibri"/>
                <a:cs typeface="Calibri"/>
              </a:rPr>
              <a:t>gave</a:t>
            </a:r>
            <a:r>
              <a:rPr sz="2800" spc="-80" dirty="0">
                <a:solidFill>
                  <a:srgbClr val="28975D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1995B"/>
                </a:solidFill>
                <a:latin typeface="Calibri"/>
                <a:cs typeface="Calibri"/>
              </a:rPr>
              <a:t>him</a:t>
            </a:r>
            <a:r>
              <a:rPr sz="2800" spc="-95" dirty="0">
                <a:solidFill>
                  <a:srgbClr val="21995B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18A154"/>
                </a:solidFill>
                <a:latin typeface="Calibri"/>
                <a:cs typeface="Calibri"/>
              </a:rPr>
              <a:t>a</a:t>
            </a:r>
            <a:r>
              <a:rPr sz="2800" spc="-140" dirty="0">
                <a:solidFill>
                  <a:srgbClr val="18A154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16A152"/>
                </a:solidFill>
                <a:latin typeface="Calibri"/>
                <a:cs typeface="Calibri"/>
              </a:rPr>
              <a:t>direct,</a:t>
            </a:r>
            <a:r>
              <a:rPr sz="2800" spc="25" dirty="0">
                <a:solidFill>
                  <a:srgbClr val="16A152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69764"/>
                </a:solidFill>
                <a:latin typeface="Calibri"/>
                <a:cs typeface="Calibri"/>
              </a:rPr>
              <a:t>open</a:t>
            </a:r>
            <a:r>
              <a:rPr sz="2800" spc="5" dirty="0">
                <a:solidFill>
                  <a:srgbClr val="269764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89159"/>
                </a:solidFill>
                <a:latin typeface="Calibri"/>
                <a:cs typeface="Calibri"/>
              </a:rPr>
              <a:t>fight.</a:t>
            </a:r>
            <a:r>
              <a:rPr sz="2800" spc="-15" dirty="0">
                <a:solidFill>
                  <a:srgbClr val="289159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1A9A5D"/>
                </a:solidFill>
                <a:latin typeface="Calibri"/>
                <a:cs typeface="Calibri"/>
              </a:rPr>
              <a:t>They</a:t>
            </a:r>
            <a:r>
              <a:rPr sz="2800" spc="-10" dirty="0">
                <a:solidFill>
                  <a:srgbClr val="1A9A5D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2D9564"/>
                </a:solidFill>
                <a:latin typeface="Calibri"/>
                <a:cs typeface="Calibri"/>
              </a:rPr>
              <a:t>knew </a:t>
            </a:r>
            <a:r>
              <a:rPr sz="2750" dirty="0">
                <a:solidFill>
                  <a:srgbClr val="1C9A56"/>
                </a:solidFill>
                <a:latin typeface="Calibri"/>
                <a:cs typeface="Calibri"/>
              </a:rPr>
              <a:t>the</a:t>
            </a:r>
            <a:r>
              <a:rPr sz="2750" spc="40" dirty="0">
                <a:solidFill>
                  <a:srgbClr val="1C9A56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1C995B"/>
                </a:solidFill>
                <a:latin typeface="Calibri"/>
                <a:cs typeface="Calibri"/>
              </a:rPr>
              <a:t>country</a:t>
            </a:r>
            <a:r>
              <a:rPr sz="2750" spc="140" dirty="0">
                <a:solidFill>
                  <a:srgbClr val="1C995B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2F9162"/>
                </a:solidFill>
                <a:latin typeface="Calibri"/>
                <a:cs typeface="Calibri"/>
              </a:rPr>
              <a:t>intimately</a:t>
            </a:r>
            <a:r>
              <a:rPr sz="2750" spc="195" dirty="0">
                <a:solidFill>
                  <a:srgbClr val="2F9162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26A062"/>
                </a:solidFill>
                <a:latin typeface="Calibri"/>
                <a:cs typeface="Calibri"/>
              </a:rPr>
              <a:t>and</a:t>
            </a:r>
            <a:r>
              <a:rPr sz="2750" spc="-20" dirty="0">
                <a:solidFill>
                  <a:srgbClr val="26A062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1F9C5B"/>
                </a:solidFill>
                <a:latin typeface="Calibri"/>
                <a:cs typeface="Calibri"/>
              </a:rPr>
              <a:t>put</a:t>
            </a:r>
            <a:r>
              <a:rPr sz="2750" spc="40" dirty="0">
                <a:solidFill>
                  <a:srgbClr val="1F9C5B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159C5B"/>
                </a:solidFill>
                <a:latin typeface="Calibri"/>
                <a:cs typeface="Calibri"/>
              </a:rPr>
              <a:t>this</a:t>
            </a:r>
            <a:r>
              <a:rPr sz="2750" spc="75" dirty="0">
                <a:solidFill>
                  <a:srgbClr val="159C5B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319E59"/>
                </a:solidFill>
                <a:latin typeface="Calibri"/>
                <a:cs typeface="Calibri"/>
              </a:rPr>
              <a:t>knowledge</a:t>
            </a:r>
            <a:r>
              <a:rPr sz="2750" spc="120" dirty="0">
                <a:solidFill>
                  <a:srgbClr val="319E59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239756"/>
                </a:solidFill>
                <a:latin typeface="Calibri"/>
                <a:cs typeface="Calibri"/>
              </a:rPr>
              <a:t>to</a:t>
            </a:r>
            <a:r>
              <a:rPr sz="2750" spc="-20" dirty="0">
                <a:solidFill>
                  <a:srgbClr val="239756"/>
                </a:solidFill>
                <a:latin typeface="Calibri"/>
                <a:cs typeface="Calibri"/>
              </a:rPr>
              <a:t> </a:t>
            </a:r>
            <a:r>
              <a:rPr sz="2750" spc="-25" dirty="0">
                <a:solidFill>
                  <a:srgbClr val="189C56"/>
                </a:solidFill>
                <a:latin typeface="Calibri"/>
                <a:cs typeface="Calibri"/>
              </a:rPr>
              <a:t>the </a:t>
            </a:r>
            <a:r>
              <a:rPr sz="2750" dirty="0">
                <a:solidFill>
                  <a:srgbClr val="18994D"/>
                </a:solidFill>
                <a:latin typeface="Calibri"/>
                <a:cs typeface="Calibri"/>
              </a:rPr>
              <a:t>best</a:t>
            </a:r>
            <a:r>
              <a:rPr sz="2750" spc="40" dirty="0">
                <a:solidFill>
                  <a:srgbClr val="18994D"/>
                </a:solidFill>
                <a:latin typeface="Calibri"/>
                <a:cs typeface="Calibri"/>
              </a:rPr>
              <a:t> </a:t>
            </a:r>
            <a:r>
              <a:rPr sz="2750" spc="-20" dirty="0">
                <a:solidFill>
                  <a:srgbClr val="11A350"/>
                </a:solidFill>
                <a:latin typeface="Calibri"/>
                <a:cs typeface="Calibri"/>
              </a:rPr>
              <a:t>use.</a:t>
            </a:r>
            <a:endParaRPr sz="2750">
              <a:latin typeface="Calibri"/>
              <a:cs typeface="Calibri"/>
            </a:endParaRPr>
          </a:p>
          <a:p>
            <a:pPr marL="370205" marR="228600" indent="-358140">
              <a:lnSpc>
                <a:spcPct val="100699"/>
              </a:lnSpc>
              <a:spcBef>
                <a:spcPts val="670"/>
              </a:spcBef>
              <a:buChar char="•"/>
              <a:tabLst>
                <a:tab pos="370205" algn="l"/>
                <a:tab pos="374015" algn="l"/>
              </a:tabLst>
            </a:pPr>
            <a:r>
              <a:rPr sz="2800" dirty="0">
                <a:solidFill>
                  <a:srgbClr val="08AF4F"/>
                </a:solidFill>
                <a:latin typeface="Calibri"/>
                <a:cs typeface="Calibri"/>
              </a:rPr>
              <a:t>	</a:t>
            </a:r>
            <a:r>
              <a:rPr sz="2800" dirty="0">
                <a:solidFill>
                  <a:srgbClr val="219752"/>
                </a:solidFill>
                <a:latin typeface="Calibri"/>
                <a:cs typeface="Calibri"/>
              </a:rPr>
              <a:t>They</a:t>
            </a:r>
            <a:r>
              <a:rPr sz="2800" spc="-40" dirty="0">
                <a:solidFill>
                  <a:srgbClr val="219752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319959"/>
                </a:solidFill>
                <a:latin typeface="Calibri"/>
                <a:cs typeface="Calibri"/>
              </a:rPr>
              <a:t>attacked</a:t>
            </a:r>
            <a:r>
              <a:rPr sz="2800" spc="15" dirty="0">
                <a:solidFill>
                  <a:srgbClr val="319959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1CA056"/>
                </a:solidFill>
                <a:latin typeface="Calibri"/>
                <a:cs typeface="Calibri"/>
              </a:rPr>
              <a:t>his</a:t>
            </a:r>
            <a:r>
              <a:rPr sz="2800" spc="-110" dirty="0">
                <a:solidFill>
                  <a:srgbClr val="1CA056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19959"/>
                </a:solidFill>
                <a:latin typeface="Calibri"/>
                <a:cs typeface="Calibri"/>
              </a:rPr>
              <a:t>force</a:t>
            </a:r>
            <a:r>
              <a:rPr sz="2800" spc="-35" dirty="0">
                <a:solidFill>
                  <a:srgbClr val="219959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349C69"/>
                </a:solidFill>
                <a:latin typeface="Calibri"/>
                <a:cs typeface="Calibri"/>
              </a:rPr>
              <a:t>stealthily</a:t>
            </a:r>
            <a:r>
              <a:rPr sz="2800" spc="65" dirty="0">
                <a:solidFill>
                  <a:srgbClr val="349C69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169046"/>
                </a:solidFill>
                <a:latin typeface="Calibri"/>
                <a:cs typeface="Calibri"/>
              </a:rPr>
              <a:t>and</a:t>
            </a:r>
            <a:r>
              <a:rPr sz="2800" spc="-130" dirty="0">
                <a:solidFill>
                  <a:srgbClr val="169046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18A857"/>
                </a:solidFill>
                <a:latin typeface="Calibri"/>
                <a:cs typeface="Calibri"/>
              </a:rPr>
              <a:t>displayed </a:t>
            </a:r>
            <a:r>
              <a:rPr sz="2800" dirty="0">
                <a:solidFill>
                  <a:srgbClr val="249C59"/>
                </a:solidFill>
                <a:latin typeface="Calibri"/>
                <a:cs typeface="Calibri"/>
              </a:rPr>
              <a:t>superior</a:t>
            </a:r>
            <a:r>
              <a:rPr sz="2800" spc="10" dirty="0">
                <a:solidFill>
                  <a:srgbClr val="249C59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89C59"/>
                </a:solidFill>
                <a:latin typeface="Calibri"/>
                <a:cs typeface="Calibri"/>
              </a:rPr>
              <a:t>guerrilla</a:t>
            </a:r>
            <a:r>
              <a:rPr sz="2800" spc="-5" dirty="0">
                <a:solidFill>
                  <a:srgbClr val="289C59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1AA356"/>
                </a:solidFill>
                <a:latin typeface="Calibri"/>
                <a:cs typeface="Calibri"/>
              </a:rPr>
              <a:t>warfare</a:t>
            </a:r>
            <a:r>
              <a:rPr sz="2800" spc="-55" dirty="0">
                <a:solidFill>
                  <a:srgbClr val="1AA356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1D9C56"/>
                </a:solidFill>
                <a:latin typeface="Calibri"/>
                <a:cs typeface="Calibri"/>
              </a:rPr>
              <a:t>taking</a:t>
            </a:r>
            <a:r>
              <a:rPr sz="2800" spc="-15" dirty="0">
                <a:solidFill>
                  <a:srgbClr val="1D9C56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1AA159"/>
                </a:solidFill>
                <a:latin typeface="Calibri"/>
                <a:cs typeface="Calibri"/>
              </a:rPr>
              <a:t>care</a:t>
            </a:r>
            <a:r>
              <a:rPr sz="2800" spc="-90" dirty="0">
                <a:solidFill>
                  <a:srgbClr val="1AA159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19559"/>
                </a:solidFill>
                <a:latin typeface="Calibri"/>
                <a:cs typeface="Calibri"/>
              </a:rPr>
              <a:t>never</a:t>
            </a:r>
            <a:r>
              <a:rPr sz="2800" spc="-65" dirty="0">
                <a:solidFill>
                  <a:srgbClr val="219559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1C955B"/>
                </a:solidFill>
                <a:latin typeface="Calibri"/>
                <a:cs typeface="Calibri"/>
              </a:rPr>
              <a:t>once</a:t>
            </a:r>
            <a:r>
              <a:rPr sz="2800" spc="-95" dirty="0">
                <a:solidFill>
                  <a:srgbClr val="1C955B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18A156"/>
                </a:solidFill>
                <a:latin typeface="Calibri"/>
                <a:cs typeface="Calibri"/>
              </a:rPr>
              <a:t>to </a:t>
            </a:r>
            <a:r>
              <a:rPr sz="2750" dirty="0">
                <a:solidFill>
                  <a:srgbClr val="288954"/>
                </a:solidFill>
                <a:latin typeface="Calibri"/>
                <a:cs typeface="Calibri"/>
              </a:rPr>
              <a:t>fall</a:t>
            </a:r>
            <a:r>
              <a:rPr sz="2750" spc="35" dirty="0">
                <a:solidFill>
                  <a:srgbClr val="288954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2A955B"/>
                </a:solidFill>
                <a:latin typeface="Calibri"/>
                <a:cs typeface="Calibri"/>
              </a:rPr>
              <a:t>into</a:t>
            </a:r>
            <a:r>
              <a:rPr sz="2750" spc="50" dirty="0">
                <a:solidFill>
                  <a:srgbClr val="2A955B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11AF5B"/>
                </a:solidFill>
                <a:latin typeface="Calibri"/>
                <a:cs typeface="Calibri"/>
              </a:rPr>
              <a:t>his</a:t>
            </a:r>
            <a:r>
              <a:rPr sz="2750" spc="25" dirty="0">
                <a:solidFill>
                  <a:srgbClr val="11AF5B"/>
                </a:solidFill>
                <a:latin typeface="Calibri"/>
                <a:cs typeface="Calibri"/>
              </a:rPr>
              <a:t> </a:t>
            </a:r>
            <a:r>
              <a:rPr sz="2750" spc="-10" dirty="0">
                <a:solidFill>
                  <a:srgbClr val="03A74D"/>
                </a:solidFill>
                <a:latin typeface="Calibri"/>
                <a:cs typeface="Calibri"/>
              </a:rPr>
              <a:t>hands.</a:t>
            </a:r>
            <a:endParaRPr sz="2750">
              <a:latin typeface="Calibri"/>
              <a:cs typeface="Calibri"/>
            </a:endParaRPr>
          </a:p>
          <a:p>
            <a:pPr marL="373380" indent="-360680">
              <a:lnSpc>
                <a:spcPct val="100000"/>
              </a:lnSpc>
              <a:spcBef>
                <a:spcPts val="695"/>
              </a:spcBef>
              <a:buClr>
                <a:srgbClr val="00AF46"/>
              </a:buClr>
              <a:buChar char="•"/>
              <a:tabLst>
                <a:tab pos="373380" algn="l"/>
              </a:tabLst>
            </a:pPr>
            <a:r>
              <a:rPr sz="2800" dirty="0">
                <a:solidFill>
                  <a:srgbClr val="289360"/>
                </a:solidFill>
                <a:latin typeface="Calibri"/>
                <a:cs typeface="Calibri"/>
              </a:rPr>
              <a:t>For</a:t>
            </a:r>
            <a:r>
              <a:rPr sz="2800" spc="-145" dirty="0">
                <a:solidFill>
                  <a:srgbClr val="28936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1F9E5B"/>
                </a:solidFill>
                <a:latin typeface="Calibri"/>
                <a:cs typeface="Calibri"/>
              </a:rPr>
              <a:t>weeks</a:t>
            </a:r>
            <a:r>
              <a:rPr sz="2800" spc="-40" dirty="0">
                <a:solidFill>
                  <a:srgbClr val="1F9E5B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18A35D"/>
                </a:solidFill>
                <a:latin typeface="Calibri"/>
                <a:cs typeface="Calibri"/>
              </a:rPr>
              <a:t>without</a:t>
            </a:r>
            <a:r>
              <a:rPr sz="2800" spc="65" dirty="0">
                <a:solidFill>
                  <a:srgbClr val="18A35D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11A554"/>
                </a:solidFill>
                <a:latin typeface="Calibri"/>
                <a:cs typeface="Calibri"/>
              </a:rPr>
              <a:t>end,</a:t>
            </a:r>
            <a:r>
              <a:rPr sz="2800" spc="-45" dirty="0">
                <a:solidFill>
                  <a:srgbClr val="11A554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5AC56"/>
                </a:solidFill>
                <a:latin typeface="Calibri"/>
                <a:cs typeface="Calibri"/>
              </a:rPr>
              <a:t>they</a:t>
            </a:r>
            <a:r>
              <a:rPr sz="2800" spc="-65" dirty="0">
                <a:solidFill>
                  <a:srgbClr val="05AC56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4955D"/>
                </a:solidFill>
                <a:latin typeface="Calibri"/>
                <a:cs typeface="Calibri"/>
              </a:rPr>
              <a:t>harassed</a:t>
            </a:r>
            <a:r>
              <a:rPr sz="2800" spc="15" dirty="0">
                <a:solidFill>
                  <a:srgbClr val="24955D"/>
                </a:solidFill>
                <a:latin typeface="Calibri"/>
                <a:cs typeface="Calibri"/>
              </a:rPr>
              <a:t> </a:t>
            </a:r>
            <a:r>
              <a:rPr sz="2800" spc="-45" dirty="0">
                <a:solidFill>
                  <a:srgbClr val="2F9C62"/>
                </a:solidFill>
                <a:latin typeface="Calibri"/>
                <a:cs typeface="Calibri"/>
              </a:rPr>
              <a:t>Kafur.</a:t>
            </a:r>
            <a:r>
              <a:rPr sz="2800" spc="-10" dirty="0">
                <a:solidFill>
                  <a:srgbClr val="2F9C62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119E54"/>
                </a:solidFill>
                <a:latin typeface="Calibri"/>
                <a:cs typeface="Calibri"/>
              </a:rPr>
              <a:t>And</a:t>
            </a:r>
            <a:endParaRPr sz="2800">
              <a:latin typeface="Calibri"/>
              <a:cs typeface="Calibri"/>
            </a:endParaRPr>
          </a:p>
          <a:p>
            <a:pPr marL="370840">
              <a:lnSpc>
                <a:spcPct val="100000"/>
              </a:lnSpc>
              <a:spcBef>
                <a:spcPts val="30"/>
              </a:spcBef>
            </a:pPr>
            <a:r>
              <a:rPr sz="2750" dirty="0">
                <a:solidFill>
                  <a:srgbClr val="239A5D"/>
                </a:solidFill>
                <a:latin typeface="Calibri"/>
                <a:cs typeface="Calibri"/>
              </a:rPr>
              <a:t>then</a:t>
            </a:r>
            <a:r>
              <a:rPr sz="2750" spc="120" dirty="0">
                <a:solidFill>
                  <a:srgbClr val="239A5D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16975E"/>
                </a:solidFill>
                <a:latin typeface="Calibri"/>
                <a:cs typeface="Calibri"/>
              </a:rPr>
              <a:t>the</a:t>
            </a:r>
            <a:r>
              <a:rPr sz="2750" spc="45" dirty="0">
                <a:solidFill>
                  <a:srgbClr val="16975E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1DAA60"/>
                </a:solidFill>
                <a:latin typeface="Calibri"/>
                <a:cs typeface="Calibri"/>
              </a:rPr>
              <a:t>rains</a:t>
            </a:r>
            <a:r>
              <a:rPr sz="2750" spc="135" dirty="0">
                <a:solidFill>
                  <a:srgbClr val="1DAA60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239A52"/>
                </a:solidFill>
                <a:latin typeface="Calibri"/>
                <a:cs typeface="Calibri"/>
              </a:rPr>
              <a:t>came</a:t>
            </a:r>
            <a:r>
              <a:rPr sz="2750" spc="40" dirty="0">
                <a:solidFill>
                  <a:srgbClr val="239A52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13A750"/>
                </a:solidFill>
                <a:latin typeface="Calibri"/>
                <a:cs typeface="Calibri"/>
              </a:rPr>
              <a:t>to</a:t>
            </a:r>
            <a:r>
              <a:rPr sz="2750" spc="-35" dirty="0">
                <a:solidFill>
                  <a:srgbClr val="13A750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1F9759"/>
                </a:solidFill>
                <a:latin typeface="Calibri"/>
                <a:cs typeface="Calibri"/>
              </a:rPr>
              <a:t>hamper</a:t>
            </a:r>
            <a:r>
              <a:rPr sz="2750" spc="130" dirty="0">
                <a:solidFill>
                  <a:srgbClr val="1F9759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16A15B"/>
                </a:solidFill>
                <a:latin typeface="Calibri"/>
                <a:cs typeface="Calibri"/>
              </a:rPr>
              <a:t>Kafur</a:t>
            </a:r>
            <a:r>
              <a:rPr sz="2750" spc="60" dirty="0">
                <a:solidFill>
                  <a:srgbClr val="16A15B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139C54"/>
                </a:solidFill>
                <a:latin typeface="Calibri"/>
                <a:cs typeface="Calibri"/>
              </a:rPr>
              <a:t>even</a:t>
            </a:r>
            <a:r>
              <a:rPr sz="2750" spc="85" dirty="0">
                <a:solidFill>
                  <a:srgbClr val="139C54"/>
                </a:solidFill>
                <a:latin typeface="Calibri"/>
                <a:cs typeface="Calibri"/>
              </a:rPr>
              <a:t> </a:t>
            </a:r>
            <a:r>
              <a:rPr sz="2750" spc="-10" dirty="0">
                <a:solidFill>
                  <a:srgbClr val="2A935B"/>
                </a:solidFill>
                <a:latin typeface="Calibri"/>
                <a:cs typeface="Calibri"/>
              </a:rPr>
              <a:t>further.</a:t>
            </a:r>
            <a:endParaRPr sz="27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09128" y="61961"/>
            <a:ext cx="6303010" cy="5092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150" i="0" dirty="0">
                <a:solidFill>
                  <a:srgbClr val="C10305"/>
                </a:solidFill>
                <a:latin typeface="Calibri"/>
                <a:cs typeface="Calibri"/>
              </a:rPr>
              <a:t>Assessment</a:t>
            </a:r>
            <a:r>
              <a:rPr sz="3150" i="0" spc="395" dirty="0">
                <a:solidFill>
                  <a:srgbClr val="C10305"/>
                </a:solidFill>
                <a:latin typeface="Calibri"/>
                <a:cs typeface="Calibri"/>
              </a:rPr>
              <a:t> </a:t>
            </a:r>
            <a:r>
              <a:rPr sz="3150" i="0" dirty="0">
                <a:solidFill>
                  <a:srgbClr val="BA030A"/>
                </a:solidFill>
                <a:latin typeface="Calibri"/>
                <a:cs typeface="Calibri"/>
              </a:rPr>
              <a:t>of</a:t>
            </a:r>
            <a:r>
              <a:rPr sz="3150" i="0" spc="155" dirty="0">
                <a:solidFill>
                  <a:srgbClr val="BA030A"/>
                </a:solidFill>
                <a:latin typeface="Calibri"/>
                <a:cs typeface="Calibri"/>
              </a:rPr>
              <a:t> </a:t>
            </a:r>
            <a:r>
              <a:rPr sz="3150" i="0" spc="50" dirty="0">
                <a:solidFill>
                  <a:srgbClr val="C30003"/>
                </a:solidFill>
                <a:latin typeface="Calibri"/>
                <a:cs typeface="Calibri"/>
              </a:rPr>
              <a:t>the</a:t>
            </a:r>
            <a:r>
              <a:rPr sz="3150" i="0" spc="45" dirty="0">
                <a:solidFill>
                  <a:srgbClr val="C30003"/>
                </a:solidFill>
                <a:latin typeface="Calibri"/>
                <a:cs typeface="Calibri"/>
              </a:rPr>
              <a:t> </a:t>
            </a:r>
            <a:r>
              <a:rPr sz="3150" i="0" dirty="0">
                <a:solidFill>
                  <a:srgbClr val="B60000"/>
                </a:solidFill>
                <a:latin typeface="Calibri"/>
                <a:cs typeface="Calibri"/>
              </a:rPr>
              <a:t>Madurai</a:t>
            </a:r>
            <a:r>
              <a:rPr sz="3150" i="0" spc="204" dirty="0">
                <a:solidFill>
                  <a:srgbClr val="B60000"/>
                </a:solidFill>
                <a:latin typeface="Calibri"/>
                <a:cs typeface="Calibri"/>
              </a:rPr>
              <a:t> </a:t>
            </a:r>
            <a:r>
              <a:rPr sz="3150" i="0" spc="-10" dirty="0">
                <a:solidFill>
                  <a:srgbClr val="AF0505"/>
                </a:solidFill>
                <a:latin typeface="Calibri"/>
                <a:cs typeface="Calibri"/>
              </a:rPr>
              <a:t>Sultanate</a:t>
            </a:r>
            <a:endParaRPr sz="315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4106" y="849262"/>
            <a:ext cx="8351520" cy="5389245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61950" marR="161290" indent="-349885">
              <a:lnSpc>
                <a:spcPct val="101400"/>
              </a:lnSpc>
              <a:spcBef>
                <a:spcPts val="65"/>
              </a:spcBef>
              <a:buChar char="•"/>
              <a:tabLst>
                <a:tab pos="361950" algn="l"/>
                <a:tab pos="363220" algn="l"/>
              </a:tabLst>
            </a:pPr>
            <a:r>
              <a:rPr sz="2000" dirty="0">
                <a:solidFill>
                  <a:srgbClr val="0CB55D"/>
                </a:solidFill>
                <a:latin typeface="Calibri"/>
                <a:cs typeface="Calibri"/>
              </a:rPr>
              <a:t>	</a:t>
            </a:r>
            <a:r>
              <a:rPr sz="2000" dirty="0">
                <a:solidFill>
                  <a:srgbClr val="469772"/>
                </a:solidFill>
                <a:latin typeface="Calibri"/>
                <a:cs typeface="Calibri"/>
              </a:rPr>
              <a:t>It</a:t>
            </a:r>
            <a:r>
              <a:rPr sz="2000" spc="-20" dirty="0">
                <a:solidFill>
                  <a:srgbClr val="46977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F9960"/>
                </a:solidFill>
                <a:latin typeface="Calibri"/>
                <a:cs typeface="Calibri"/>
              </a:rPr>
              <a:t>is</a:t>
            </a:r>
            <a:r>
              <a:rPr sz="2000" spc="-50" dirty="0">
                <a:solidFill>
                  <a:srgbClr val="2F996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B9C66"/>
                </a:solidFill>
                <a:latin typeface="Calibri"/>
                <a:cs typeface="Calibri"/>
              </a:rPr>
              <a:t>ridiculous</a:t>
            </a:r>
            <a:r>
              <a:rPr sz="2000" spc="80" dirty="0">
                <a:solidFill>
                  <a:srgbClr val="3B9C66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C9759"/>
                </a:solidFill>
                <a:latin typeface="Calibri"/>
                <a:cs typeface="Calibri"/>
              </a:rPr>
              <a:t>to</a:t>
            </a:r>
            <a:r>
              <a:rPr sz="2000" spc="-50" dirty="0">
                <a:solidFill>
                  <a:srgbClr val="1C9759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A9067"/>
                </a:solidFill>
                <a:latin typeface="Calibri"/>
                <a:cs typeface="Calibri"/>
              </a:rPr>
              <a:t>describe</a:t>
            </a:r>
            <a:r>
              <a:rPr sz="2000" spc="70" dirty="0">
                <a:solidFill>
                  <a:srgbClr val="3A9067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88E5D"/>
                </a:solidFill>
                <a:latin typeface="Calibri"/>
                <a:cs typeface="Calibri"/>
              </a:rPr>
              <a:t>a</a:t>
            </a:r>
            <a:r>
              <a:rPr sz="2000" spc="-45" dirty="0">
                <a:solidFill>
                  <a:srgbClr val="388E5D"/>
                </a:solidFill>
                <a:latin typeface="Calibri"/>
                <a:cs typeface="Calibri"/>
              </a:rPr>
              <a:t> </a:t>
            </a:r>
            <a:r>
              <a:rPr sz="2000" spc="-45" dirty="0">
                <a:solidFill>
                  <a:srgbClr val="2F8E52"/>
                </a:solidFill>
                <a:latin typeface="Calibri"/>
                <a:cs typeface="Calibri"/>
              </a:rPr>
              <a:t>short-</a:t>
            </a:r>
            <a:r>
              <a:rPr sz="2000" dirty="0">
                <a:solidFill>
                  <a:srgbClr val="2F8E52"/>
                </a:solidFill>
                <a:latin typeface="Calibri"/>
                <a:cs typeface="Calibri"/>
              </a:rPr>
              <a:t>lived</a:t>
            </a:r>
            <a:r>
              <a:rPr sz="2000" spc="135" dirty="0">
                <a:solidFill>
                  <a:srgbClr val="2F8E5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69562"/>
                </a:solidFill>
                <a:latin typeface="Calibri"/>
                <a:cs typeface="Calibri"/>
              </a:rPr>
              <a:t>and</a:t>
            </a:r>
            <a:r>
              <a:rPr sz="2000" spc="-5" dirty="0">
                <a:solidFill>
                  <a:srgbClr val="369562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3D8A64"/>
                </a:solidFill>
                <a:latin typeface="Calibri"/>
                <a:cs typeface="Calibri"/>
              </a:rPr>
              <a:t>highly-</a:t>
            </a:r>
            <a:r>
              <a:rPr sz="2000" spc="-10" dirty="0">
                <a:solidFill>
                  <a:srgbClr val="3D8A64"/>
                </a:solidFill>
                <a:latin typeface="Calibri"/>
                <a:cs typeface="Calibri"/>
              </a:rPr>
              <a:t>unstable</a:t>
            </a:r>
            <a:r>
              <a:rPr sz="2000" spc="-105" dirty="0">
                <a:solidFill>
                  <a:srgbClr val="3D8A64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9E50"/>
                </a:solidFill>
                <a:latin typeface="Calibri"/>
                <a:cs typeface="Calibri"/>
              </a:rPr>
              <a:t>Muhammadan </a:t>
            </a:r>
            <a:r>
              <a:rPr sz="2000" dirty="0">
                <a:solidFill>
                  <a:srgbClr val="3F8566"/>
                </a:solidFill>
                <a:latin typeface="Calibri"/>
                <a:cs typeface="Calibri"/>
              </a:rPr>
              <a:t>rule</a:t>
            </a:r>
            <a:r>
              <a:rPr sz="2000" spc="-40" dirty="0">
                <a:solidFill>
                  <a:srgbClr val="3F8566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17E5E"/>
                </a:solidFill>
                <a:latin typeface="Calibri"/>
                <a:cs typeface="Calibri"/>
              </a:rPr>
              <a:t>in</a:t>
            </a:r>
            <a:r>
              <a:rPr sz="2000" spc="-70" dirty="0">
                <a:solidFill>
                  <a:srgbClr val="417E5E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239C5D"/>
                </a:solidFill>
                <a:latin typeface="Calibri"/>
                <a:cs typeface="Calibri"/>
              </a:rPr>
              <a:t>Madurai</a:t>
            </a:r>
            <a:r>
              <a:rPr sz="2000" spc="40" dirty="0">
                <a:solidFill>
                  <a:srgbClr val="239C5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19360"/>
                </a:solidFill>
                <a:latin typeface="Calibri"/>
                <a:cs typeface="Calibri"/>
              </a:rPr>
              <a:t>as</a:t>
            </a:r>
            <a:r>
              <a:rPr sz="2000" spc="-60" dirty="0">
                <a:solidFill>
                  <a:srgbClr val="31936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19067"/>
                </a:solidFill>
                <a:latin typeface="Calibri"/>
                <a:cs typeface="Calibri"/>
              </a:rPr>
              <a:t>a</a:t>
            </a:r>
            <a:r>
              <a:rPr sz="2000" spc="-55" dirty="0">
                <a:solidFill>
                  <a:srgbClr val="319067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31955D"/>
                </a:solidFill>
                <a:latin typeface="Calibri"/>
                <a:cs typeface="Calibri"/>
              </a:rPr>
              <a:t>Sultanate.</a:t>
            </a:r>
            <a:r>
              <a:rPr sz="2000" spc="85" dirty="0">
                <a:solidFill>
                  <a:srgbClr val="31955D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DB170"/>
                </a:solidFill>
                <a:latin typeface="Calibri"/>
                <a:cs typeface="Calibri"/>
              </a:rPr>
              <a:t>Even</a:t>
            </a:r>
            <a:r>
              <a:rPr sz="2000" spc="-15" dirty="0">
                <a:solidFill>
                  <a:srgbClr val="3DB17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68E5E"/>
                </a:solidFill>
                <a:latin typeface="Calibri"/>
                <a:cs typeface="Calibri"/>
              </a:rPr>
              <a:t>at</a:t>
            </a:r>
            <a:r>
              <a:rPr sz="2000" spc="-60" dirty="0">
                <a:solidFill>
                  <a:srgbClr val="368E5E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19566"/>
                </a:solidFill>
                <a:latin typeface="Calibri"/>
                <a:cs typeface="Calibri"/>
              </a:rPr>
              <a:t>the</a:t>
            </a:r>
            <a:r>
              <a:rPr sz="2000" spc="-65" dirty="0">
                <a:solidFill>
                  <a:srgbClr val="319566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D895B"/>
                </a:solidFill>
                <a:latin typeface="Calibri"/>
                <a:cs typeface="Calibri"/>
              </a:rPr>
              <a:t>height</a:t>
            </a:r>
            <a:r>
              <a:rPr sz="2000" spc="15" dirty="0">
                <a:solidFill>
                  <a:srgbClr val="3D895B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38A4D"/>
                </a:solidFill>
                <a:latin typeface="Calibri"/>
                <a:cs typeface="Calibri"/>
              </a:rPr>
              <a:t>of</a:t>
            </a:r>
            <a:r>
              <a:rPr sz="2000" spc="-60" dirty="0">
                <a:solidFill>
                  <a:srgbClr val="238A4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18359"/>
                </a:solidFill>
                <a:latin typeface="Calibri"/>
                <a:cs typeface="Calibri"/>
              </a:rPr>
              <a:t>their </a:t>
            </a:r>
            <a:r>
              <a:rPr sz="2000" spc="-35" dirty="0">
                <a:solidFill>
                  <a:srgbClr val="31935D"/>
                </a:solidFill>
                <a:latin typeface="Calibri"/>
                <a:cs typeface="Calibri"/>
              </a:rPr>
              <a:t>power,</a:t>
            </a:r>
            <a:r>
              <a:rPr sz="2000" spc="-10" dirty="0">
                <a:solidFill>
                  <a:srgbClr val="31935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2A575"/>
                </a:solidFill>
                <a:latin typeface="Calibri"/>
                <a:cs typeface="Calibri"/>
              </a:rPr>
              <a:t>their</a:t>
            </a:r>
            <a:r>
              <a:rPr sz="2000" spc="-55" dirty="0">
                <a:solidFill>
                  <a:srgbClr val="52A575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348756"/>
                </a:solidFill>
                <a:latin typeface="Calibri"/>
                <a:cs typeface="Calibri"/>
              </a:rPr>
              <a:t>rule </a:t>
            </a:r>
            <a:r>
              <a:rPr sz="1950" dirty="0">
                <a:solidFill>
                  <a:srgbClr val="319164"/>
                </a:solidFill>
                <a:latin typeface="Calibri"/>
                <a:cs typeface="Calibri"/>
              </a:rPr>
              <a:t>didn't</a:t>
            </a:r>
            <a:r>
              <a:rPr sz="1950" spc="75" dirty="0">
                <a:solidFill>
                  <a:srgbClr val="319164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349562"/>
                </a:solidFill>
                <a:latin typeface="Calibri"/>
                <a:cs typeface="Calibri"/>
              </a:rPr>
              <a:t>cover </a:t>
            </a:r>
            <a:r>
              <a:rPr sz="1950" dirty="0">
                <a:solidFill>
                  <a:srgbClr val="3F976E"/>
                </a:solidFill>
                <a:latin typeface="Calibri"/>
                <a:cs typeface="Calibri"/>
              </a:rPr>
              <a:t>the</a:t>
            </a:r>
            <a:r>
              <a:rPr sz="1950" spc="70" dirty="0">
                <a:solidFill>
                  <a:srgbClr val="3F976E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4BA775"/>
                </a:solidFill>
                <a:latin typeface="Calibri"/>
                <a:cs typeface="Calibri"/>
              </a:rPr>
              <a:t>entire</a:t>
            </a:r>
            <a:r>
              <a:rPr sz="1950" spc="105" dirty="0">
                <a:solidFill>
                  <a:srgbClr val="4BA775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2D9560"/>
                </a:solidFill>
                <a:latin typeface="Calibri"/>
                <a:cs typeface="Calibri"/>
              </a:rPr>
              <a:t>Pandya</a:t>
            </a:r>
            <a:r>
              <a:rPr sz="1950" spc="75" dirty="0">
                <a:solidFill>
                  <a:srgbClr val="2D9560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339369"/>
                </a:solidFill>
                <a:latin typeface="Calibri"/>
                <a:cs typeface="Calibri"/>
              </a:rPr>
              <a:t>country</a:t>
            </a:r>
            <a:r>
              <a:rPr sz="1950" spc="90" dirty="0">
                <a:solidFill>
                  <a:srgbClr val="339369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269E59"/>
                </a:solidFill>
                <a:latin typeface="Calibri"/>
                <a:cs typeface="Calibri"/>
              </a:rPr>
              <a:t>whereas</a:t>
            </a:r>
            <a:r>
              <a:rPr sz="1950" spc="140" dirty="0">
                <a:solidFill>
                  <a:srgbClr val="269E59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319362"/>
                </a:solidFill>
                <a:latin typeface="Calibri"/>
                <a:cs typeface="Calibri"/>
              </a:rPr>
              <a:t>Vira</a:t>
            </a:r>
            <a:r>
              <a:rPr sz="1950" spc="25" dirty="0">
                <a:solidFill>
                  <a:srgbClr val="319362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319C60"/>
                </a:solidFill>
                <a:latin typeface="Calibri"/>
                <a:cs typeface="Calibri"/>
              </a:rPr>
              <a:t>Ballala</a:t>
            </a:r>
            <a:r>
              <a:rPr sz="1950" spc="114" dirty="0">
                <a:solidFill>
                  <a:srgbClr val="319C60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60A785"/>
                </a:solidFill>
                <a:latin typeface="Calibri"/>
                <a:cs typeface="Calibri"/>
              </a:rPr>
              <a:t>III</a:t>
            </a:r>
            <a:r>
              <a:rPr sz="1950" spc="5" dirty="0">
                <a:solidFill>
                  <a:srgbClr val="60A785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368C67"/>
                </a:solidFill>
                <a:latin typeface="Calibri"/>
                <a:cs typeface="Calibri"/>
              </a:rPr>
              <a:t>still</a:t>
            </a:r>
            <a:r>
              <a:rPr sz="1950" spc="100" dirty="0">
                <a:solidFill>
                  <a:srgbClr val="368C67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3B8564"/>
                </a:solidFill>
                <a:latin typeface="Calibri"/>
                <a:cs typeface="Calibri"/>
              </a:rPr>
              <a:t>held</a:t>
            </a:r>
            <a:r>
              <a:rPr sz="1950" spc="35" dirty="0">
                <a:solidFill>
                  <a:srgbClr val="3B8564"/>
                </a:solidFill>
                <a:latin typeface="Calibri"/>
                <a:cs typeface="Calibri"/>
              </a:rPr>
              <a:t> </a:t>
            </a:r>
            <a:r>
              <a:rPr sz="1950" spc="-20" dirty="0">
                <a:solidFill>
                  <a:srgbClr val="429A70"/>
                </a:solidFill>
                <a:latin typeface="Calibri"/>
                <a:cs typeface="Calibri"/>
              </a:rPr>
              <a:t>sway </a:t>
            </a:r>
            <a:r>
              <a:rPr sz="1950" dirty="0">
                <a:solidFill>
                  <a:srgbClr val="419E6D"/>
                </a:solidFill>
                <a:latin typeface="Calibri"/>
                <a:cs typeface="Calibri"/>
              </a:rPr>
              <a:t>over</a:t>
            </a:r>
            <a:r>
              <a:rPr sz="1950" spc="105" dirty="0">
                <a:solidFill>
                  <a:srgbClr val="419E6D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62997E"/>
                </a:solidFill>
                <a:latin typeface="Calibri"/>
                <a:cs typeface="Calibri"/>
              </a:rPr>
              <a:t>major</a:t>
            </a:r>
            <a:r>
              <a:rPr sz="1950" spc="114" dirty="0">
                <a:solidFill>
                  <a:srgbClr val="62997E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46A87C"/>
                </a:solidFill>
                <a:latin typeface="Calibri"/>
                <a:cs typeface="Calibri"/>
              </a:rPr>
              <a:t>parts</a:t>
            </a:r>
            <a:r>
              <a:rPr sz="1950" spc="60" dirty="0">
                <a:solidFill>
                  <a:srgbClr val="46A87C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319A69"/>
                </a:solidFill>
                <a:latin typeface="Calibri"/>
                <a:cs typeface="Calibri"/>
              </a:rPr>
              <a:t>of</a:t>
            </a:r>
            <a:r>
              <a:rPr sz="1950" spc="-25" dirty="0">
                <a:solidFill>
                  <a:srgbClr val="319A69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428C66"/>
                </a:solidFill>
                <a:latin typeface="Calibri"/>
                <a:cs typeface="Calibri"/>
              </a:rPr>
              <a:t>Tamil</a:t>
            </a:r>
            <a:r>
              <a:rPr sz="1950" spc="75" dirty="0">
                <a:solidFill>
                  <a:srgbClr val="428C66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16A556"/>
                </a:solidFill>
                <a:latin typeface="Calibri"/>
                <a:cs typeface="Calibri"/>
              </a:rPr>
              <a:t>Nadu</a:t>
            </a:r>
            <a:r>
              <a:rPr sz="1950" spc="105" dirty="0">
                <a:solidFill>
                  <a:srgbClr val="16A556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33935E"/>
                </a:solidFill>
                <a:latin typeface="Calibri"/>
                <a:cs typeface="Calibri"/>
              </a:rPr>
              <a:t>from</a:t>
            </a:r>
            <a:r>
              <a:rPr sz="1950" spc="140" dirty="0">
                <a:solidFill>
                  <a:srgbClr val="33935E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3D8967"/>
                </a:solidFill>
                <a:latin typeface="Calibri"/>
                <a:cs typeface="Calibri"/>
              </a:rPr>
              <a:t>Tniruvannamalai</a:t>
            </a:r>
            <a:r>
              <a:rPr sz="1950" spc="20" dirty="0">
                <a:solidFill>
                  <a:srgbClr val="3D8967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418762"/>
                </a:solidFill>
                <a:latin typeface="Calibri"/>
                <a:cs typeface="Calibri"/>
              </a:rPr>
              <a:t>in</a:t>
            </a:r>
            <a:r>
              <a:rPr sz="1950" spc="75" dirty="0">
                <a:solidFill>
                  <a:srgbClr val="418762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319362"/>
                </a:solidFill>
                <a:latin typeface="Calibri"/>
                <a:cs typeface="Calibri"/>
              </a:rPr>
              <a:t>the</a:t>
            </a:r>
            <a:r>
              <a:rPr sz="1950" spc="40" dirty="0">
                <a:solidFill>
                  <a:srgbClr val="319362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319162"/>
                </a:solidFill>
                <a:latin typeface="Calibri"/>
                <a:cs typeface="Calibri"/>
              </a:rPr>
              <a:t>north</a:t>
            </a:r>
            <a:r>
              <a:rPr sz="1950" spc="70" dirty="0">
                <a:solidFill>
                  <a:srgbClr val="319162"/>
                </a:solidFill>
                <a:latin typeface="Calibri"/>
                <a:cs typeface="Calibri"/>
              </a:rPr>
              <a:t> </a:t>
            </a:r>
            <a:r>
              <a:rPr sz="1950" spc="-25" dirty="0">
                <a:solidFill>
                  <a:srgbClr val="319A69"/>
                </a:solidFill>
                <a:latin typeface="Calibri"/>
                <a:cs typeface="Calibri"/>
              </a:rPr>
              <a:t>to </a:t>
            </a:r>
            <a:r>
              <a:rPr sz="1950" dirty="0">
                <a:solidFill>
                  <a:srgbClr val="3D8A60"/>
                </a:solidFill>
                <a:latin typeface="Calibri"/>
                <a:cs typeface="Calibri"/>
              </a:rPr>
              <a:t>Kannanur-Koppam</a:t>
            </a:r>
            <a:r>
              <a:rPr sz="1950" spc="20" dirty="0">
                <a:solidFill>
                  <a:srgbClr val="3D8A60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428C5E"/>
                </a:solidFill>
                <a:latin typeface="Calibri"/>
                <a:cs typeface="Calibri"/>
              </a:rPr>
              <a:t>in</a:t>
            </a:r>
            <a:r>
              <a:rPr sz="1950" spc="10" dirty="0">
                <a:solidFill>
                  <a:srgbClr val="428C5E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41A36E"/>
                </a:solidFill>
                <a:latin typeface="Calibri"/>
                <a:cs typeface="Calibri"/>
              </a:rPr>
              <a:t>tne</a:t>
            </a:r>
            <a:r>
              <a:rPr sz="1950" spc="105" dirty="0">
                <a:solidFill>
                  <a:srgbClr val="41A36E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389569"/>
                </a:solidFill>
                <a:latin typeface="Calibri"/>
                <a:cs typeface="Calibri"/>
              </a:rPr>
              <a:t>south</a:t>
            </a:r>
            <a:r>
              <a:rPr sz="1950" spc="95" dirty="0">
                <a:solidFill>
                  <a:srgbClr val="389569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449570"/>
                </a:solidFill>
                <a:latin typeface="Calibri"/>
                <a:cs typeface="Calibri"/>
              </a:rPr>
              <a:t>(where</a:t>
            </a:r>
            <a:r>
              <a:rPr sz="1950" spc="100" dirty="0">
                <a:solidFill>
                  <a:srgbClr val="449570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2D8E60"/>
                </a:solidFill>
                <a:latin typeface="Calibri"/>
                <a:cs typeface="Calibri"/>
              </a:rPr>
              <a:t>he</a:t>
            </a:r>
            <a:r>
              <a:rPr sz="1950" spc="85" dirty="0">
                <a:solidFill>
                  <a:srgbClr val="2D8E60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368E5E"/>
                </a:solidFill>
                <a:latin typeface="Calibri"/>
                <a:cs typeface="Calibri"/>
              </a:rPr>
              <a:t>met</a:t>
            </a:r>
            <a:r>
              <a:rPr sz="1950" spc="55" dirty="0">
                <a:solidFill>
                  <a:srgbClr val="368E5E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64A083"/>
                </a:solidFill>
                <a:latin typeface="Calibri"/>
                <a:cs typeface="Calibri"/>
              </a:rPr>
              <a:t>his</a:t>
            </a:r>
            <a:r>
              <a:rPr sz="1950" spc="30" dirty="0">
                <a:solidFill>
                  <a:srgbClr val="64A083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59A889"/>
                </a:solidFill>
                <a:latin typeface="Calibri"/>
                <a:cs typeface="Calibri"/>
              </a:rPr>
              <a:t>end</a:t>
            </a:r>
            <a:r>
              <a:rPr sz="1950" spc="85" dirty="0">
                <a:solidFill>
                  <a:srgbClr val="59A889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2F9E64"/>
                </a:solidFill>
                <a:latin typeface="Calibri"/>
                <a:cs typeface="Calibri"/>
              </a:rPr>
              <a:t>thanks</a:t>
            </a:r>
            <a:r>
              <a:rPr sz="1950" spc="155" dirty="0">
                <a:solidFill>
                  <a:srgbClr val="2F9E64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2A975D"/>
                </a:solidFill>
                <a:latin typeface="Calibri"/>
                <a:cs typeface="Calibri"/>
              </a:rPr>
              <a:t>to</a:t>
            </a:r>
            <a:r>
              <a:rPr sz="1950" spc="80" dirty="0">
                <a:solidFill>
                  <a:srgbClr val="2A975D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428969"/>
                </a:solidFill>
                <a:latin typeface="Calibri"/>
                <a:cs typeface="Calibri"/>
              </a:rPr>
              <a:t>nis</a:t>
            </a:r>
            <a:r>
              <a:rPr sz="1950" spc="95" dirty="0">
                <a:solidFill>
                  <a:srgbClr val="428969"/>
                </a:solidFill>
                <a:latin typeface="Calibri"/>
                <a:cs typeface="Calibri"/>
              </a:rPr>
              <a:t> </a:t>
            </a:r>
            <a:r>
              <a:rPr sz="1950" spc="-25" dirty="0">
                <a:solidFill>
                  <a:srgbClr val="2B975E"/>
                </a:solidFill>
                <a:latin typeface="Calibri"/>
                <a:cs typeface="Calibri"/>
              </a:rPr>
              <a:t>own </a:t>
            </a:r>
            <a:r>
              <a:rPr sz="2000" spc="-10" dirty="0">
                <a:solidFill>
                  <a:srgbClr val="269359"/>
                </a:solidFill>
                <a:latin typeface="Calibri"/>
                <a:cs typeface="Calibri"/>
              </a:rPr>
              <a:t>folly).</a:t>
            </a:r>
            <a:endParaRPr sz="2000">
              <a:latin typeface="Calibri"/>
              <a:cs typeface="Calibri"/>
            </a:endParaRPr>
          </a:p>
          <a:p>
            <a:pPr marL="361950" marR="5080" indent="-349250">
              <a:lnSpc>
                <a:spcPct val="100200"/>
              </a:lnSpc>
              <a:spcBef>
                <a:spcPts val="530"/>
              </a:spcBef>
              <a:buChar char="•"/>
              <a:tabLst>
                <a:tab pos="361950" algn="l"/>
                <a:tab pos="365125" algn="l"/>
              </a:tabLst>
            </a:pPr>
            <a:r>
              <a:rPr sz="1950" dirty="0">
                <a:solidFill>
                  <a:srgbClr val="03AC54"/>
                </a:solidFill>
                <a:latin typeface="Calibri"/>
                <a:cs typeface="Calibri"/>
              </a:rPr>
              <a:t>	</a:t>
            </a:r>
            <a:r>
              <a:rPr sz="1950" dirty="0">
                <a:solidFill>
                  <a:srgbClr val="269E59"/>
                </a:solidFill>
                <a:latin typeface="Calibri"/>
                <a:cs typeface="Calibri"/>
              </a:rPr>
              <a:t>The</a:t>
            </a:r>
            <a:r>
              <a:rPr sz="1950" spc="90" dirty="0">
                <a:solidFill>
                  <a:srgbClr val="269E59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3B9366"/>
                </a:solidFill>
                <a:latin typeface="Calibri"/>
                <a:cs typeface="Calibri"/>
              </a:rPr>
              <a:t>other</a:t>
            </a:r>
            <a:r>
              <a:rPr sz="1950" spc="114" dirty="0">
                <a:solidFill>
                  <a:srgbClr val="3B9366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338A60"/>
                </a:solidFill>
                <a:latin typeface="Calibri"/>
                <a:cs typeface="Calibri"/>
              </a:rPr>
              <a:t>parts</a:t>
            </a:r>
            <a:r>
              <a:rPr sz="1950" spc="45" dirty="0">
                <a:solidFill>
                  <a:srgbClr val="338A60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56A36E"/>
                </a:solidFill>
                <a:latin typeface="Calibri"/>
                <a:cs typeface="Calibri"/>
              </a:rPr>
              <a:t>of</a:t>
            </a:r>
            <a:r>
              <a:rPr sz="1950" spc="50" dirty="0">
                <a:solidFill>
                  <a:srgbClr val="56A36E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3D906B"/>
                </a:solidFill>
                <a:latin typeface="Calibri"/>
                <a:cs typeface="Calibri"/>
              </a:rPr>
              <a:t>South</a:t>
            </a:r>
            <a:r>
              <a:rPr sz="1950" spc="110" dirty="0">
                <a:solidFill>
                  <a:srgbClr val="3D906B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69A189"/>
                </a:solidFill>
                <a:latin typeface="Calibri"/>
                <a:cs typeface="Calibri"/>
              </a:rPr>
              <a:t>India</a:t>
            </a:r>
            <a:r>
              <a:rPr sz="1950" spc="80" dirty="0">
                <a:solidFill>
                  <a:srgbClr val="69A189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1F9754"/>
                </a:solidFill>
                <a:latin typeface="Calibri"/>
                <a:cs typeface="Calibri"/>
              </a:rPr>
              <a:t>witnessed</a:t>
            </a:r>
            <a:r>
              <a:rPr sz="1950" spc="145" dirty="0">
                <a:solidFill>
                  <a:srgbClr val="1F9754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349369"/>
                </a:solidFill>
                <a:latin typeface="Calibri"/>
                <a:cs typeface="Calibri"/>
              </a:rPr>
              <a:t>the</a:t>
            </a:r>
            <a:r>
              <a:rPr sz="1950" spc="30" dirty="0">
                <a:solidFill>
                  <a:srgbClr val="349369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389A69"/>
                </a:solidFill>
                <a:latin typeface="Calibri"/>
                <a:cs typeface="Calibri"/>
              </a:rPr>
              <a:t>unstoppable</a:t>
            </a:r>
            <a:r>
              <a:rPr sz="1950" spc="170" dirty="0">
                <a:solidFill>
                  <a:srgbClr val="389A69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468962"/>
                </a:solidFill>
                <a:latin typeface="Calibri"/>
                <a:cs typeface="Calibri"/>
              </a:rPr>
              <a:t>march</a:t>
            </a:r>
            <a:r>
              <a:rPr sz="1950" spc="130" dirty="0">
                <a:solidFill>
                  <a:srgbClr val="468962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3F9069"/>
                </a:solidFill>
                <a:latin typeface="Calibri"/>
                <a:cs typeface="Calibri"/>
              </a:rPr>
              <a:t>of</a:t>
            </a:r>
            <a:r>
              <a:rPr sz="1950" spc="25" dirty="0">
                <a:solidFill>
                  <a:srgbClr val="3F9069"/>
                </a:solidFill>
                <a:latin typeface="Calibri"/>
                <a:cs typeface="Calibri"/>
              </a:rPr>
              <a:t> </a:t>
            </a:r>
            <a:r>
              <a:rPr sz="1950" spc="-25" dirty="0">
                <a:solidFill>
                  <a:srgbClr val="34935D"/>
                </a:solidFill>
                <a:latin typeface="Calibri"/>
                <a:cs typeface="Calibri"/>
              </a:rPr>
              <a:t>the </a:t>
            </a:r>
            <a:r>
              <a:rPr sz="2000" spc="-20" dirty="0">
                <a:solidFill>
                  <a:srgbClr val="5DA580"/>
                </a:solidFill>
                <a:latin typeface="Calibri"/>
                <a:cs typeface="Calibri"/>
              </a:rPr>
              <a:t>Sangama</a:t>
            </a:r>
            <a:r>
              <a:rPr sz="2000" spc="5" dirty="0">
                <a:solidFill>
                  <a:srgbClr val="5DA580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269E66"/>
                </a:solidFill>
                <a:latin typeface="Calibri"/>
                <a:cs typeface="Calibri"/>
              </a:rPr>
              <a:t>brothers.</a:t>
            </a:r>
            <a:r>
              <a:rPr sz="2000" spc="15" dirty="0">
                <a:solidFill>
                  <a:srgbClr val="269E66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18C66"/>
                </a:solidFill>
                <a:latin typeface="Calibri"/>
                <a:cs typeface="Calibri"/>
              </a:rPr>
              <a:t>At</a:t>
            </a:r>
            <a:r>
              <a:rPr sz="2000" spc="-15" dirty="0">
                <a:solidFill>
                  <a:srgbClr val="318C66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26A05B"/>
                </a:solidFill>
                <a:latin typeface="Calibri"/>
                <a:cs typeface="Calibri"/>
              </a:rPr>
              <a:t>various</a:t>
            </a:r>
            <a:r>
              <a:rPr sz="2000" spc="-5" dirty="0">
                <a:solidFill>
                  <a:srgbClr val="26A05B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4A16E"/>
                </a:solidFill>
                <a:latin typeface="Calibri"/>
                <a:cs typeface="Calibri"/>
              </a:rPr>
              <a:t>points,</a:t>
            </a:r>
            <a:r>
              <a:rPr sz="2000" spc="-35" dirty="0">
                <a:solidFill>
                  <a:srgbClr val="44A16E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19364"/>
                </a:solidFill>
                <a:latin typeface="Calibri"/>
                <a:cs typeface="Calibri"/>
              </a:rPr>
              <a:t>the</a:t>
            </a:r>
            <a:r>
              <a:rPr sz="2000" spc="-100" dirty="0">
                <a:solidFill>
                  <a:srgbClr val="319364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239759"/>
                </a:solidFill>
                <a:latin typeface="Calibri"/>
                <a:cs typeface="Calibri"/>
              </a:rPr>
              <a:t>Madurai</a:t>
            </a:r>
            <a:r>
              <a:rPr sz="2000" spc="40" dirty="0">
                <a:solidFill>
                  <a:srgbClr val="239759"/>
                </a:solidFill>
                <a:latin typeface="Calibri"/>
                <a:cs typeface="Calibri"/>
              </a:rPr>
              <a:t> </a:t>
            </a:r>
            <a:r>
              <a:rPr sz="2000" spc="-30" dirty="0">
                <a:solidFill>
                  <a:srgbClr val="4FA07C"/>
                </a:solidFill>
                <a:latin typeface="Calibri"/>
                <a:cs typeface="Calibri"/>
              </a:rPr>
              <a:t>“Sultanate”</a:t>
            </a:r>
            <a:r>
              <a:rPr sz="2000" spc="135" dirty="0">
                <a:solidFill>
                  <a:srgbClr val="4FA07C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F8560"/>
                </a:solidFill>
                <a:latin typeface="Calibri"/>
                <a:cs typeface="Calibri"/>
              </a:rPr>
              <a:t>nad</a:t>
            </a:r>
            <a:r>
              <a:rPr sz="2000" spc="-15" dirty="0">
                <a:solidFill>
                  <a:srgbClr val="3F8560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4DAA79"/>
                </a:solidFill>
                <a:latin typeface="Calibri"/>
                <a:cs typeface="Calibri"/>
              </a:rPr>
              <a:t>captured</a:t>
            </a:r>
            <a:r>
              <a:rPr sz="2000" spc="65" dirty="0">
                <a:solidFill>
                  <a:srgbClr val="4DAA79"/>
                </a:solidFill>
                <a:latin typeface="Calibri"/>
                <a:cs typeface="Calibri"/>
              </a:rPr>
              <a:t> </a:t>
            </a:r>
            <a:r>
              <a:rPr sz="2000" spc="-50" dirty="0">
                <a:solidFill>
                  <a:srgbClr val="49AC7C"/>
                </a:solidFill>
                <a:latin typeface="Calibri"/>
                <a:cs typeface="Calibri"/>
              </a:rPr>
              <a:t>a </a:t>
            </a:r>
            <a:r>
              <a:rPr sz="2000" dirty="0">
                <a:solidFill>
                  <a:srgbClr val="21A15B"/>
                </a:solidFill>
                <a:latin typeface="Calibri"/>
                <a:cs typeface="Calibri"/>
              </a:rPr>
              <a:t>few</a:t>
            </a:r>
            <a:r>
              <a:rPr sz="2000" spc="-25" dirty="0">
                <a:solidFill>
                  <a:srgbClr val="21A15B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56A57B"/>
                </a:solidFill>
                <a:latin typeface="Calibri"/>
                <a:cs typeface="Calibri"/>
              </a:rPr>
              <a:t>important</a:t>
            </a:r>
            <a:r>
              <a:rPr sz="2000" spc="55" dirty="0">
                <a:solidFill>
                  <a:srgbClr val="56A57B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69362"/>
                </a:solidFill>
                <a:latin typeface="Calibri"/>
                <a:cs typeface="Calibri"/>
              </a:rPr>
              <a:t>ports</a:t>
            </a:r>
            <a:r>
              <a:rPr sz="2000" spc="-60" dirty="0">
                <a:solidFill>
                  <a:srgbClr val="26936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69372"/>
                </a:solidFill>
                <a:latin typeface="Calibri"/>
                <a:cs typeface="Calibri"/>
              </a:rPr>
              <a:t>on</a:t>
            </a:r>
            <a:r>
              <a:rPr sz="2000" spc="-85" dirty="0">
                <a:solidFill>
                  <a:srgbClr val="46937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48E62"/>
                </a:solidFill>
                <a:latin typeface="Calibri"/>
                <a:cs typeface="Calibri"/>
              </a:rPr>
              <a:t>the</a:t>
            </a:r>
            <a:r>
              <a:rPr sz="2000" spc="-70" dirty="0">
                <a:solidFill>
                  <a:srgbClr val="348E62"/>
                </a:solidFill>
                <a:latin typeface="Calibri"/>
                <a:cs typeface="Calibri"/>
              </a:rPr>
              <a:t> </a:t>
            </a:r>
            <a:r>
              <a:rPr sz="2000" spc="-40" dirty="0">
                <a:solidFill>
                  <a:srgbClr val="338E66"/>
                </a:solidFill>
                <a:latin typeface="Calibri"/>
                <a:cs typeface="Calibri"/>
              </a:rPr>
              <a:t>South-</a:t>
            </a:r>
            <a:r>
              <a:rPr sz="2000" dirty="0">
                <a:solidFill>
                  <a:srgbClr val="338E66"/>
                </a:solidFill>
                <a:latin typeface="Calibri"/>
                <a:cs typeface="Calibri"/>
              </a:rPr>
              <a:t>eastern</a:t>
            </a:r>
            <a:r>
              <a:rPr sz="2000" spc="35" dirty="0">
                <a:solidFill>
                  <a:srgbClr val="338E66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29569"/>
                </a:solidFill>
                <a:latin typeface="Calibri"/>
                <a:cs typeface="Calibri"/>
              </a:rPr>
              <a:t>coast,</a:t>
            </a:r>
            <a:r>
              <a:rPr sz="2000" spc="35" dirty="0">
                <a:solidFill>
                  <a:srgbClr val="429569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2AA7B"/>
                </a:solidFill>
                <a:latin typeface="Calibri"/>
                <a:cs typeface="Calibri"/>
              </a:rPr>
              <a:t>and</a:t>
            </a:r>
            <a:r>
              <a:rPr sz="2000" spc="-45" dirty="0">
                <a:solidFill>
                  <a:srgbClr val="52AA7B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29066"/>
                </a:solidFill>
                <a:latin typeface="Calibri"/>
                <a:cs typeface="Calibri"/>
              </a:rPr>
              <a:t>had</a:t>
            </a:r>
            <a:r>
              <a:rPr sz="2000" spc="-10" dirty="0">
                <a:solidFill>
                  <a:srgbClr val="429066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F9162"/>
                </a:solidFill>
                <a:latin typeface="Calibri"/>
                <a:cs typeface="Calibri"/>
              </a:rPr>
              <a:t>friendly</a:t>
            </a:r>
            <a:r>
              <a:rPr sz="2000" spc="-5" dirty="0">
                <a:solidFill>
                  <a:srgbClr val="2F9162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49C6E"/>
                </a:solidFill>
                <a:latin typeface="Calibri"/>
                <a:cs typeface="Calibri"/>
              </a:rPr>
              <a:t>relations </a:t>
            </a:r>
            <a:r>
              <a:rPr sz="2000" dirty="0">
                <a:solidFill>
                  <a:srgbClr val="34905D"/>
                </a:solidFill>
                <a:latin typeface="Calibri"/>
                <a:cs typeface="Calibri"/>
              </a:rPr>
              <a:t>with</a:t>
            </a:r>
            <a:r>
              <a:rPr sz="2000" spc="-40" dirty="0">
                <a:solidFill>
                  <a:srgbClr val="34905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D955D"/>
                </a:solidFill>
                <a:latin typeface="Calibri"/>
                <a:cs typeface="Calibri"/>
              </a:rPr>
              <a:t>the</a:t>
            </a:r>
            <a:r>
              <a:rPr sz="2000" spc="-75" dirty="0">
                <a:solidFill>
                  <a:srgbClr val="2D955D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2AAA64"/>
                </a:solidFill>
                <a:latin typeface="Calibri"/>
                <a:cs typeface="Calibri"/>
              </a:rPr>
              <a:t>Muhammadan</a:t>
            </a:r>
            <a:r>
              <a:rPr sz="2000" spc="110" dirty="0">
                <a:solidFill>
                  <a:srgbClr val="2AAA64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B8760"/>
                </a:solidFill>
                <a:latin typeface="Calibri"/>
                <a:cs typeface="Calibri"/>
              </a:rPr>
              <a:t>king</a:t>
            </a:r>
            <a:r>
              <a:rPr sz="2000" spc="-5" dirty="0">
                <a:solidFill>
                  <a:srgbClr val="3B876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19554"/>
                </a:solidFill>
                <a:latin typeface="Calibri"/>
                <a:cs typeface="Calibri"/>
              </a:rPr>
              <a:t>of</a:t>
            </a:r>
            <a:r>
              <a:rPr sz="2000" spc="-50" dirty="0">
                <a:solidFill>
                  <a:srgbClr val="319554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B875D"/>
                </a:solidFill>
                <a:latin typeface="Calibri"/>
                <a:cs typeface="Calibri"/>
              </a:rPr>
              <a:t>Maldives.</a:t>
            </a:r>
            <a:endParaRPr sz="2000">
              <a:latin typeface="Calibri"/>
              <a:cs typeface="Calibri"/>
            </a:endParaRPr>
          </a:p>
          <a:p>
            <a:pPr marL="362585" marR="182880" indent="-350520">
              <a:lnSpc>
                <a:spcPct val="101800"/>
              </a:lnSpc>
              <a:spcBef>
                <a:spcPts val="440"/>
              </a:spcBef>
              <a:buChar char="•"/>
              <a:tabLst>
                <a:tab pos="362585" algn="l"/>
                <a:tab pos="371475" algn="l"/>
              </a:tabLst>
            </a:pPr>
            <a:r>
              <a:rPr sz="2000" dirty="0">
                <a:solidFill>
                  <a:srgbClr val="03AE52"/>
                </a:solidFill>
                <a:latin typeface="Calibri"/>
                <a:cs typeface="Calibri"/>
              </a:rPr>
              <a:t>	</a:t>
            </a:r>
            <a:r>
              <a:rPr sz="2000" spc="-10" dirty="0">
                <a:solidFill>
                  <a:srgbClr val="3D9E69"/>
                </a:solidFill>
                <a:latin typeface="Calibri"/>
                <a:cs typeface="Calibri"/>
              </a:rPr>
              <a:t>Apart</a:t>
            </a:r>
            <a:r>
              <a:rPr sz="2000" spc="15" dirty="0">
                <a:solidFill>
                  <a:srgbClr val="3D9E69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59A179"/>
                </a:solidFill>
                <a:latin typeface="Calibri"/>
                <a:cs typeface="Calibri"/>
              </a:rPr>
              <a:t>from </a:t>
            </a:r>
            <a:r>
              <a:rPr sz="2000" dirty="0">
                <a:solidFill>
                  <a:srgbClr val="44AC74"/>
                </a:solidFill>
                <a:latin typeface="Calibri"/>
                <a:cs typeface="Calibri"/>
              </a:rPr>
              <a:t>this,</a:t>
            </a:r>
            <a:r>
              <a:rPr sz="2000" spc="-5" dirty="0">
                <a:solidFill>
                  <a:srgbClr val="44AC74"/>
                </a:solidFill>
                <a:latin typeface="Calibri"/>
                <a:cs typeface="Calibri"/>
              </a:rPr>
              <a:t> </a:t>
            </a:r>
            <a:r>
              <a:rPr sz="2000" spc="-30" dirty="0">
                <a:solidFill>
                  <a:srgbClr val="3D8E62"/>
                </a:solidFill>
                <a:latin typeface="Calibri"/>
                <a:cs typeface="Calibri"/>
              </a:rPr>
              <a:t>there's</a:t>
            </a:r>
            <a:r>
              <a:rPr sz="2000" spc="20" dirty="0">
                <a:solidFill>
                  <a:srgbClr val="3D8E6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BAC74"/>
                </a:solidFill>
                <a:latin typeface="Calibri"/>
                <a:cs typeface="Calibri"/>
              </a:rPr>
              <a:t>nothing</a:t>
            </a:r>
            <a:r>
              <a:rPr sz="2000" spc="-50" dirty="0">
                <a:solidFill>
                  <a:srgbClr val="4BAC74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F997E"/>
                </a:solidFill>
                <a:latin typeface="Calibri"/>
                <a:cs typeface="Calibri"/>
              </a:rPr>
              <a:t>in</a:t>
            </a:r>
            <a:r>
              <a:rPr sz="2000" spc="-40" dirty="0">
                <a:solidFill>
                  <a:srgbClr val="4F997E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F915B"/>
                </a:solidFill>
                <a:latin typeface="Calibri"/>
                <a:cs typeface="Calibri"/>
              </a:rPr>
              <a:t>the</a:t>
            </a:r>
            <a:r>
              <a:rPr sz="2000" spc="-30" dirty="0">
                <a:solidFill>
                  <a:srgbClr val="2F915B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428969"/>
                </a:solidFill>
                <a:latin typeface="Calibri"/>
                <a:cs typeface="Calibri"/>
              </a:rPr>
              <a:t>history</a:t>
            </a:r>
            <a:r>
              <a:rPr sz="2000" spc="60" dirty="0">
                <a:solidFill>
                  <a:srgbClr val="428969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B8C62"/>
                </a:solidFill>
                <a:latin typeface="Calibri"/>
                <a:cs typeface="Calibri"/>
              </a:rPr>
              <a:t>of</a:t>
            </a:r>
            <a:r>
              <a:rPr sz="2000" spc="-75" dirty="0">
                <a:solidFill>
                  <a:srgbClr val="3B8C6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F8A69"/>
                </a:solidFill>
                <a:latin typeface="Calibri"/>
                <a:cs typeface="Calibri"/>
              </a:rPr>
              <a:t>this</a:t>
            </a:r>
            <a:r>
              <a:rPr sz="2000" spc="-70" dirty="0">
                <a:solidFill>
                  <a:srgbClr val="3F8A69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B8C62"/>
                </a:solidFill>
                <a:latin typeface="Calibri"/>
                <a:cs typeface="Calibri"/>
              </a:rPr>
              <a:t>rule</a:t>
            </a:r>
            <a:r>
              <a:rPr sz="2000" spc="-40" dirty="0">
                <a:solidFill>
                  <a:srgbClr val="3B8C62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28E69"/>
                </a:solidFill>
                <a:latin typeface="Calibri"/>
                <a:cs typeface="Calibri"/>
              </a:rPr>
              <a:t>that</a:t>
            </a:r>
            <a:r>
              <a:rPr sz="2000" spc="-45" dirty="0">
                <a:solidFill>
                  <a:srgbClr val="428E69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39064"/>
                </a:solidFill>
                <a:latin typeface="Calibri"/>
                <a:cs typeface="Calibri"/>
              </a:rPr>
              <a:t>qualifies</a:t>
            </a:r>
            <a:r>
              <a:rPr sz="2000" spc="75" dirty="0">
                <a:solidFill>
                  <a:srgbClr val="339064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88E62"/>
                </a:solidFill>
                <a:latin typeface="Calibri"/>
                <a:cs typeface="Calibri"/>
              </a:rPr>
              <a:t>it</a:t>
            </a:r>
            <a:r>
              <a:rPr sz="2000" spc="-30" dirty="0">
                <a:solidFill>
                  <a:srgbClr val="388E62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33955B"/>
                </a:solidFill>
                <a:latin typeface="Calibri"/>
                <a:cs typeface="Calibri"/>
              </a:rPr>
              <a:t>for </a:t>
            </a:r>
            <a:r>
              <a:rPr sz="1950" dirty="0">
                <a:solidFill>
                  <a:srgbClr val="3F9166"/>
                </a:solidFill>
                <a:latin typeface="Calibri"/>
                <a:cs typeface="Calibri"/>
              </a:rPr>
              <a:t>tne</a:t>
            </a:r>
            <a:r>
              <a:rPr sz="1950" spc="80" dirty="0">
                <a:solidFill>
                  <a:srgbClr val="3F9166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2F9569"/>
                </a:solidFill>
                <a:latin typeface="Calibri"/>
                <a:cs typeface="Calibri"/>
              </a:rPr>
              <a:t>title</a:t>
            </a:r>
            <a:r>
              <a:rPr sz="1950" spc="25" dirty="0">
                <a:solidFill>
                  <a:srgbClr val="2F9569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3D8962"/>
                </a:solidFill>
                <a:latin typeface="Calibri"/>
                <a:cs typeface="Calibri"/>
              </a:rPr>
              <a:t>of</a:t>
            </a:r>
            <a:r>
              <a:rPr sz="1950" spc="55" dirty="0">
                <a:solidFill>
                  <a:srgbClr val="3D8962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64A17E"/>
                </a:solidFill>
                <a:latin typeface="Calibri"/>
                <a:cs typeface="Calibri"/>
              </a:rPr>
              <a:t>a</a:t>
            </a:r>
            <a:r>
              <a:rPr sz="1950" spc="35" dirty="0">
                <a:solidFill>
                  <a:srgbClr val="64A17E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338960"/>
                </a:solidFill>
                <a:latin typeface="Calibri"/>
                <a:cs typeface="Calibri"/>
              </a:rPr>
              <a:t>Sultanate.</a:t>
            </a:r>
            <a:r>
              <a:rPr sz="1950" spc="114" dirty="0">
                <a:solidFill>
                  <a:srgbClr val="338960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3A996E"/>
                </a:solidFill>
                <a:latin typeface="Calibri"/>
                <a:cs typeface="Calibri"/>
              </a:rPr>
              <a:t>They</a:t>
            </a:r>
            <a:r>
              <a:rPr sz="1950" spc="114" dirty="0">
                <a:solidFill>
                  <a:srgbClr val="3A996E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38895B"/>
                </a:solidFill>
                <a:latin typeface="Calibri"/>
                <a:cs typeface="Calibri"/>
              </a:rPr>
              <a:t>didn't</a:t>
            </a:r>
            <a:r>
              <a:rPr sz="1950" spc="85" dirty="0">
                <a:solidFill>
                  <a:srgbClr val="38895B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3D8560"/>
                </a:solidFill>
                <a:latin typeface="Calibri"/>
                <a:cs typeface="Calibri"/>
              </a:rPr>
              <a:t>conquer</a:t>
            </a:r>
            <a:r>
              <a:rPr sz="1950" spc="125" dirty="0">
                <a:solidFill>
                  <a:srgbClr val="3D8560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4B856B"/>
                </a:solidFill>
                <a:latin typeface="Calibri"/>
                <a:cs typeface="Calibri"/>
              </a:rPr>
              <a:t>new</a:t>
            </a:r>
            <a:r>
              <a:rPr sz="1950" spc="75" dirty="0">
                <a:solidFill>
                  <a:srgbClr val="4B856B"/>
                </a:solidFill>
                <a:latin typeface="Calibri"/>
                <a:cs typeface="Calibri"/>
              </a:rPr>
              <a:t> </a:t>
            </a:r>
            <a:r>
              <a:rPr sz="1950" spc="-10" dirty="0">
                <a:solidFill>
                  <a:srgbClr val="3D8962"/>
                </a:solidFill>
                <a:latin typeface="Calibri"/>
                <a:cs typeface="Calibri"/>
              </a:rPr>
              <a:t>territory,</a:t>
            </a:r>
            <a:r>
              <a:rPr sz="1950" spc="170" dirty="0">
                <a:solidFill>
                  <a:srgbClr val="3D8962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48936D"/>
                </a:solidFill>
                <a:latin typeface="Calibri"/>
                <a:cs typeface="Calibri"/>
              </a:rPr>
              <a:t>didn't</a:t>
            </a:r>
            <a:r>
              <a:rPr sz="1950" spc="75" dirty="0">
                <a:solidFill>
                  <a:srgbClr val="48936D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21A056"/>
                </a:solidFill>
                <a:latin typeface="Calibri"/>
                <a:cs typeface="Calibri"/>
              </a:rPr>
              <a:t>win</a:t>
            </a:r>
            <a:r>
              <a:rPr sz="1950" spc="75" dirty="0">
                <a:solidFill>
                  <a:srgbClr val="21A056"/>
                </a:solidFill>
                <a:latin typeface="Calibri"/>
                <a:cs typeface="Calibri"/>
              </a:rPr>
              <a:t> </a:t>
            </a:r>
            <a:r>
              <a:rPr sz="1950" spc="-20" dirty="0">
                <a:solidFill>
                  <a:srgbClr val="42855D"/>
                </a:solidFill>
                <a:latin typeface="Calibri"/>
                <a:cs typeface="Calibri"/>
              </a:rPr>
              <a:t>back </a:t>
            </a:r>
            <a:r>
              <a:rPr sz="1950" dirty="0">
                <a:solidFill>
                  <a:srgbClr val="4B8764"/>
                </a:solidFill>
                <a:latin typeface="Calibri"/>
                <a:cs typeface="Calibri"/>
              </a:rPr>
              <a:t>Tugnluq's</a:t>
            </a:r>
            <a:r>
              <a:rPr sz="1950" spc="85" dirty="0">
                <a:solidFill>
                  <a:srgbClr val="4B8764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339360"/>
                </a:solidFill>
                <a:latin typeface="Calibri"/>
                <a:cs typeface="Calibri"/>
              </a:rPr>
              <a:t>lost</a:t>
            </a:r>
            <a:r>
              <a:rPr sz="1950" spc="20" dirty="0">
                <a:solidFill>
                  <a:srgbClr val="339360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239A54"/>
                </a:solidFill>
                <a:latin typeface="Calibri"/>
                <a:cs typeface="Calibri"/>
              </a:rPr>
              <a:t>Ma'bar</a:t>
            </a:r>
            <a:r>
              <a:rPr sz="1950" spc="65" dirty="0">
                <a:solidFill>
                  <a:srgbClr val="239A54"/>
                </a:solidFill>
                <a:latin typeface="Calibri"/>
                <a:cs typeface="Calibri"/>
              </a:rPr>
              <a:t> </a:t>
            </a:r>
            <a:r>
              <a:rPr sz="1950" spc="-10" dirty="0">
                <a:solidFill>
                  <a:srgbClr val="4B8C72"/>
                </a:solidFill>
                <a:latin typeface="Calibri"/>
                <a:cs typeface="Calibri"/>
              </a:rPr>
              <a:t>territory,</a:t>
            </a:r>
            <a:r>
              <a:rPr sz="1950" spc="114" dirty="0">
                <a:solidFill>
                  <a:srgbClr val="4B8C72"/>
                </a:solidFill>
                <a:latin typeface="Calibri"/>
                <a:cs typeface="Calibri"/>
              </a:rPr>
              <a:t> </a:t>
            </a:r>
            <a:r>
              <a:rPr sz="1950" spc="-10" dirty="0">
                <a:solidFill>
                  <a:srgbClr val="62A182"/>
                </a:solidFill>
                <a:latin typeface="Calibri"/>
                <a:cs typeface="Calibri"/>
              </a:rPr>
              <a:t>effected</a:t>
            </a:r>
            <a:r>
              <a:rPr sz="1950" spc="90" dirty="0">
                <a:solidFill>
                  <a:srgbClr val="62A182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3B955E"/>
                </a:solidFill>
                <a:latin typeface="Calibri"/>
                <a:cs typeface="Calibri"/>
              </a:rPr>
              <a:t>no</a:t>
            </a:r>
            <a:r>
              <a:rPr sz="1950" spc="55" dirty="0">
                <a:solidFill>
                  <a:srgbClr val="3B955E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569174"/>
                </a:solidFill>
                <a:latin typeface="Calibri"/>
                <a:cs typeface="Calibri"/>
              </a:rPr>
              <a:t>lasting</a:t>
            </a:r>
            <a:r>
              <a:rPr sz="1950" spc="130" dirty="0">
                <a:solidFill>
                  <a:srgbClr val="569174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2A9C5B"/>
                </a:solidFill>
                <a:latin typeface="Calibri"/>
                <a:cs typeface="Calibri"/>
              </a:rPr>
              <a:t>reforms,</a:t>
            </a:r>
            <a:r>
              <a:rPr sz="1950" spc="40" dirty="0">
                <a:solidFill>
                  <a:srgbClr val="2A9C5B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139E49"/>
                </a:solidFill>
                <a:latin typeface="Calibri"/>
                <a:cs typeface="Calibri"/>
              </a:rPr>
              <a:t>were</a:t>
            </a:r>
            <a:r>
              <a:rPr sz="1950" spc="-10" dirty="0">
                <a:solidFill>
                  <a:srgbClr val="139E49"/>
                </a:solidFill>
                <a:latin typeface="Calibri"/>
                <a:cs typeface="Calibri"/>
              </a:rPr>
              <a:t> </a:t>
            </a:r>
            <a:r>
              <a:rPr sz="1950" spc="-10" dirty="0">
                <a:solidFill>
                  <a:srgbClr val="429069"/>
                </a:solidFill>
                <a:latin typeface="Calibri"/>
                <a:cs typeface="Calibri"/>
              </a:rPr>
              <a:t>culture- </a:t>
            </a:r>
            <a:r>
              <a:rPr sz="2000" spc="-25" dirty="0">
                <a:solidFill>
                  <a:srgbClr val="4D8567"/>
                </a:solidFill>
                <a:latin typeface="Calibri"/>
                <a:cs typeface="Calibri"/>
              </a:rPr>
              <a:t>illiterates,</a:t>
            </a:r>
            <a:r>
              <a:rPr sz="2000" spc="80" dirty="0">
                <a:solidFill>
                  <a:srgbClr val="4D8567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18762"/>
                </a:solidFill>
                <a:latin typeface="Calibri"/>
                <a:cs typeface="Calibri"/>
              </a:rPr>
              <a:t>and</a:t>
            </a:r>
            <a:r>
              <a:rPr sz="2000" spc="-30" dirty="0">
                <a:solidFill>
                  <a:srgbClr val="418762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319A5D"/>
                </a:solidFill>
                <a:latin typeface="Calibri"/>
                <a:cs typeface="Calibri"/>
              </a:rPr>
              <a:t>were</a:t>
            </a:r>
            <a:r>
              <a:rPr sz="2000" spc="-30" dirty="0">
                <a:solidFill>
                  <a:srgbClr val="319A5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D8359"/>
                </a:solidFill>
                <a:latin typeface="Calibri"/>
                <a:cs typeface="Calibri"/>
              </a:rPr>
              <a:t>not</a:t>
            </a:r>
            <a:r>
              <a:rPr sz="2000" spc="-35" dirty="0">
                <a:solidFill>
                  <a:srgbClr val="2D8359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F9067"/>
                </a:solidFill>
                <a:latin typeface="Calibri"/>
                <a:cs typeface="Calibri"/>
              </a:rPr>
              <a:t>known</a:t>
            </a:r>
            <a:r>
              <a:rPr sz="2000" spc="15" dirty="0">
                <a:solidFill>
                  <a:srgbClr val="3F9067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48C64"/>
                </a:solidFill>
                <a:latin typeface="Calibri"/>
                <a:cs typeface="Calibri"/>
              </a:rPr>
              <a:t>for</a:t>
            </a:r>
            <a:r>
              <a:rPr sz="2000" spc="-25" dirty="0">
                <a:solidFill>
                  <a:srgbClr val="448C64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4B9574"/>
                </a:solidFill>
                <a:latin typeface="Calibri"/>
                <a:cs typeface="Calibri"/>
              </a:rPr>
              <a:t>effective</a:t>
            </a:r>
            <a:r>
              <a:rPr sz="2000" spc="45" dirty="0">
                <a:solidFill>
                  <a:srgbClr val="4B9574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B8E60"/>
                </a:solidFill>
                <a:latin typeface="Calibri"/>
                <a:cs typeface="Calibri"/>
              </a:rPr>
              <a:t>and</a:t>
            </a:r>
            <a:r>
              <a:rPr sz="2000" spc="-55" dirty="0">
                <a:solidFill>
                  <a:srgbClr val="3B8E60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348C62"/>
                </a:solidFill>
                <a:latin typeface="Calibri"/>
                <a:cs typeface="Calibri"/>
              </a:rPr>
              <a:t>stable</a:t>
            </a:r>
            <a:r>
              <a:rPr sz="2000" spc="-5" dirty="0">
                <a:solidFill>
                  <a:srgbClr val="348C62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9A772"/>
                </a:solidFill>
                <a:latin typeface="Calibri"/>
                <a:cs typeface="Calibri"/>
              </a:rPr>
              <a:t>governance.</a:t>
            </a:r>
            <a:endParaRPr sz="2000">
              <a:latin typeface="Calibri"/>
              <a:cs typeface="Calibri"/>
            </a:endParaRPr>
          </a:p>
          <a:p>
            <a:pPr marL="363855" marR="53340" indent="-351155">
              <a:lnSpc>
                <a:spcPct val="101099"/>
              </a:lnSpc>
              <a:spcBef>
                <a:spcPts val="505"/>
              </a:spcBef>
              <a:buClr>
                <a:srgbClr val="03B152"/>
              </a:buClr>
              <a:buChar char="•"/>
              <a:tabLst>
                <a:tab pos="363855" algn="l"/>
              </a:tabLst>
            </a:pPr>
            <a:r>
              <a:rPr sz="1950" dirty="0">
                <a:solidFill>
                  <a:srgbClr val="368C62"/>
                </a:solidFill>
                <a:latin typeface="Calibri"/>
                <a:cs typeface="Calibri"/>
              </a:rPr>
              <a:t>If</a:t>
            </a:r>
            <a:r>
              <a:rPr sz="1950" spc="20" dirty="0">
                <a:solidFill>
                  <a:srgbClr val="368C62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46AC70"/>
                </a:solidFill>
                <a:latin typeface="Calibri"/>
                <a:cs typeface="Calibri"/>
              </a:rPr>
              <a:t>anything,</a:t>
            </a:r>
            <a:r>
              <a:rPr sz="1950" spc="95" dirty="0">
                <a:solidFill>
                  <a:srgbClr val="46AC70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28995E"/>
                </a:solidFill>
                <a:latin typeface="Calibri"/>
                <a:cs typeface="Calibri"/>
              </a:rPr>
              <a:t>the</a:t>
            </a:r>
            <a:r>
              <a:rPr sz="1950" spc="70" dirty="0">
                <a:solidFill>
                  <a:srgbClr val="28995E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1CA359"/>
                </a:solidFill>
                <a:latin typeface="Calibri"/>
                <a:cs typeface="Calibri"/>
              </a:rPr>
              <a:t>Madurai</a:t>
            </a:r>
            <a:r>
              <a:rPr sz="1950" spc="55" dirty="0">
                <a:solidFill>
                  <a:srgbClr val="1CA359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36915E"/>
                </a:solidFill>
                <a:latin typeface="Calibri"/>
                <a:cs typeface="Calibri"/>
              </a:rPr>
              <a:t>“Sultanate”</a:t>
            </a:r>
            <a:r>
              <a:rPr sz="1950" spc="155" dirty="0">
                <a:solidFill>
                  <a:srgbClr val="36915E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33935D"/>
                </a:solidFill>
                <a:latin typeface="Calibri"/>
                <a:cs typeface="Calibri"/>
              </a:rPr>
              <a:t>is</a:t>
            </a:r>
            <a:r>
              <a:rPr sz="1950" spc="10" dirty="0">
                <a:solidFill>
                  <a:srgbClr val="33935D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4BA872"/>
                </a:solidFill>
                <a:latin typeface="Calibri"/>
                <a:cs typeface="Calibri"/>
              </a:rPr>
              <a:t>simply</a:t>
            </a:r>
            <a:r>
              <a:rPr sz="1950" spc="120" dirty="0">
                <a:solidFill>
                  <a:srgbClr val="4BA872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3B955E"/>
                </a:solidFill>
                <a:latin typeface="Calibri"/>
                <a:cs typeface="Calibri"/>
              </a:rPr>
              <a:t>a</a:t>
            </a:r>
            <a:r>
              <a:rPr sz="1950" spc="90" dirty="0">
                <a:solidFill>
                  <a:srgbClr val="3B955E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52AC77"/>
                </a:solidFill>
                <a:latin typeface="Calibri"/>
                <a:cs typeface="Calibri"/>
              </a:rPr>
              <a:t>record</a:t>
            </a:r>
            <a:r>
              <a:rPr sz="1950" spc="140" dirty="0">
                <a:solidFill>
                  <a:srgbClr val="52AC77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48A875"/>
                </a:solidFill>
                <a:latin typeface="Calibri"/>
                <a:cs typeface="Calibri"/>
              </a:rPr>
              <a:t>of</a:t>
            </a:r>
            <a:r>
              <a:rPr sz="1950" spc="-30" dirty="0">
                <a:solidFill>
                  <a:srgbClr val="48A875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26894B"/>
                </a:solidFill>
                <a:latin typeface="Calibri"/>
                <a:cs typeface="Calibri"/>
              </a:rPr>
              <a:t>ceaseless</a:t>
            </a:r>
            <a:r>
              <a:rPr sz="1950" spc="105" dirty="0">
                <a:solidFill>
                  <a:srgbClr val="26894B"/>
                </a:solidFill>
                <a:latin typeface="Calibri"/>
                <a:cs typeface="Calibri"/>
              </a:rPr>
              <a:t> </a:t>
            </a:r>
            <a:r>
              <a:rPr sz="1950" spc="-10" dirty="0">
                <a:solidFill>
                  <a:srgbClr val="1CA054"/>
                </a:solidFill>
                <a:latin typeface="Calibri"/>
                <a:cs typeface="Calibri"/>
              </a:rPr>
              <a:t>palace </a:t>
            </a:r>
            <a:r>
              <a:rPr sz="1950" dirty="0">
                <a:solidFill>
                  <a:srgbClr val="418766"/>
                </a:solidFill>
                <a:latin typeface="Calibri"/>
                <a:cs typeface="Calibri"/>
              </a:rPr>
              <a:t>intrigue,</a:t>
            </a:r>
            <a:r>
              <a:rPr sz="1950" spc="110" dirty="0">
                <a:solidFill>
                  <a:srgbClr val="418766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318C62"/>
                </a:solidFill>
                <a:latin typeface="Calibri"/>
                <a:cs typeface="Calibri"/>
              </a:rPr>
              <a:t>murder</a:t>
            </a:r>
            <a:r>
              <a:rPr sz="1950" spc="65" dirty="0">
                <a:solidFill>
                  <a:srgbClr val="318C62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54A580"/>
                </a:solidFill>
                <a:latin typeface="Calibri"/>
                <a:cs typeface="Calibri"/>
              </a:rPr>
              <a:t>for</a:t>
            </a:r>
            <a:r>
              <a:rPr sz="1950" spc="70" dirty="0">
                <a:solidFill>
                  <a:srgbClr val="54A580"/>
                </a:solidFill>
                <a:latin typeface="Calibri"/>
                <a:cs typeface="Calibri"/>
              </a:rPr>
              <a:t> </a:t>
            </a:r>
            <a:r>
              <a:rPr sz="1950" spc="-10" dirty="0">
                <a:solidFill>
                  <a:srgbClr val="2B9362"/>
                </a:solidFill>
                <a:latin typeface="Calibri"/>
                <a:cs typeface="Calibri"/>
              </a:rPr>
              <a:t>power,</a:t>
            </a:r>
            <a:r>
              <a:rPr sz="1950" spc="90" dirty="0">
                <a:solidFill>
                  <a:srgbClr val="2B9362"/>
                </a:solidFill>
                <a:latin typeface="Calibri"/>
                <a:cs typeface="Calibri"/>
              </a:rPr>
              <a:t> </a:t>
            </a:r>
            <a:r>
              <a:rPr sz="1950" spc="-10" dirty="0">
                <a:solidFill>
                  <a:srgbClr val="3B9364"/>
                </a:solidFill>
                <a:latin typeface="Calibri"/>
                <a:cs typeface="Calibri"/>
              </a:rPr>
              <a:t>plunder,</a:t>
            </a:r>
            <a:r>
              <a:rPr sz="1950" spc="95" dirty="0">
                <a:solidFill>
                  <a:srgbClr val="3B9364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2B975D"/>
                </a:solidFill>
                <a:latin typeface="Calibri"/>
                <a:cs typeface="Calibri"/>
              </a:rPr>
              <a:t>succession</a:t>
            </a:r>
            <a:r>
              <a:rPr sz="1950" spc="100" dirty="0">
                <a:solidFill>
                  <a:srgbClr val="2B975D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2F9767"/>
                </a:solidFill>
                <a:latin typeface="Calibri"/>
                <a:cs typeface="Calibri"/>
              </a:rPr>
              <a:t>battles,</a:t>
            </a:r>
            <a:r>
              <a:rPr sz="1950" spc="114" dirty="0">
                <a:solidFill>
                  <a:srgbClr val="2F9767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389066"/>
                </a:solidFill>
                <a:latin typeface="Calibri"/>
                <a:cs typeface="Calibri"/>
              </a:rPr>
              <a:t>fight</a:t>
            </a:r>
            <a:r>
              <a:rPr sz="1950" spc="35" dirty="0">
                <a:solidFill>
                  <a:srgbClr val="389066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3D8A69"/>
                </a:solidFill>
                <a:latin typeface="Calibri"/>
                <a:cs typeface="Calibri"/>
              </a:rPr>
              <a:t>for</a:t>
            </a:r>
            <a:r>
              <a:rPr sz="1950" spc="-15" dirty="0">
                <a:solidFill>
                  <a:srgbClr val="3D8A69"/>
                </a:solidFill>
                <a:latin typeface="Calibri"/>
                <a:cs typeface="Calibri"/>
              </a:rPr>
              <a:t> </a:t>
            </a:r>
            <a:r>
              <a:rPr sz="1950" dirty="0">
                <a:solidFill>
                  <a:srgbClr val="3A9762"/>
                </a:solidFill>
                <a:latin typeface="Calibri"/>
                <a:cs typeface="Calibri"/>
              </a:rPr>
              <a:t>survival,</a:t>
            </a:r>
            <a:r>
              <a:rPr sz="1950" spc="95" dirty="0">
                <a:solidFill>
                  <a:srgbClr val="3A9762"/>
                </a:solidFill>
                <a:latin typeface="Calibri"/>
                <a:cs typeface="Calibri"/>
              </a:rPr>
              <a:t> </a:t>
            </a:r>
            <a:r>
              <a:rPr sz="1950" spc="-25" dirty="0">
                <a:solidFill>
                  <a:srgbClr val="388E5E"/>
                </a:solidFill>
                <a:latin typeface="Calibri"/>
                <a:cs typeface="Calibri"/>
              </a:rPr>
              <a:t>and </a:t>
            </a:r>
            <a:r>
              <a:rPr sz="2000" spc="-20" dirty="0">
                <a:solidFill>
                  <a:srgbClr val="56AE7E"/>
                </a:solidFill>
                <a:latin typeface="Calibri"/>
                <a:cs typeface="Calibri"/>
              </a:rPr>
              <a:t>eventual</a:t>
            </a:r>
            <a:r>
              <a:rPr sz="2000" spc="40" dirty="0">
                <a:solidFill>
                  <a:srgbClr val="56AE7E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FA56E"/>
                </a:solidFill>
                <a:latin typeface="Calibri"/>
                <a:cs typeface="Calibri"/>
              </a:rPr>
              <a:t>annihilation.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0967" y="1371651"/>
            <a:ext cx="8046084" cy="44881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63220" marR="139700" indent="-351155">
              <a:lnSpc>
                <a:spcPct val="105400"/>
              </a:lnSpc>
              <a:spcBef>
                <a:spcPts val="110"/>
              </a:spcBef>
              <a:buChar char="•"/>
              <a:tabLst>
                <a:tab pos="363220" algn="l"/>
                <a:tab pos="368300" algn="l"/>
              </a:tabLst>
            </a:pPr>
            <a:r>
              <a:rPr sz="2300" dirty="0">
                <a:solidFill>
                  <a:srgbClr val="01B554"/>
                </a:solidFill>
                <a:latin typeface="Calibri"/>
                <a:cs typeface="Calibri"/>
              </a:rPr>
              <a:t>	</a:t>
            </a:r>
            <a:r>
              <a:rPr sz="2300" dirty="0">
                <a:solidFill>
                  <a:srgbClr val="28935D"/>
                </a:solidFill>
                <a:latin typeface="Calibri"/>
                <a:cs typeface="Calibri"/>
              </a:rPr>
              <a:t>The</a:t>
            </a:r>
            <a:r>
              <a:rPr sz="2300" spc="150" dirty="0">
                <a:solidFill>
                  <a:srgbClr val="28935D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F9564"/>
                </a:solidFill>
                <a:latin typeface="Calibri"/>
                <a:cs typeface="Calibri"/>
              </a:rPr>
              <a:t>Madura</a:t>
            </a:r>
            <a:r>
              <a:rPr sz="2300" spc="215" dirty="0">
                <a:solidFill>
                  <a:srgbClr val="2F9564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31955E"/>
                </a:solidFill>
                <a:latin typeface="Calibri"/>
                <a:cs typeface="Calibri"/>
              </a:rPr>
              <a:t>"Sultanate”</a:t>
            </a:r>
            <a:r>
              <a:rPr sz="2300" spc="235" dirty="0">
                <a:solidFill>
                  <a:srgbClr val="31955E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F955B"/>
                </a:solidFill>
                <a:latin typeface="Calibri"/>
                <a:cs typeface="Calibri"/>
              </a:rPr>
              <a:t>that</a:t>
            </a:r>
            <a:r>
              <a:rPr sz="2300" spc="135" dirty="0">
                <a:solidFill>
                  <a:srgbClr val="1F955B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34A366"/>
                </a:solidFill>
                <a:latin typeface="Calibri"/>
                <a:cs typeface="Calibri"/>
              </a:rPr>
              <a:t>lasted</a:t>
            </a:r>
            <a:r>
              <a:rPr sz="2300" spc="105" dirty="0">
                <a:solidFill>
                  <a:srgbClr val="34A366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369359"/>
                </a:solidFill>
                <a:latin typeface="Calibri"/>
                <a:cs typeface="Calibri"/>
              </a:rPr>
              <a:t>for</a:t>
            </a:r>
            <a:r>
              <a:rPr sz="2300" spc="125" dirty="0">
                <a:solidFill>
                  <a:srgbClr val="369359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69359"/>
                </a:solidFill>
                <a:latin typeface="Calibri"/>
                <a:cs typeface="Calibri"/>
              </a:rPr>
              <a:t>43</a:t>
            </a:r>
            <a:r>
              <a:rPr sz="2300" spc="110" dirty="0">
                <a:solidFill>
                  <a:srgbClr val="269359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CA85D"/>
                </a:solidFill>
                <a:latin typeface="Calibri"/>
                <a:cs typeface="Calibri"/>
              </a:rPr>
              <a:t>years</a:t>
            </a:r>
            <a:r>
              <a:rPr sz="2300" spc="125" dirty="0">
                <a:solidFill>
                  <a:srgbClr val="1CA85D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13A759"/>
                </a:solidFill>
                <a:latin typeface="Calibri"/>
                <a:cs typeface="Calibri"/>
              </a:rPr>
              <a:t>between </a:t>
            </a:r>
            <a:r>
              <a:rPr sz="2300" dirty="0">
                <a:solidFill>
                  <a:srgbClr val="1CA156"/>
                </a:solidFill>
                <a:latin typeface="Calibri"/>
                <a:cs typeface="Calibri"/>
              </a:rPr>
              <a:t>1335-78</a:t>
            </a:r>
            <a:r>
              <a:rPr sz="2300" spc="215" dirty="0">
                <a:solidFill>
                  <a:srgbClr val="1CA156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3A14F"/>
                </a:solidFill>
                <a:latin typeface="Calibri"/>
                <a:cs typeface="Calibri"/>
              </a:rPr>
              <a:t>was</a:t>
            </a:r>
            <a:r>
              <a:rPr sz="2300" spc="185" dirty="0">
                <a:solidFill>
                  <a:srgbClr val="13A14F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F9357"/>
                </a:solidFill>
                <a:latin typeface="Calibri"/>
                <a:cs typeface="Calibri"/>
              </a:rPr>
              <a:t>essentially</a:t>
            </a:r>
            <a:r>
              <a:rPr sz="2300" spc="254" dirty="0">
                <a:solidFill>
                  <a:srgbClr val="2F9357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19762"/>
                </a:solidFill>
                <a:latin typeface="Calibri"/>
                <a:cs typeface="Calibri"/>
              </a:rPr>
              <a:t>a</a:t>
            </a:r>
            <a:r>
              <a:rPr sz="2300" spc="60" dirty="0">
                <a:solidFill>
                  <a:srgbClr val="219762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F9560"/>
                </a:solidFill>
                <a:latin typeface="Calibri"/>
                <a:cs typeface="Calibri"/>
              </a:rPr>
              <a:t>swift</a:t>
            </a:r>
            <a:r>
              <a:rPr sz="2300" spc="150" dirty="0">
                <a:solidFill>
                  <a:srgbClr val="2F9560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1935D"/>
                </a:solidFill>
                <a:latin typeface="Calibri"/>
                <a:cs typeface="Calibri"/>
              </a:rPr>
              <a:t>succession</a:t>
            </a:r>
            <a:r>
              <a:rPr sz="2300" spc="300" dirty="0">
                <a:solidFill>
                  <a:srgbClr val="21935D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D905B"/>
                </a:solidFill>
                <a:latin typeface="Calibri"/>
                <a:cs typeface="Calibri"/>
              </a:rPr>
              <a:t>of</a:t>
            </a:r>
            <a:r>
              <a:rPr sz="2300" spc="200" dirty="0">
                <a:solidFill>
                  <a:srgbClr val="2D905B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D935D"/>
                </a:solidFill>
                <a:latin typeface="Calibri"/>
                <a:cs typeface="Calibri"/>
              </a:rPr>
              <a:t>nine</a:t>
            </a:r>
            <a:r>
              <a:rPr sz="2300" spc="160" dirty="0">
                <a:solidFill>
                  <a:srgbClr val="2D935D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2D975D"/>
                </a:solidFill>
                <a:latin typeface="Calibri"/>
                <a:cs typeface="Calibri"/>
              </a:rPr>
              <a:t>murderous </a:t>
            </a:r>
            <a:r>
              <a:rPr sz="2250" dirty="0">
                <a:solidFill>
                  <a:srgbClr val="13A157"/>
                </a:solidFill>
                <a:latin typeface="Calibri"/>
                <a:cs typeface="Calibri"/>
              </a:rPr>
              <a:t>plunderers</a:t>
            </a:r>
            <a:r>
              <a:rPr sz="2250" spc="465" dirty="0">
                <a:solidFill>
                  <a:srgbClr val="13A157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1FA859"/>
                </a:solidFill>
                <a:latin typeface="Calibri"/>
                <a:cs typeface="Calibri"/>
              </a:rPr>
              <a:t>who</a:t>
            </a:r>
            <a:r>
              <a:rPr sz="2250" spc="330" dirty="0">
                <a:solidFill>
                  <a:srgbClr val="1FA859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389767"/>
                </a:solidFill>
                <a:latin typeface="Calibri"/>
                <a:cs typeface="Calibri"/>
              </a:rPr>
              <a:t>styled</a:t>
            </a:r>
            <a:r>
              <a:rPr sz="2250" spc="315" dirty="0">
                <a:solidFill>
                  <a:srgbClr val="389767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289C60"/>
                </a:solidFill>
                <a:latin typeface="Calibri"/>
                <a:cs typeface="Calibri"/>
              </a:rPr>
              <a:t>themselves</a:t>
            </a:r>
            <a:r>
              <a:rPr sz="2250" spc="409" dirty="0">
                <a:solidFill>
                  <a:srgbClr val="289C60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1C9E5B"/>
                </a:solidFill>
                <a:latin typeface="Calibri"/>
                <a:cs typeface="Calibri"/>
              </a:rPr>
              <a:t>as</a:t>
            </a:r>
            <a:r>
              <a:rPr sz="2250" spc="285" dirty="0">
                <a:solidFill>
                  <a:srgbClr val="1C9E5B"/>
                </a:solidFill>
                <a:latin typeface="Calibri"/>
                <a:cs typeface="Calibri"/>
              </a:rPr>
              <a:t> </a:t>
            </a:r>
            <a:r>
              <a:rPr sz="2250" spc="-10" dirty="0">
                <a:solidFill>
                  <a:srgbClr val="2A975D"/>
                </a:solidFill>
                <a:latin typeface="Calibri"/>
                <a:cs typeface="Calibri"/>
              </a:rPr>
              <a:t>Sultans.</a:t>
            </a:r>
            <a:endParaRPr sz="2250" dirty="0">
              <a:latin typeface="Calibri"/>
              <a:cs typeface="Calibri"/>
            </a:endParaRPr>
          </a:p>
          <a:p>
            <a:pPr marL="363855" marR="5080" indent="-351790">
              <a:lnSpc>
                <a:spcPct val="105300"/>
              </a:lnSpc>
              <a:spcBef>
                <a:spcPts val="545"/>
              </a:spcBef>
              <a:buClr>
                <a:srgbClr val="01AC4B"/>
              </a:buClr>
              <a:buChar char="•"/>
              <a:tabLst>
                <a:tab pos="363855" algn="l"/>
              </a:tabLst>
            </a:pPr>
            <a:r>
              <a:rPr sz="2300" dirty="0">
                <a:solidFill>
                  <a:srgbClr val="249A60"/>
                </a:solidFill>
                <a:latin typeface="Calibri"/>
                <a:cs typeface="Calibri"/>
              </a:rPr>
              <a:t>Harihara</a:t>
            </a:r>
            <a:r>
              <a:rPr sz="2300" spc="210" dirty="0">
                <a:solidFill>
                  <a:srgbClr val="249A60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CA557"/>
                </a:solidFill>
                <a:latin typeface="Calibri"/>
                <a:cs typeface="Calibri"/>
              </a:rPr>
              <a:t>and</a:t>
            </a:r>
            <a:r>
              <a:rPr sz="2300" spc="105" dirty="0">
                <a:solidFill>
                  <a:srgbClr val="1CA557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69E60"/>
                </a:solidFill>
                <a:latin typeface="Calibri"/>
                <a:cs typeface="Calibri"/>
              </a:rPr>
              <a:t>Bukkaraya</a:t>
            </a:r>
            <a:r>
              <a:rPr sz="2300" spc="204" dirty="0">
                <a:solidFill>
                  <a:srgbClr val="269E60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B935E"/>
                </a:solidFill>
                <a:latin typeface="Calibri"/>
                <a:cs typeface="Calibri"/>
              </a:rPr>
              <a:t>learnt</a:t>
            </a:r>
            <a:r>
              <a:rPr sz="2300" spc="175" dirty="0">
                <a:solidFill>
                  <a:srgbClr val="2B935E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07A04D"/>
                </a:solidFill>
                <a:latin typeface="Calibri"/>
                <a:cs typeface="Calibri"/>
              </a:rPr>
              <a:t>precisely</a:t>
            </a:r>
            <a:r>
              <a:rPr sz="2300" spc="300" dirty="0">
                <a:solidFill>
                  <a:srgbClr val="07A04D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1975B"/>
                </a:solidFill>
                <a:latin typeface="Calibri"/>
                <a:cs typeface="Calibri"/>
              </a:rPr>
              <a:t>these</a:t>
            </a:r>
            <a:r>
              <a:rPr sz="2300" spc="200" dirty="0">
                <a:solidFill>
                  <a:srgbClr val="21975B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A9562"/>
                </a:solidFill>
                <a:latin typeface="Calibri"/>
                <a:cs typeface="Calibri"/>
              </a:rPr>
              <a:t>lessons</a:t>
            </a:r>
            <a:r>
              <a:rPr sz="2300" spc="235" dirty="0">
                <a:solidFill>
                  <a:srgbClr val="2A9562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68E59"/>
                </a:solidFill>
                <a:latin typeface="Calibri"/>
                <a:cs typeface="Calibri"/>
              </a:rPr>
              <a:t>at</a:t>
            </a:r>
            <a:r>
              <a:rPr sz="2300" spc="110" dirty="0">
                <a:solidFill>
                  <a:srgbClr val="268E59"/>
                </a:solidFill>
                <a:latin typeface="Calibri"/>
                <a:cs typeface="Calibri"/>
              </a:rPr>
              <a:t> </a:t>
            </a:r>
            <a:r>
              <a:rPr sz="2300" spc="-25" dirty="0">
                <a:solidFill>
                  <a:srgbClr val="249A5E"/>
                </a:solidFill>
                <a:latin typeface="Calibri"/>
                <a:cs typeface="Calibri"/>
              </a:rPr>
              <a:t>the </a:t>
            </a:r>
            <a:r>
              <a:rPr sz="2350" dirty="0">
                <a:solidFill>
                  <a:srgbClr val="319062"/>
                </a:solidFill>
                <a:latin typeface="Calibri"/>
                <a:cs typeface="Calibri"/>
              </a:rPr>
              <a:t>feet</a:t>
            </a:r>
            <a:r>
              <a:rPr sz="2350" spc="55" dirty="0">
                <a:solidFill>
                  <a:srgbClr val="319062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389A6B"/>
                </a:solidFill>
                <a:latin typeface="Calibri"/>
                <a:cs typeface="Calibri"/>
              </a:rPr>
              <a:t>of</a:t>
            </a:r>
            <a:r>
              <a:rPr sz="2350" spc="25" dirty="0">
                <a:solidFill>
                  <a:srgbClr val="389A6B"/>
                </a:solidFill>
                <a:latin typeface="Calibri"/>
                <a:cs typeface="Calibri"/>
              </a:rPr>
              <a:t> </a:t>
            </a:r>
            <a:r>
              <a:rPr sz="2350" spc="-10" dirty="0">
                <a:solidFill>
                  <a:srgbClr val="1CA05B"/>
                </a:solidFill>
                <a:latin typeface="Calibri"/>
                <a:cs typeface="Calibri"/>
              </a:rPr>
              <a:t>Vidyaranya.</a:t>
            </a:r>
            <a:r>
              <a:rPr sz="2350" spc="215" dirty="0">
                <a:solidFill>
                  <a:srgbClr val="1CA05B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D9A62"/>
                </a:solidFill>
                <a:latin typeface="Calibri"/>
                <a:cs typeface="Calibri"/>
              </a:rPr>
              <a:t>If</a:t>
            </a:r>
            <a:r>
              <a:rPr sz="2350" spc="5" dirty="0">
                <a:solidFill>
                  <a:srgbClr val="2D9A62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F9A5D"/>
                </a:solidFill>
                <a:latin typeface="Calibri"/>
                <a:cs typeface="Calibri"/>
              </a:rPr>
              <a:t>we</a:t>
            </a:r>
            <a:r>
              <a:rPr sz="2350" spc="-10" dirty="0">
                <a:solidFill>
                  <a:srgbClr val="1F9A5D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B9069"/>
                </a:solidFill>
                <a:latin typeface="Calibri"/>
                <a:cs typeface="Calibri"/>
              </a:rPr>
              <a:t>trace</a:t>
            </a:r>
            <a:r>
              <a:rPr sz="2350" spc="35" dirty="0">
                <a:solidFill>
                  <a:srgbClr val="2B9069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349767"/>
                </a:solidFill>
                <a:latin typeface="Calibri"/>
                <a:cs typeface="Calibri"/>
              </a:rPr>
              <a:t>the</a:t>
            </a:r>
            <a:r>
              <a:rPr sz="2350" spc="-5" dirty="0">
                <a:solidFill>
                  <a:srgbClr val="349767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68C59"/>
                </a:solidFill>
                <a:latin typeface="Calibri"/>
                <a:cs typeface="Calibri"/>
              </a:rPr>
              <a:t>history</a:t>
            </a:r>
            <a:r>
              <a:rPr sz="2350" spc="40" dirty="0">
                <a:solidFill>
                  <a:srgbClr val="268C59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B955B"/>
                </a:solidFill>
                <a:latin typeface="Calibri"/>
                <a:cs typeface="Calibri"/>
              </a:rPr>
              <a:t>of</a:t>
            </a:r>
            <a:r>
              <a:rPr sz="2350" spc="-30" dirty="0">
                <a:solidFill>
                  <a:srgbClr val="2B955B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A9564"/>
                </a:solidFill>
                <a:latin typeface="Calibri"/>
                <a:cs typeface="Calibri"/>
              </a:rPr>
              <a:t>the</a:t>
            </a:r>
            <a:r>
              <a:rPr sz="2350" spc="-5" dirty="0">
                <a:solidFill>
                  <a:srgbClr val="2A9564"/>
                </a:solidFill>
                <a:latin typeface="Calibri"/>
                <a:cs typeface="Calibri"/>
              </a:rPr>
              <a:t> </a:t>
            </a:r>
            <a:r>
              <a:rPr sz="2350" spc="-10" dirty="0">
                <a:solidFill>
                  <a:srgbClr val="139C4F"/>
                </a:solidFill>
                <a:latin typeface="Calibri"/>
                <a:cs typeface="Calibri"/>
              </a:rPr>
              <a:t>Vijayanagar </a:t>
            </a:r>
            <a:r>
              <a:rPr sz="2300" dirty="0">
                <a:solidFill>
                  <a:srgbClr val="28A062"/>
                </a:solidFill>
                <a:latin typeface="Calibri"/>
                <a:cs typeface="Calibri"/>
              </a:rPr>
              <a:t>Empire,</a:t>
            </a:r>
            <a:r>
              <a:rPr sz="2300" spc="175" dirty="0">
                <a:solidFill>
                  <a:srgbClr val="28A062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1A04D"/>
                </a:solidFill>
                <a:latin typeface="Calibri"/>
                <a:cs typeface="Calibri"/>
              </a:rPr>
              <a:t>the</a:t>
            </a:r>
            <a:r>
              <a:rPr sz="2300" spc="175" dirty="0">
                <a:solidFill>
                  <a:srgbClr val="11A04D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A9966"/>
                </a:solidFill>
                <a:latin typeface="Calibri"/>
                <a:cs typeface="Calibri"/>
              </a:rPr>
              <a:t>founders</a:t>
            </a:r>
            <a:r>
              <a:rPr sz="2300" spc="200" dirty="0">
                <a:solidFill>
                  <a:srgbClr val="2A9966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469E70"/>
                </a:solidFill>
                <a:latin typeface="Calibri"/>
                <a:cs typeface="Calibri"/>
              </a:rPr>
              <a:t>spent</a:t>
            </a:r>
            <a:r>
              <a:rPr sz="2300" spc="180" dirty="0">
                <a:solidFill>
                  <a:srgbClr val="469E70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4DA37E"/>
                </a:solidFill>
                <a:latin typeface="Calibri"/>
                <a:cs typeface="Calibri"/>
              </a:rPr>
              <a:t>the</a:t>
            </a:r>
            <a:r>
              <a:rPr sz="2300" spc="185" dirty="0">
                <a:solidFill>
                  <a:srgbClr val="4DA37E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19E56"/>
                </a:solidFill>
                <a:latin typeface="Calibri"/>
                <a:cs typeface="Calibri"/>
              </a:rPr>
              <a:t>better</a:t>
            </a:r>
            <a:r>
              <a:rPr sz="2300" spc="150" dirty="0">
                <a:solidFill>
                  <a:srgbClr val="119E56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AA85B"/>
                </a:solidFill>
                <a:latin typeface="Calibri"/>
                <a:cs typeface="Calibri"/>
              </a:rPr>
              <a:t>part</a:t>
            </a:r>
            <a:r>
              <a:rPr sz="2300" spc="145" dirty="0">
                <a:solidFill>
                  <a:srgbClr val="1AA85B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419E72"/>
                </a:solidFill>
                <a:latin typeface="Calibri"/>
                <a:cs typeface="Calibri"/>
              </a:rPr>
              <a:t>of</a:t>
            </a:r>
            <a:r>
              <a:rPr sz="2300" spc="65" dirty="0">
                <a:solidFill>
                  <a:srgbClr val="419E72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4DA37C"/>
                </a:solidFill>
                <a:latin typeface="Calibri"/>
                <a:cs typeface="Calibri"/>
              </a:rPr>
              <a:t>their</a:t>
            </a:r>
            <a:r>
              <a:rPr sz="2300" spc="120" dirty="0">
                <a:solidFill>
                  <a:srgbClr val="4DA37C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2D9059"/>
                </a:solidFill>
                <a:latin typeface="Calibri"/>
                <a:cs typeface="Calibri"/>
              </a:rPr>
              <a:t>lives </a:t>
            </a:r>
            <a:r>
              <a:rPr sz="2300" dirty="0">
                <a:solidFill>
                  <a:srgbClr val="268E54"/>
                </a:solidFill>
                <a:latin typeface="Calibri"/>
                <a:cs typeface="Calibri"/>
              </a:rPr>
              <a:t>subduing</a:t>
            </a:r>
            <a:r>
              <a:rPr sz="2300" spc="215" dirty="0">
                <a:solidFill>
                  <a:srgbClr val="268E54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348E54"/>
                </a:solidFill>
                <a:latin typeface="Calibri"/>
                <a:cs typeface="Calibri"/>
              </a:rPr>
              <a:t>stubborn</a:t>
            </a:r>
            <a:r>
              <a:rPr sz="2300" spc="240" dirty="0">
                <a:solidFill>
                  <a:srgbClr val="348E54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19559"/>
                </a:solidFill>
                <a:latin typeface="Calibri"/>
                <a:cs typeface="Calibri"/>
              </a:rPr>
              <a:t>and</a:t>
            </a:r>
            <a:r>
              <a:rPr sz="2300" spc="125" dirty="0">
                <a:solidFill>
                  <a:srgbClr val="219559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1A55D"/>
                </a:solidFill>
                <a:latin typeface="Calibri"/>
                <a:cs typeface="Calibri"/>
              </a:rPr>
              <a:t>egoistic</a:t>
            </a:r>
            <a:r>
              <a:rPr sz="2300" spc="240" dirty="0">
                <a:solidFill>
                  <a:srgbClr val="21A55D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A975D"/>
                </a:solidFill>
                <a:latin typeface="Calibri"/>
                <a:cs typeface="Calibri"/>
              </a:rPr>
              <a:t>Hindu</a:t>
            </a:r>
            <a:r>
              <a:rPr sz="2300" spc="225" dirty="0">
                <a:solidFill>
                  <a:srgbClr val="2A975D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8935B"/>
                </a:solidFill>
                <a:latin typeface="Calibri"/>
                <a:cs typeface="Calibri"/>
              </a:rPr>
              <a:t>chieftains,</a:t>
            </a:r>
            <a:r>
              <a:rPr sz="2300" spc="240" dirty="0">
                <a:solidFill>
                  <a:srgbClr val="28935B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D9159"/>
                </a:solidFill>
                <a:latin typeface="Calibri"/>
                <a:cs typeface="Calibri"/>
              </a:rPr>
              <a:t>and</a:t>
            </a:r>
            <a:r>
              <a:rPr sz="2300" spc="200" dirty="0">
                <a:solidFill>
                  <a:srgbClr val="2D9159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08AE57"/>
                </a:solidFill>
                <a:latin typeface="Calibri"/>
                <a:cs typeface="Calibri"/>
              </a:rPr>
              <a:t>trying</a:t>
            </a:r>
            <a:r>
              <a:rPr sz="2300" spc="210" dirty="0">
                <a:solidFill>
                  <a:srgbClr val="08AE57"/>
                </a:solidFill>
                <a:latin typeface="Calibri"/>
                <a:cs typeface="Calibri"/>
              </a:rPr>
              <a:t> </a:t>
            </a:r>
            <a:r>
              <a:rPr sz="2300" spc="-25" dirty="0">
                <a:solidFill>
                  <a:srgbClr val="289E5E"/>
                </a:solidFill>
                <a:latin typeface="Calibri"/>
                <a:cs typeface="Calibri"/>
              </a:rPr>
              <a:t>to </a:t>
            </a:r>
            <a:r>
              <a:rPr sz="2300" dirty="0">
                <a:solidFill>
                  <a:srgbClr val="2B9A67"/>
                </a:solidFill>
                <a:latin typeface="Calibri"/>
                <a:cs typeface="Calibri"/>
              </a:rPr>
              <a:t>convince</a:t>
            </a:r>
            <a:r>
              <a:rPr sz="2300" spc="254" dirty="0">
                <a:solidFill>
                  <a:srgbClr val="2B9A67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49354"/>
                </a:solidFill>
                <a:latin typeface="Calibri"/>
                <a:cs typeface="Calibri"/>
              </a:rPr>
              <a:t>other</a:t>
            </a:r>
            <a:r>
              <a:rPr sz="2300" spc="185" dirty="0">
                <a:solidFill>
                  <a:srgbClr val="249354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8905B"/>
                </a:solidFill>
                <a:latin typeface="Calibri"/>
                <a:cs typeface="Calibri"/>
              </a:rPr>
              <a:t>rulers</a:t>
            </a:r>
            <a:r>
              <a:rPr sz="2300" spc="150" dirty="0">
                <a:solidFill>
                  <a:srgbClr val="28905B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319764"/>
                </a:solidFill>
                <a:latin typeface="Calibri"/>
                <a:cs typeface="Calibri"/>
              </a:rPr>
              <a:t>of</a:t>
            </a:r>
            <a:r>
              <a:rPr sz="2300" spc="110" dirty="0">
                <a:solidFill>
                  <a:srgbClr val="319764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6995B"/>
                </a:solidFill>
                <a:latin typeface="Calibri"/>
                <a:cs typeface="Calibri"/>
              </a:rPr>
              <a:t>the</a:t>
            </a:r>
            <a:r>
              <a:rPr sz="2300" spc="150" dirty="0">
                <a:solidFill>
                  <a:srgbClr val="26995B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319A60"/>
                </a:solidFill>
                <a:latin typeface="Calibri"/>
                <a:cs typeface="Calibri"/>
              </a:rPr>
              <a:t>urgent</a:t>
            </a:r>
            <a:r>
              <a:rPr sz="2300" spc="155" dirty="0">
                <a:solidFill>
                  <a:srgbClr val="319A60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A915B"/>
                </a:solidFill>
                <a:latin typeface="Calibri"/>
                <a:cs typeface="Calibri"/>
              </a:rPr>
              <a:t>need</a:t>
            </a:r>
            <a:r>
              <a:rPr sz="2300" spc="125" dirty="0">
                <a:solidFill>
                  <a:srgbClr val="2A915B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B9069"/>
                </a:solidFill>
                <a:latin typeface="Calibri"/>
                <a:cs typeface="Calibri"/>
              </a:rPr>
              <a:t>to</a:t>
            </a:r>
            <a:r>
              <a:rPr sz="2300" spc="75" dirty="0">
                <a:solidFill>
                  <a:srgbClr val="2B9069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A9067"/>
                </a:solidFill>
                <a:latin typeface="Calibri"/>
                <a:cs typeface="Calibri"/>
              </a:rPr>
              <a:t>unite</a:t>
            </a:r>
            <a:r>
              <a:rPr sz="2300" spc="120" dirty="0">
                <a:solidFill>
                  <a:srgbClr val="2A9067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6A052"/>
                </a:solidFill>
                <a:latin typeface="Calibri"/>
                <a:cs typeface="Calibri"/>
              </a:rPr>
              <a:t>under</a:t>
            </a:r>
            <a:r>
              <a:rPr sz="2300" spc="185" dirty="0">
                <a:solidFill>
                  <a:srgbClr val="16A052"/>
                </a:solidFill>
                <a:latin typeface="Calibri"/>
                <a:cs typeface="Calibri"/>
              </a:rPr>
              <a:t> </a:t>
            </a:r>
            <a:r>
              <a:rPr sz="2300" spc="-50" dirty="0">
                <a:solidFill>
                  <a:srgbClr val="1C9A5B"/>
                </a:solidFill>
                <a:latin typeface="Calibri"/>
                <a:cs typeface="Calibri"/>
              </a:rPr>
              <a:t>a </a:t>
            </a:r>
            <a:r>
              <a:rPr sz="2250" dirty="0">
                <a:solidFill>
                  <a:srgbClr val="41A36E"/>
                </a:solidFill>
                <a:latin typeface="Calibri"/>
                <a:cs typeface="Calibri"/>
              </a:rPr>
              <a:t>single,</a:t>
            </a:r>
            <a:r>
              <a:rPr sz="2250" spc="360" dirty="0">
                <a:solidFill>
                  <a:srgbClr val="41A36E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339A62"/>
                </a:solidFill>
                <a:latin typeface="Calibri"/>
                <a:cs typeface="Calibri"/>
              </a:rPr>
              <a:t>strong</a:t>
            </a:r>
            <a:r>
              <a:rPr sz="2250" spc="325" dirty="0">
                <a:solidFill>
                  <a:srgbClr val="339A62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16A554"/>
                </a:solidFill>
                <a:latin typeface="Calibri"/>
                <a:cs typeface="Calibri"/>
              </a:rPr>
              <a:t>um</a:t>
            </a:r>
            <a:r>
              <a:rPr sz="2250" dirty="0">
                <a:solidFill>
                  <a:srgbClr val="269552"/>
                </a:solidFill>
                <a:latin typeface="Calibri"/>
                <a:cs typeface="Calibri"/>
              </a:rPr>
              <a:t>brella</a:t>
            </a:r>
            <a:r>
              <a:rPr sz="2250" spc="285" dirty="0">
                <a:solidFill>
                  <a:srgbClr val="269552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1A9E59"/>
                </a:solidFill>
                <a:latin typeface="Calibri"/>
                <a:cs typeface="Calibri"/>
              </a:rPr>
              <a:t>to</a:t>
            </a:r>
            <a:r>
              <a:rPr sz="2250" spc="305" dirty="0">
                <a:solidFill>
                  <a:srgbClr val="1A9E59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319760"/>
                </a:solidFill>
                <a:latin typeface="Calibri"/>
                <a:cs typeface="Calibri"/>
              </a:rPr>
              <a:t>face,</a:t>
            </a:r>
            <a:r>
              <a:rPr sz="2250" spc="320" dirty="0">
                <a:solidFill>
                  <a:srgbClr val="319760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189356"/>
                </a:solidFill>
                <a:latin typeface="Calibri"/>
                <a:cs typeface="Calibri"/>
              </a:rPr>
              <a:t>and</a:t>
            </a:r>
            <a:r>
              <a:rPr sz="2250" spc="245" dirty="0">
                <a:solidFill>
                  <a:srgbClr val="189356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24A156"/>
                </a:solidFill>
                <a:latin typeface="Calibri"/>
                <a:cs typeface="Calibri"/>
              </a:rPr>
              <a:t>defend</a:t>
            </a:r>
            <a:r>
              <a:rPr sz="2250" spc="310" dirty="0">
                <a:solidFill>
                  <a:srgbClr val="24A156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2B9A67"/>
                </a:solidFill>
                <a:latin typeface="Calibri"/>
                <a:cs typeface="Calibri"/>
              </a:rPr>
              <a:t>themselves</a:t>
            </a:r>
            <a:r>
              <a:rPr sz="2250" spc="390" dirty="0">
                <a:solidFill>
                  <a:srgbClr val="2B9A67"/>
                </a:solidFill>
                <a:latin typeface="Calibri"/>
                <a:cs typeface="Calibri"/>
              </a:rPr>
              <a:t> </a:t>
            </a:r>
            <a:r>
              <a:rPr sz="2250" spc="-10" dirty="0">
                <a:solidFill>
                  <a:srgbClr val="1AA156"/>
                </a:solidFill>
                <a:latin typeface="Calibri"/>
                <a:cs typeface="Calibri"/>
              </a:rPr>
              <a:t>against </a:t>
            </a:r>
            <a:r>
              <a:rPr sz="2250" dirty="0">
                <a:solidFill>
                  <a:srgbClr val="269A5E"/>
                </a:solidFill>
                <a:latin typeface="Calibri"/>
                <a:cs typeface="Calibri"/>
              </a:rPr>
              <a:t>the</a:t>
            </a:r>
            <a:r>
              <a:rPr sz="2250" spc="245" dirty="0">
                <a:solidFill>
                  <a:srgbClr val="269A5E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219E62"/>
                </a:solidFill>
                <a:latin typeface="Calibri"/>
                <a:cs typeface="Calibri"/>
              </a:rPr>
              <a:t>barbaric</a:t>
            </a:r>
            <a:r>
              <a:rPr sz="2250" spc="325" dirty="0">
                <a:solidFill>
                  <a:srgbClr val="219E62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239C59"/>
                </a:solidFill>
                <a:latin typeface="Calibri"/>
                <a:cs typeface="Calibri"/>
              </a:rPr>
              <a:t>onslaught</a:t>
            </a:r>
            <a:r>
              <a:rPr sz="2250" spc="459" dirty="0">
                <a:solidFill>
                  <a:srgbClr val="239C59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239C5B"/>
                </a:solidFill>
                <a:latin typeface="Calibri"/>
                <a:cs typeface="Calibri"/>
              </a:rPr>
              <a:t>of</a:t>
            </a:r>
            <a:r>
              <a:rPr sz="2250" spc="280" dirty="0">
                <a:solidFill>
                  <a:srgbClr val="239C5B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2D975B"/>
                </a:solidFill>
                <a:latin typeface="Calibri"/>
                <a:cs typeface="Calibri"/>
              </a:rPr>
              <a:t>Islamic</a:t>
            </a:r>
            <a:r>
              <a:rPr sz="2250" spc="340" dirty="0">
                <a:solidFill>
                  <a:srgbClr val="2D975B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3A9160"/>
                </a:solidFill>
                <a:latin typeface="Calibri"/>
                <a:cs typeface="Calibri"/>
              </a:rPr>
              <a:t>imperialism.</a:t>
            </a:r>
            <a:r>
              <a:rPr sz="2250" spc="409" dirty="0">
                <a:solidFill>
                  <a:srgbClr val="3A9160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2F975E"/>
                </a:solidFill>
                <a:latin typeface="Calibri"/>
                <a:cs typeface="Calibri"/>
              </a:rPr>
              <a:t>It</a:t>
            </a:r>
            <a:r>
              <a:rPr sz="2250" spc="190" dirty="0">
                <a:solidFill>
                  <a:srgbClr val="2F975E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2B9160"/>
                </a:solidFill>
                <a:latin typeface="Calibri"/>
                <a:cs typeface="Calibri"/>
              </a:rPr>
              <a:t>is</a:t>
            </a:r>
            <a:r>
              <a:rPr sz="2250" spc="235" dirty="0">
                <a:solidFill>
                  <a:srgbClr val="2B9160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2A9C64"/>
                </a:solidFill>
                <a:latin typeface="Calibri"/>
                <a:cs typeface="Calibri"/>
              </a:rPr>
              <a:t>the</a:t>
            </a:r>
            <a:r>
              <a:rPr sz="2250" spc="330" dirty="0">
                <a:solidFill>
                  <a:srgbClr val="2A9C64"/>
                </a:solidFill>
                <a:latin typeface="Calibri"/>
                <a:cs typeface="Calibri"/>
              </a:rPr>
              <a:t> </a:t>
            </a:r>
            <a:r>
              <a:rPr sz="2250" spc="-10" dirty="0">
                <a:solidFill>
                  <a:srgbClr val="419167"/>
                </a:solidFill>
                <a:latin typeface="Calibri"/>
                <a:cs typeface="Calibri"/>
              </a:rPr>
              <a:t>lesson </a:t>
            </a:r>
            <a:r>
              <a:rPr sz="2250" dirty="0">
                <a:solidFill>
                  <a:srgbClr val="219C5D"/>
                </a:solidFill>
                <a:latin typeface="Calibri"/>
                <a:cs typeface="Calibri"/>
              </a:rPr>
              <a:t>North</a:t>
            </a:r>
            <a:r>
              <a:rPr sz="2250" spc="235" dirty="0">
                <a:solidFill>
                  <a:srgbClr val="219C5D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269A59"/>
                </a:solidFill>
                <a:latin typeface="Calibri"/>
                <a:cs typeface="Calibri"/>
              </a:rPr>
              <a:t>India</a:t>
            </a:r>
            <a:r>
              <a:rPr sz="2250" spc="190" dirty="0">
                <a:solidFill>
                  <a:srgbClr val="269A59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269962"/>
                </a:solidFill>
                <a:latin typeface="Calibri"/>
                <a:cs typeface="Calibri"/>
              </a:rPr>
              <a:t>forgot</a:t>
            </a:r>
            <a:r>
              <a:rPr sz="2250" spc="340" dirty="0">
                <a:solidFill>
                  <a:srgbClr val="269962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318C59"/>
                </a:solidFill>
                <a:latin typeface="Calibri"/>
                <a:cs typeface="Calibri"/>
              </a:rPr>
              <a:t>several</a:t>
            </a:r>
            <a:r>
              <a:rPr sz="2250" spc="360" dirty="0">
                <a:solidFill>
                  <a:srgbClr val="318C59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269E62"/>
                </a:solidFill>
                <a:latin typeface="Calibri"/>
                <a:cs typeface="Calibri"/>
              </a:rPr>
              <a:t>centuries</a:t>
            </a:r>
            <a:r>
              <a:rPr sz="2250" spc="355" dirty="0">
                <a:solidFill>
                  <a:srgbClr val="269E62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269A5E"/>
                </a:solidFill>
                <a:latin typeface="Calibri"/>
                <a:cs typeface="Calibri"/>
              </a:rPr>
              <a:t>ago</a:t>
            </a:r>
            <a:r>
              <a:rPr sz="2250" spc="290" dirty="0">
                <a:solidFill>
                  <a:srgbClr val="269A5E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2DA162"/>
                </a:solidFill>
                <a:latin typeface="Calibri"/>
                <a:cs typeface="Calibri"/>
              </a:rPr>
              <a:t>and</a:t>
            </a:r>
            <a:r>
              <a:rPr sz="2250" spc="240" dirty="0">
                <a:solidFill>
                  <a:srgbClr val="2DA162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319762"/>
                </a:solidFill>
                <a:latin typeface="Calibri"/>
                <a:cs typeface="Calibri"/>
              </a:rPr>
              <a:t>paid</a:t>
            </a:r>
            <a:r>
              <a:rPr sz="2250" spc="220" dirty="0">
                <a:solidFill>
                  <a:srgbClr val="319762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2AA05B"/>
                </a:solidFill>
                <a:latin typeface="Calibri"/>
                <a:cs typeface="Calibri"/>
              </a:rPr>
              <a:t>a</a:t>
            </a:r>
            <a:r>
              <a:rPr sz="2250" spc="170" dirty="0">
                <a:solidFill>
                  <a:srgbClr val="2AA05B"/>
                </a:solidFill>
                <a:latin typeface="Calibri"/>
                <a:cs typeface="Calibri"/>
              </a:rPr>
              <a:t> </a:t>
            </a:r>
            <a:r>
              <a:rPr sz="2250" spc="-10" dirty="0">
                <a:solidFill>
                  <a:srgbClr val="319556"/>
                </a:solidFill>
                <a:latin typeface="Calibri"/>
                <a:cs typeface="Calibri"/>
              </a:rPr>
              <a:t>heavy</a:t>
            </a:r>
            <a:r>
              <a:rPr sz="2250" spc="560" dirty="0">
                <a:solidFill>
                  <a:srgbClr val="319556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18A159"/>
                </a:solidFill>
                <a:latin typeface="Calibri"/>
                <a:cs typeface="Calibri"/>
              </a:rPr>
              <a:t>price.</a:t>
            </a:r>
            <a:endParaRPr sz="2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68286" y="283467"/>
            <a:ext cx="7357109" cy="650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100" b="1" i="0" dirty="0">
                <a:solidFill>
                  <a:srgbClr val="B30500"/>
                </a:solidFill>
                <a:latin typeface="Calibri"/>
                <a:cs typeface="Calibri"/>
              </a:rPr>
              <a:t>The</a:t>
            </a:r>
            <a:r>
              <a:rPr sz="4100" b="1" i="0" spc="-180" dirty="0">
                <a:solidFill>
                  <a:srgbClr val="B30500"/>
                </a:solidFill>
                <a:latin typeface="Calibri"/>
                <a:cs typeface="Calibri"/>
              </a:rPr>
              <a:t> </a:t>
            </a:r>
            <a:r>
              <a:rPr sz="4100" b="1" i="0" spc="-65" dirty="0">
                <a:solidFill>
                  <a:srgbClr val="C40103"/>
                </a:solidFill>
                <a:latin typeface="Calibri"/>
                <a:cs typeface="Calibri"/>
              </a:rPr>
              <a:t>Campaign</a:t>
            </a:r>
            <a:r>
              <a:rPr sz="4100" b="1" i="0" spc="-50" dirty="0">
                <a:solidFill>
                  <a:srgbClr val="C40103"/>
                </a:solidFill>
                <a:latin typeface="Calibri"/>
                <a:cs typeface="Calibri"/>
              </a:rPr>
              <a:t> </a:t>
            </a:r>
            <a:r>
              <a:rPr sz="4100" b="1" i="0" dirty="0">
                <a:solidFill>
                  <a:srgbClr val="BA0100"/>
                </a:solidFill>
                <a:latin typeface="Calibri"/>
                <a:cs typeface="Calibri"/>
              </a:rPr>
              <a:t>of</a:t>
            </a:r>
            <a:r>
              <a:rPr sz="4100" b="1" i="0" spc="-229" dirty="0">
                <a:solidFill>
                  <a:srgbClr val="BA0100"/>
                </a:solidFill>
                <a:latin typeface="Calibri"/>
                <a:cs typeface="Calibri"/>
              </a:rPr>
              <a:t> </a:t>
            </a:r>
            <a:r>
              <a:rPr sz="4100" b="1" i="0" spc="-60" dirty="0">
                <a:solidFill>
                  <a:srgbClr val="BF0103"/>
                </a:solidFill>
                <a:latin typeface="Calibri"/>
                <a:cs typeface="Calibri"/>
              </a:rPr>
              <a:t>Kumara</a:t>
            </a:r>
            <a:r>
              <a:rPr sz="4100" b="1" i="0" spc="-100" dirty="0">
                <a:solidFill>
                  <a:srgbClr val="BF0103"/>
                </a:solidFill>
                <a:latin typeface="Calibri"/>
                <a:cs typeface="Calibri"/>
              </a:rPr>
              <a:t> </a:t>
            </a:r>
            <a:r>
              <a:rPr sz="4100" b="1" i="0" spc="-85" dirty="0">
                <a:solidFill>
                  <a:srgbClr val="BC0003"/>
                </a:solidFill>
                <a:latin typeface="Calibri"/>
                <a:cs typeface="Calibri"/>
              </a:rPr>
              <a:t>Kampana</a:t>
            </a:r>
            <a:endParaRPr sz="41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990600" y="1752600"/>
            <a:ext cx="6591985" cy="4035977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363855" marR="5080" indent="-351790">
              <a:lnSpc>
                <a:spcPct val="102200"/>
              </a:lnSpc>
              <a:spcBef>
                <a:spcPts val="30"/>
              </a:spcBef>
              <a:buClr>
                <a:srgbClr val="03B34F"/>
              </a:buClr>
              <a:buChar char="•"/>
              <a:tabLst>
                <a:tab pos="366395" algn="l"/>
              </a:tabLst>
            </a:pPr>
            <a:r>
              <a:rPr dirty="0">
                <a:solidFill>
                  <a:srgbClr val="33CA77"/>
                </a:solidFill>
              </a:rPr>
              <a:t>Meanwhile,</a:t>
            </a:r>
            <a:r>
              <a:rPr spc="125" dirty="0">
                <a:solidFill>
                  <a:srgbClr val="33CA77"/>
                </a:solidFill>
              </a:rPr>
              <a:t> </a:t>
            </a:r>
            <a:r>
              <a:rPr dirty="0">
                <a:solidFill>
                  <a:srgbClr val="34905D"/>
                </a:solidFill>
              </a:rPr>
              <a:t>important</a:t>
            </a:r>
            <a:r>
              <a:rPr spc="70" dirty="0">
                <a:solidFill>
                  <a:srgbClr val="34905D"/>
                </a:solidFill>
              </a:rPr>
              <a:t> </a:t>
            </a:r>
            <a:r>
              <a:rPr dirty="0">
                <a:solidFill>
                  <a:srgbClr val="28A364"/>
                </a:solidFill>
              </a:rPr>
              <a:t>developments</a:t>
            </a:r>
            <a:r>
              <a:rPr spc="229" dirty="0"/>
              <a:t> </a:t>
            </a:r>
            <a:r>
              <a:rPr dirty="0">
                <a:solidFill>
                  <a:srgbClr val="389064"/>
                </a:solidFill>
              </a:rPr>
              <a:t>had</a:t>
            </a:r>
            <a:r>
              <a:rPr spc="5" dirty="0">
                <a:solidFill>
                  <a:srgbClr val="389064"/>
                </a:solidFill>
              </a:rPr>
              <a:t> </a:t>
            </a:r>
            <a:r>
              <a:rPr dirty="0">
                <a:solidFill>
                  <a:srgbClr val="28A364"/>
                </a:solidFill>
              </a:rPr>
              <a:t>taken</a:t>
            </a:r>
            <a:r>
              <a:rPr spc="-35" dirty="0">
                <a:solidFill>
                  <a:srgbClr val="28A364"/>
                </a:solidFill>
              </a:rPr>
              <a:t> </a:t>
            </a:r>
            <a:r>
              <a:rPr spc="-10" dirty="0">
                <a:solidFill>
                  <a:srgbClr val="31955E"/>
                </a:solidFill>
              </a:rPr>
              <a:t>place 	</a:t>
            </a:r>
            <a:r>
              <a:rPr dirty="0">
                <a:solidFill>
                  <a:srgbClr val="28A164"/>
                </a:solidFill>
              </a:rPr>
              <a:t>elsewhere</a:t>
            </a:r>
            <a:r>
              <a:rPr spc="200" dirty="0">
                <a:solidFill>
                  <a:srgbClr val="28A164"/>
                </a:solidFill>
              </a:rPr>
              <a:t> </a:t>
            </a:r>
            <a:r>
              <a:rPr dirty="0">
                <a:solidFill>
                  <a:srgbClr val="2A975D"/>
                </a:solidFill>
              </a:rPr>
              <a:t>in</a:t>
            </a:r>
            <a:r>
              <a:rPr spc="-35" dirty="0">
                <a:solidFill>
                  <a:srgbClr val="2A975D"/>
                </a:solidFill>
              </a:rPr>
              <a:t> </a:t>
            </a:r>
            <a:r>
              <a:rPr dirty="0">
                <a:solidFill>
                  <a:srgbClr val="1A9952"/>
                </a:solidFill>
              </a:rPr>
              <a:t>South</a:t>
            </a:r>
            <a:r>
              <a:rPr spc="80" dirty="0">
                <a:solidFill>
                  <a:srgbClr val="1A9952"/>
                </a:solidFill>
              </a:rPr>
              <a:t> </a:t>
            </a:r>
            <a:r>
              <a:rPr dirty="0">
                <a:solidFill>
                  <a:srgbClr val="2A9959"/>
                </a:solidFill>
              </a:rPr>
              <a:t>India.</a:t>
            </a:r>
            <a:r>
              <a:rPr spc="5" dirty="0">
                <a:solidFill>
                  <a:srgbClr val="2A9959"/>
                </a:solidFill>
              </a:rPr>
              <a:t> </a:t>
            </a:r>
            <a:r>
              <a:rPr dirty="0">
                <a:solidFill>
                  <a:srgbClr val="2A975D"/>
                </a:solidFill>
              </a:rPr>
              <a:t>The</a:t>
            </a:r>
            <a:r>
              <a:rPr spc="30" dirty="0">
                <a:solidFill>
                  <a:srgbClr val="2A975D"/>
                </a:solidFill>
              </a:rPr>
              <a:t> </a:t>
            </a:r>
            <a:r>
              <a:rPr dirty="0">
                <a:solidFill>
                  <a:srgbClr val="16AA56"/>
                </a:solidFill>
              </a:rPr>
              <a:t>five</a:t>
            </a:r>
            <a:r>
              <a:rPr spc="45" dirty="0">
                <a:solidFill>
                  <a:srgbClr val="16AA56"/>
                </a:solidFill>
              </a:rPr>
              <a:t> </a:t>
            </a:r>
            <a:r>
              <a:rPr dirty="0">
                <a:solidFill>
                  <a:srgbClr val="28A162"/>
                </a:solidFill>
              </a:rPr>
              <a:t>Sangama</a:t>
            </a:r>
            <a:r>
              <a:rPr spc="85" dirty="0">
                <a:solidFill>
                  <a:srgbClr val="28A162"/>
                </a:solidFill>
              </a:rPr>
              <a:t> </a:t>
            </a:r>
            <a:r>
              <a:rPr dirty="0">
                <a:solidFill>
                  <a:srgbClr val="239752"/>
                </a:solidFill>
              </a:rPr>
              <a:t>brothers</a:t>
            </a:r>
            <a:r>
              <a:rPr spc="130" dirty="0">
                <a:solidFill>
                  <a:srgbClr val="239752"/>
                </a:solidFill>
              </a:rPr>
              <a:t> </a:t>
            </a:r>
            <a:r>
              <a:rPr spc="-25" dirty="0">
                <a:solidFill>
                  <a:srgbClr val="2F935D"/>
                </a:solidFill>
              </a:rPr>
              <a:t>had 	</a:t>
            </a:r>
            <a:r>
              <a:rPr dirty="0">
                <a:solidFill>
                  <a:srgbClr val="2F955E"/>
                </a:solidFill>
              </a:rPr>
              <a:t>begun</a:t>
            </a:r>
            <a:r>
              <a:rPr spc="40" dirty="0">
                <a:solidFill>
                  <a:srgbClr val="2F955E"/>
                </a:solidFill>
              </a:rPr>
              <a:t> </a:t>
            </a:r>
            <a:r>
              <a:rPr dirty="0">
                <a:solidFill>
                  <a:srgbClr val="1DA759"/>
                </a:solidFill>
              </a:rPr>
              <a:t>a</a:t>
            </a:r>
            <a:r>
              <a:rPr spc="-5" dirty="0">
                <a:solidFill>
                  <a:srgbClr val="1DA759"/>
                </a:solidFill>
              </a:rPr>
              <a:t> </a:t>
            </a:r>
            <a:r>
              <a:rPr dirty="0">
                <a:solidFill>
                  <a:srgbClr val="2D9562"/>
                </a:solidFill>
              </a:rPr>
              <a:t>slow</a:t>
            </a:r>
            <a:r>
              <a:rPr spc="20" dirty="0">
                <a:solidFill>
                  <a:srgbClr val="2D9562"/>
                </a:solidFill>
              </a:rPr>
              <a:t> </a:t>
            </a:r>
            <a:r>
              <a:rPr dirty="0">
                <a:solidFill>
                  <a:srgbClr val="269960"/>
                </a:solidFill>
              </a:rPr>
              <a:t>takeover</a:t>
            </a:r>
            <a:r>
              <a:rPr spc="70" dirty="0">
                <a:solidFill>
                  <a:srgbClr val="269960"/>
                </a:solidFill>
              </a:rPr>
              <a:t> </a:t>
            </a:r>
            <a:r>
              <a:rPr dirty="0">
                <a:solidFill>
                  <a:srgbClr val="219959"/>
                </a:solidFill>
              </a:rPr>
              <a:t>of</a:t>
            </a:r>
            <a:r>
              <a:rPr spc="-35" dirty="0">
                <a:solidFill>
                  <a:srgbClr val="219959"/>
                </a:solidFill>
              </a:rPr>
              <a:t> </a:t>
            </a:r>
            <a:r>
              <a:rPr dirty="0">
                <a:solidFill>
                  <a:srgbClr val="3BC879"/>
                </a:solidFill>
              </a:rPr>
              <a:t>weakening</a:t>
            </a:r>
            <a:r>
              <a:rPr spc="160" dirty="0">
                <a:solidFill>
                  <a:srgbClr val="3BC879"/>
                </a:solidFill>
              </a:rPr>
              <a:t> </a:t>
            </a:r>
            <a:r>
              <a:rPr dirty="0">
                <a:solidFill>
                  <a:srgbClr val="239A56"/>
                </a:solidFill>
              </a:rPr>
              <a:t>and</a:t>
            </a:r>
            <a:r>
              <a:rPr spc="5" dirty="0">
                <a:solidFill>
                  <a:srgbClr val="239A56"/>
                </a:solidFill>
              </a:rPr>
              <a:t> </a:t>
            </a:r>
            <a:r>
              <a:rPr dirty="0">
                <a:solidFill>
                  <a:srgbClr val="189957"/>
                </a:solidFill>
              </a:rPr>
              <a:t>weakened</a:t>
            </a:r>
            <a:r>
              <a:rPr spc="75" dirty="0">
                <a:solidFill>
                  <a:srgbClr val="189957"/>
                </a:solidFill>
              </a:rPr>
              <a:t> </a:t>
            </a:r>
            <a:r>
              <a:rPr spc="-25" dirty="0">
                <a:solidFill>
                  <a:srgbClr val="2F9A5D"/>
                </a:solidFill>
              </a:rPr>
              <a:t>but 	</a:t>
            </a:r>
            <a:r>
              <a:rPr dirty="0">
                <a:solidFill>
                  <a:srgbClr val="2F8A62"/>
                </a:solidFill>
              </a:rPr>
              <a:t>important</a:t>
            </a:r>
            <a:r>
              <a:rPr spc="110" dirty="0">
                <a:solidFill>
                  <a:srgbClr val="2F8A62"/>
                </a:solidFill>
              </a:rPr>
              <a:t> </a:t>
            </a:r>
            <a:r>
              <a:rPr dirty="0">
                <a:solidFill>
                  <a:srgbClr val="1F995B"/>
                </a:solidFill>
              </a:rPr>
              <a:t>empires</a:t>
            </a:r>
            <a:r>
              <a:rPr spc="80" dirty="0">
                <a:solidFill>
                  <a:srgbClr val="1F995B"/>
                </a:solidFill>
              </a:rPr>
              <a:t> </a:t>
            </a:r>
            <a:r>
              <a:rPr dirty="0">
                <a:solidFill>
                  <a:srgbClr val="319769"/>
                </a:solidFill>
              </a:rPr>
              <a:t>in</a:t>
            </a:r>
            <a:r>
              <a:rPr spc="5" dirty="0">
                <a:solidFill>
                  <a:srgbClr val="319769"/>
                </a:solidFill>
              </a:rPr>
              <a:t> </a:t>
            </a:r>
            <a:r>
              <a:rPr dirty="0">
                <a:solidFill>
                  <a:srgbClr val="219557"/>
                </a:solidFill>
              </a:rPr>
              <a:t>the</a:t>
            </a:r>
            <a:r>
              <a:rPr spc="40" dirty="0">
                <a:solidFill>
                  <a:srgbClr val="219557"/>
                </a:solidFill>
              </a:rPr>
              <a:t> </a:t>
            </a:r>
            <a:r>
              <a:rPr dirty="0">
                <a:solidFill>
                  <a:srgbClr val="2FA360"/>
                </a:solidFill>
              </a:rPr>
              <a:t>south.</a:t>
            </a:r>
            <a:r>
              <a:rPr spc="35" dirty="0">
                <a:solidFill>
                  <a:srgbClr val="2FA360"/>
                </a:solidFill>
              </a:rPr>
              <a:t> </a:t>
            </a:r>
            <a:r>
              <a:rPr dirty="0">
                <a:solidFill>
                  <a:srgbClr val="2D9364"/>
                </a:solidFill>
              </a:rPr>
              <a:t>The</a:t>
            </a:r>
            <a:r>
              <a:rPr spc="40" dirty="0">
                <a:solidFill>
                  <a:srgbClr val="2D9364"/>
                </a:solidFill>
              </a:rPr>
              <a:t> </a:t>
            </a:r>
            <a:r>
              <a:rPr dirty="0">
                <a:solidFill>
                  <a:srgbClr val="239759"/>
                </a:solidFill>
              </a:rPr>
              <a:t>eldest</a:t>
            </a:r>
            <a:r>
              <a:rPr spc="25" dirty="0">
                <a:solidFill>
                  <a:srgbClr val="239759"/>
                </a:solidFill>
              </a:rPr>
              <a:t> </a:t>
            </a:r>
            <a:r>
              <a:rPr spc="-10" dirty="0">
                <a:solidFill>
                  <a:srgbClr val="2F935E"/>
                </a:solidFill>
              </a:rPr>
              <a:t>brother,</a:t>
            </a:r>
            <a:r>
              <a:rPr spc="50" dirty="0">
                <a:solidFill>
                  <a:srgbClr val="2F935E"/>
                </a:solidFill>
              </a:rPr>
              <a:t> </a:t>
            </a:r>
            <a:r>
              <a:rPr dirty="0">
                <a:solidFill>
                  <a:srgbClr val="2B975D"/>
                </a:solidFill>
              </a:rPr>
              <a:t>Harihara</a:t>
            </a:r>
            <a:r>
              <a:rPr spc="85" dirty="0">
                <a:solidFill>
                  <a:srgbClr val="2B975D"/>
                </a:solidFill>
              </a:rPr>
              <a:t> </a:t>
            </a:r>
            <a:r>
              <a:rPr spc="-50" dirty="0">
                <a:solidFill>
                  <a:srgbClr val="2B9567"/>
                </a:solidFill>
              </a:rPr>
              <a:t>I 	</a:t>
            </a:r>
            <a:r>
              <a:rPr dirty="0">
                <a:solidFill>
                  <a:srgbClr val="289760"/>
                </a:solidFill>
              </a:rPr>
              <a:t>appointed</a:t>
            </a:r>
            <a:r>
              <a:rPr spc="170" dirty="0">
                <a:solidFill>
                  <a:srgbClr val="289760"/>
                </a:solidFill>
              </a:rPr>
              <a:t> </a:t>
            </a:r>
            <a:r>
              <a:rPr dirty="0">
                <a:solidFill>
                  <a:srgbClr val="2B8754"/>
                </a:solidFill>
              </a:rPr>
              <a:t>his</a:t>
            </a:r>
            <a:r>
              <a:rPr spc="20" dirty="0">
                <a:solidFill>
                  <a:srgbClr val="2B8754"/>
                </a:solidFill>
              </a:rPr>
              <a:t> </a:t>
            </a:r>
            <a:r>
              <a:rPr spc="-20" dirty="0">
                <a:solidFill>
                  <a:srgbClr val="239A59"/>
                </a:solidFill>
              </a:rPr>
              <a:t>brother,</a:t>
            </a:r>
            <a:r>
              <a:rPr spc="110" dirty="0">
                <a:solidFill>
                  <a:srgbClr val="239A59"/>
                </a:solidFill>
              </a:rPr>
              <a:t> </a:t>
            </a:r>
            <a:r>
              <a:rPr dirty="0">
                <a:solidFill>
                  <a:srgbClr val="2D9A56"/>
                </a:solidFill>
              </a:rPr>
              <a:t>Bukkaraya</a:t>
            </a:r>
            <a:r>
              <a:rPr spc="105" dirty="0">
                <a:solidFill>
                  <a:srgbClr val="2D9A56"/>
                </a:solidFill>
              </a:rPr>
              <a:t> </a:t>
            </a:r>
            <a:r>
              <a:rPr dirty="0">
                <a:solidFill>
                  <a:srgbClr val="189C56"/>
                </a:solidFill>
              </a:rPr>
              <a:t>or</a:t>
            </a:r>
            <a:r>
              <a:rPr spc="-15" dirty="0">
                <a:solidFill>
                  <a:srgbClr val="189C56"/>
                </a:solidFill>
              </a:rPr>
              <a:t> </a:t>
            </a:r>
            <a:r>
              <a:rPr dirty="0">
                <a:solidFill>
                  <a:srgbClr val="248954"/>
                </a:solidFill>
              </a:rPr>
              <a:t>Bukka</a:t>
            </a:r>
            <a:r>
              <a:rPr spc="40" dirty="0">
                <a:solidFill>
                  <a:srgbClr val="248954"/>
                </a:solidFill>
              </a:rPr>
              <a:t> </a:t>
            </a:r>
            <a:r>
              <a:rPr dirty="0">
                <a:solidFill>
                  <a:srgbClr val="368E5E"/>
                </a:solidFill>
              </a:rPr>
              <a:t>I</a:t>
            </a:r>
            <a:r>
              <a:rPr spc="-70" dirty="0">
                <a:solidFill>
                  <a:srgbClr val="368E5E"/>
                </a:solidFill>
              </a:rPr>
              <a:t> </a:t>
            </a:r>
            <a:r>
              <a:rPr dirty="0">
                <a:solidFill>
                  <a:srgbClr val="1C9E56"/>
                </a:solidFill>
              </a:rPr>
              <a:t>as</a:t>
            </a:r>
            <a:r>
              <a:rPr spc="15" dirty="0">
                <a:solidFill>
                  <a:srgbClr val="1C9E56"/>
                </a:solidFill>
              </a:rPr>
              <a:t> </a:t>
            </a:r>
            <a:r>
              <a:rPr dirty="0">
                <a:solidFill>
                  <a:srgbClr val="289C5D"/>
                </a:solidFill>
              </a:rPr>
              <a:t>the</a:t>
            </a:r>
            <a:r>
              <a:rPr spc="-45" dirty="0">
                <a:solidFill>
                  <a:srgbClr val="289C5D"/>
                </a:solidFill>
              </a:rPr>
              <a:t> </a:t>
            </a:r>
            <a:r>
              <a:rPr dirty="0">
                <a:solidFill>
                  <a:srgbClr val="2B9C60"/>
                </a:solidFill>
              </a:rPr>
              <a:t>ruler</a:t>
            </a:r>
            <a:r>
              <a:rPr spc="65" dirty="0">
                <a:solidFill>
                  <a:srgbClr val="2B9C60"/>
                </a:solidFill>
              </a:rPr>
              <a:t> </a:t>
            </a:r>
            <a:r>
              <a:rPr spc="-25" dirty="0">
                <a:solidFill>
                  <a:srgbClr val="239A62"/>
                </a:solidFill>
              </a:rPr>
              <a:t>of 	</a:t>
            </a:r>
            <a:r>
              <a:rPr dirty="0">
                <a:solidFill>
                  <a:srgbClr val="3BA16E"/>
                </a:solidFill>
              </a:rPr>
              <a:t>Gutti,</a:t>
            </a:r>
            <a:r>
              <a:rPr spc="-5" dirty="0">
                <a:solidFill>
                  <a:srgbClr val="3BA16E"/>
                </a:solidFill>
              </a:rPr>
              <a:t> </a:t>
            </a:r>
            <a:r>
              <a:rPr spc="55" dirty="0">
                <a:solidFill>
                  <a:srgbClr val="2B9E59"/>
                </a:solidFill>
              </a:rPr>
              <a:t>a</a:t>
            </a:r>
            <a:r>
              <a:rPr spc="-95" dirty="0">
                <a:solidFill>
                  <a:srgbClr val="2B9E59"/>
                </a:solidFill>
              </a:rPr>
              <a:t> </a:t>
            </a:r>
            <a:r>
              <a:rPr dirty="0">
                <a:solidFill>
                  <a:srgbClr val="1FA160"/>
                </a:solidFill>
              </a:rPr>
              <a:t>village</a:t>
            </a:r>
            <a:r>
              <a:rPr spc="105" dirty="0">
                <a:solidFill>
                  <a:srgbClr val="1FA160"/>
                </a:solidFill>
              </a:rPr>
              <a:t> </a:t>
            </a:r>
            <a:r>
              <a:rPr dirty="0">
                <a:solidFill>
                  <a:srgbClr val="2F9060"/>
                </a:solidFill>
              </a:rPr>
              <a:t>in</a:t>
            </a:r>
            <a:r>
              <a:rPr spc="-5" dirty="0">
                <a:solidFill>
                  <a:srgbClr val="2F9060"/>
                </a:solidFill>
              </a:rPr>
              <a:t> </a:t>
            </a:r>
            <a:r>
              <a:rPr dirty="0">
                <a:solidFill>
                  <a:srgbClr val="249A5E"/>
                </a:solidFill>
              </a:rPr>
              <a:t>today's</a:t>
            </a:r>
            <a:r>
              <a:rPr spc="95" dirty="0">
                <a:solidFill>
                  <a:srgbClr val="249A5E"/>
                </a:solidFill>
              </a:rPr>
              <a:t> </a:t>
            </a:r>
            <a:r>
              <a:rPr dirty="0">
                <a:solidFill>
                  <a:srgbClr val="269E60"/>
                </a:solidFill>
              </a:rPr>
              <a:t>Belgaum</a:t>
            </a:r>
            <a:r>
              <a:rPr spc="105" dirty="0">
                <a:solidFill>
                  <a:srgbClr val="269E60"/>
                </a:solidFill>
              </a:rPr>
              <a:t> </a:t>
            </a:r>
            <a:r>
              <a:rPr spc="-10" dirty="0">
                <a:solidFill>
                  <a:srgbClr val="289359"/>
                </a:solidFill>
              </a:rPr>
              <a:t>district.</a:t>
            </a:r>
          </a:p>
          <a:p>
            <a:pPr marL="363855" marR="12700" indent="-351790">
              <a:lnSpc>
                <a:spcPct val="102200"/>
              </a:lnSpc>
              <a:spcBef>
                <a:spcPts val="565"/>
              </a:spcBef>
              <a:buClr>
                <a:srgbClr val="00B34F"/>
              </a:buClr>
              <a:buChar char="•"/>
              <a:tabLst>
                <a:tab pos="363855" algn="l"/>
              </a:tabLst>
            </a:pPr>
            <a:r>
              <a:rPr dirty="0">
                <a:solidFill>
                  <a:srgbClr val="269A54"/>
                </a:solidFill>
              </a:rPr>
              <a:t>Bukka</a:t>
            </a:r>
            <a:r>
              <a:rPr spc="95" dirty="0">
                <a:solidFill>
                  <a:srgbClr val="269A54"/>
                </a:solidFill>
              </a:rPr>
              <a:t> </a:t>
            </a:r>
            <a:r>
              <a:rPr dirty="0">
                <a:solidFill>
                  <a:srgbClr val="339564"/>
                </a:solidFill>
              </a:rPr>
              <a:t>I</a:t>
            </a:r>
            <a:r>
              <a:rPr spc="-90" dirty="0">
                <a:solidFill>
                  <a:srgbClr val="339564"/>
                </a:solidFill>
              </a:rPr>
              <a:t> </a:t>
            </a:r>
            <a:r>
              <a:rPr dirty="0">
                <a:solidFill>
                  <a:srgbClr val="31935D"/>
                </a:solidFill>
              </a:rPr>
              <a:t>had</a:t>
            </a:r>
            <a:r>
              <a:rPr spc="20" dirty="0">
                <a:solidFill>
                  <a:srgbClr val="31935D"/>
                </a:solidFill>
              </a:rPr>
              <a:t> </a:t>
            </a:r>
            <a:r>
              <a:rPr spc="55" dirty="0">
                <a:solidFill>
                  <a:srgbClr val="319366"/>
                </a:solidFill>
              </a:rPr>
              <a:t>a</a:t>
            </a:r>
            <a:r>
              <a:rPr spc="10" dirty="0">
                <a:solidFill>
                  <a:srgbClr val="319366"/>
                </a:solidFill>
              </a:rPr>
              <a:t> </a:t>
            </a:r>
            <a:r>
              <a:rPr dirty="0">
                <a:solidFill>
                  <a:srgbClr val="338E67"/>
                </a:solidFill>
              </a:rPr>
              <a:t>fierce</a:t>
            </a:r>
            <a:r>
              <a:rPr spc="125" dirty="0">
                <a:solidFill>
                  <a:srgbClr val="338E67"/>
                </a:solidFill>
              </a:rPr>
              <a:t> </a:t>
            </a:r>
            <a:r>
              <a:rPr dirty="0">
                <a:solidFill>
                  <a:srgbClr val="2A9A69"/>
                </a:solidFill>
              </a:rPr>
              <a:t>and</a:t>
            </a:r>
            <a:r>
              <a:rPr spc="85" dirty="0">
                <a:solidFill>
                  <a:srgbClr val="2A9A69"/>
                </a:solidFill>
              </a:rPr>
              <a:t> </a:t>
            </a:r>
            <a:r>
              <a:rPr dirty="0">
                <a:solidFill>
                  <a:srgbClr val="189354"/>
                </a:solidFill>
              </a:rPr>
              <a:t>able</a:t>
            </a:r>
            <a:r>
              <a:rPr spc="40" dirty="0">
                <a:solidFill>
                  <a:srgbClr val="189354"/>
                </a:solidFill>
              </a:rPr>
              <a:t> </a:t>
            </a:r>
            <a:r>
              <a:rPr dirty="0">
                <a:solidFill>
                  <a:srgbClr val="13A156"/>
                </a:solidFill>
              </a:rPr>
              <a:t>warrior</a:t>
            </a:r>
            <a:r>
              <a:rPr spc="80" dirty="0">
                <a:solidFill>
                  <a:srgbClr val="13A156"/>
                </a:solidFill>
              </a:rPr>
              <a:t> </a:t>
            </a:r>
            <a:r>
              <a:rPr dirty="0">
                <a:solidFill>
                  <a:srgbClr val="3B9C6E"/>
                </a:solidFill>
              </a:rPr>
              <a:t>in</a:t>
            </a:r>
            <a:r>
              <a:rPr spc="-15" dirty="0">
                <a:solidFill>
                  <a:srgbClr val="3B9C6E"/>
                </a:solidFill>
              </a:rPr>
              <a:t> </a:t>
            </a:r>
            <a:r>
              <a:rPr dirty="0">
                <a:solidFill>
                  <a:srgbClr val="2D9362"/>
                </a:solidFill>
              </a:rPr>
              <a:t>his</a:t>
            </a:r>
            <a:r>
              <a:rPr spc="70" dirty="0">
                <a:solidFill>
                  <a:srgbClr val="2D9362"/>
                </a:solidFill>
              </a:rPr>
              <a:t> </a:t>
            </a:r>
            <a:r>
              <a:rPr dirty="0">
                <a:solidFill>
                  <a:srgbClr val="269A59"/>
                </a:solidFill>
              </a:rPr>
              <a:t>son,</a:t>
            </a:r>
            <a:r>
              <a:rPr spc="30" dirty="0">
                <a:solidFill>
                  <a:srgbClr val="269A59"/>
                </a:solidFill>
              </a:rPr>
              <a:t> </a:t>
            </a:r>
            <a:r>
              <a:rPr spc="-10" dirty="0">
                <a:solidFill>
                  <a:srgbClr val="34905E"/>
                </a:solidFill>
              </a:rPr>
              <a:t>Kumara </a:t>
            </a:r>
            <a:r>
              <a:rPr dirty="0">
                <a:solidFill>
                  <a:srgbClr val="3A9C60"/>
                </a:solidFill>
              </a:rPr>
              <a:t>Kampana.</a:t>
            </a:r>
            <a:r>
              <a:rPr spc="60" dirty="0">
                <a:solidFill>
                  <a:srgbClr val="3A9C60"/>
                </a:solidFill>
              </a:rPr>
              <a:t> </a:t>
            </a:r>
            <a:r>
              <a:rPr dirty="0">
                <a:solidFill>
                  <a:srgbClr val="289A57"/>
                </a:solidFill>
              </a:rPr>
              <a:t>Kumara</a:t>
            </a:r>
            <a:r>
              <a:rPr spc="100" dirty="0">
                <a:solidFill>
                  <a:srgbClr val="289A57"/>
                </a:solidFill>
              </a:rPr>
              <a:t> </a:t>
            </a:r>
            <a:r>
              <a:rPr dirty="0">
                <a:solidFill>
                  <a:srgbClr val="269A60"/>
                </a:solidFill>
              </a:rPr>
              <a:t>Kampana's</a:t>
            </a:r>
            <a:r>
              <a:rPr spc="170" dirty="0">
                <a:solidFill>
                  <a:srgbClr val="269A60"/>
                </a:solidFill>
              </a:rPr>
              <a:t> </a:t>
            </a:r>
            <a:r>
              <a:rPr dirty="0">
                <a:solidFill>
                  <a:srgbClr val="1C9A57"/>
                </a:solidFill>
              </a:rPr>
              <a:t>greatest</a:t>
            </a:r>
            <a:r>
              <a:rPr spc="90" dirty="0">
                <a:solidFill>
                  <a:srgbClr val="1C9A57"/>
                </a:solidFill>
              </a:rPr>
              <a:t> </a:t>
            </a:r>
            <a:r>
              <a:rPr dirty="0">
                <a:solidFill>
                  <a:srgbClr val="26A854"/>
                </a:solidFill>
              </a:rPr>
              <a:t>accomplishment</a:t>
            </a:r>
            <a:r>
              <a:rPr spc="-10" dirty="0">
                <a:solidFill>
                  <a:srgbClr val="26A854"/>
                </a:solidFill>
              </a:rPr>
              <a:t> </a:t>
            </a:r>
            <a:r>
              <a:rPr dirty="0">
                <a:solidFill>
                  <a:srgbClr val="2B9059"/>
                </a:solidFill>
              </a:rPr>
              <a:t>lies</a:t>
            </a:r>
            <a:r>
              <a:rPr spc="-20" dirty="0">
                <a:solidFill>
                  <a:srgbClr val="2B9059"/>
                </a:solidFill>
              </a:rPr>
              <a:t> </a:t>
            </a:r>
            <a:r>
              <a:rPr spc="-25" dirty="0">
                <a:solidFill>
                  <a:srgbClr val="2F8E5B"/>
                </a:solidFill>
              </a:rPr>
              <a:t>in </a:t>
            </a:r>
            <a:r>
              <a:rPr dirty="0">
                <a:solidFill>
                  <a:srgbClr val="349560"/>
                </a:solidFill>
              </a:rPr>
              <a:t>bringing</a:t>
            </a:r>
            <a:r>
              <a:rPr spc="80" dirty="0">
                <a:solidFill>
                  <a:srgbClr val="349560"/>
                </a:solidFill>
              </a:rPr>
              <a:t> </a:t>
            </a:r>
            <a:r>
              <a:rPr dirty="0">
                <a:solidFill>
                  <a:srgbClr val="339C5E"/>
                </a:solidFill>
              </a:rPr>
              <a:t>the</a:t>
            </a:r>
            <a:r>
              <a:rPr spc="20" dirty="0">
                <a:solidFill>
                  <a:srgbClr val="339C5E"/>
                </a:solidFill>
              </a:rPr>
              <a:t> </a:t>
            </a:r>
            <a:r>
              <a:rPr dirty="0">
                <a:solidFill>
                  <a:srgbClr val="21935B"/>
                </a:solidFill>
              </a:rPr>
              <a:t>entire</a:t>
            </a:r>
            <a:r>
              <a:rPr spc="100" dirty="0">
                <a:solidFill>
                  <a:srgbClr val="21935B"/>
                </a:solidFill>
              </a:rPr>
              <a:t> </a:t>
            </a:r>
            <a:r>
              <a:rPr spc="-10" dirty="0">
                <a:solidFill>
                  <a:srgbClr val="3A9564"/>
                </a:solidFill>
              </a:rPr>
              <a:t>Tamil</a:t>
            </a:r>
            <a:r>
              <a:rPr spc="75" dirty="0">
                <a:solidFill>
                  <a:srgbClr val="3A9564"/>
                </a:solidFill>
              </a:rPr>
              <a:t> </a:t>
            </a:r>
            <a:r>
              <a:rPr dirty="0">
                <a:solidFill>
                  <a:srgbClr val="24A05E"/>
                </a:solidFill>
              </a:rPr>
              <a:t>country</a:t>
            </a:r>
            <a:r>
              <a:rPr spc="10" dirty="0">
                <a:solidFill>
                  <a:srgbClr val="24A05E"/>
                </a:solidFill>
              </a:rPr>
              <a:t> </a:t>
            </a:r>
            <a:r>
              <a:rPr dirty="0">
                <a:solidFill>
                  <a:srgbClr val="13A056"/>
                </a:solidFill>
              </a:rPr>
              <a:t>under</a:t>
            </a:r>
            <a:r>
              <a:rPr spc="60" dirty="0">
                <a:solidFill>
                  <a:srgbClr val="13A056"/>
                </a:solidFill>
              </a:rPr>
              <a:t> </a:t>
            </a:r>
            <a:r>
              <a:rPr dirty="0">
                <a:solidFill>
                  <a:srgbClr val="2DA064"/>
                </a:solidFill>
              </a:rPr>
              <a:t>the</a:t>
            </a:r>
            <a:r>
              <a:rPr spc="45" dirty="0">
                <a:solidFill>
                  <a:srgbClr val="2DA064"/>
                </a:solidFill>
              </a:rPr>
              <a:t> </a:t>
            </a:r>
            <a:r>
              <a:rPr spc="-35" dirty="0">
                <a:solidFill>
                  <a:srgbClr val="289E64"/>
                </a:solidFill>
              </a:rPr>
              <a:t>Sangam</a:t>
            </a:r>
            <a:r>
              <a:rPr spc="-275" dirty="0">
                <a:solidFill>
                  <a:srgbClr val="289E64"/>
                </a:solidFill>
              </a:rPr>
              <a:t> </a:t>
            </a:r>
            <a:r>
              <a:rPr spc="-50" dirty="0">
                <a:solidFill>
                  <a:srgbClr val="3A9A69"/>
                </a:solidFill>
              </a:rPr>
              <a:t>a</a:t>
            </a:r>
            <a:r>
              <a:rPr dirty="0">
                <a:solidFill>
                  <a:srgbClr val="3A9A69"/>
                </a:solidFill>
              </a:rPr>
              <a:t> </a:t>
            </a:r>
            <a:r>
              <a:rPr dirty="0">
                <a:solidFill>
                  <a:srgbClr val="2F9760"/>
                </a:solidFill>
              </a:rPr>
              <a:t>brothers,</a:t>
            </a:r>
            <a:r>
              <a:rPr spc="160" dirty="0">
                <a:solidFill>
                  <a:srgbClr val="2F9760"/>
                </a:solidFill>
              </a:rPr>
              <a:t> </a:t>
            </a:r>
            <a:r>
              <a:rPr dirty="0">
                <a:solidFill>
                  <a:srgbClr val="11A159"/>
                </a:solidFill>
              </a:rPr>
              <a:t>which</a:t>
            </a:r>
            <a:r>
              <a:rPr spc="70" dirty="0">
                <a:solidFill>
                  <a:srgbClr val="11A159"/>
                </a:solidFill>
              </a:rPr>
              <a:t> </a:t>
            </a:r>
            <a:r>
              <a:rPr dirty="0">
                <a:solidFill>
                  <a:srgbClr val="18A156"/>
                </a:solidFill>
              </a:rPr>
              <a:t>was</a:t>
            </a:r>
            <a:r>
              <a:rPr spc="50" dirty="0">
                <a:solidFill>
                  <a:srgbClr val="18A156"/>
                </a:solidFill>
              </a:rPr>
              <a:t> </a:t>
            </a:r>
            <a:r>
              <a:rPr dirty="0">
                <a:solidFill>
                  <a:srgbClr val="319164"/>
                </a:solidFill>
              </a:rPr>
              <a:t>later</a:t>
            </a:r>
            <a:r>
              <a:rPr spc="45" dirty="0">
                <a:solidFill>
                  <a:srgbClr val="319164"/>
                </a:solidFill>
              </a:rPr>
              <a:t> </a:t>
            </a:r>
            <a:r>
              <a:rPr dirty="0">
                <a:solidFill>
                  <a:srgbClr val="28995D"/>
                </a:solidFill>
              </a:rPr>
              <a:t>to</a:t>
            </a:r>
            <a:r>
              <a:rPr spc="-50" dirty="0">
                <a:solidFill>
                  <a:srgbClr val="28995D"/>
                </a:solidFill>
              </a:rPr>
              <a:t> </a:t>
            </a:r>
            <a:r>
              <a:rPr dirty="0">
                <a:solidFill>
                  <a:srgbClr val="23935B"/>
                </a:solidFill>
              </a:rPr>
              <a:t>become</a:t>
            </a:r>
            <a:r>
              <a:rPr spc="45" dirty="0">
                <a:solidFill>
                  <a:srgbClr val="23935B"/>
                </a:solidFill>
              </a:rPr>
              <a:t> </a:t>
            </a:r>
            <a:r>
              <a:rPr dirty="0">
                <a:solidFill>
                  <a:srgbClr val="1C9E5D"/>
                </a:solidFill>
              </a:rPr>
              <a:t>known</a:t>
            </a:r>
            <a:r>
              <a:rPr spc="80" dirty="0">
                <a:solidFill>
                  <a:srgbClr val="1C9E5D"/>
                </a:solidFill>
              </a:rPr>
              <a:t> </a:t>
            </a:r>
            <a:r>
              <a:rPr dirty="0">
                <a:solidFill>
                  <a:srgbClr val="239A5B"/>
                </a:solidFill>
              </a:rPr>
              <a:t>as</a:t>
            </a:r>
            <a:r>
              <a:rPr spc="-45" dirty="0">
                <a:solidFill>
                  <a:srgbClr val="239A5B"/>
                </a:solidFill>
              </a:rPr>
              <a:t> </a:t>
            </a:r>
            <a:r>
              <a:rPr spc="-25" dirty="0">
                <a:solidFill>
                  <a:srgbClr val="2B9C62"/>
                </a:solidFill>
              </a:rPr>
              <a:t>the</a:t>
            </a:r>
            <a:r>
              <a:rPr spc="585" dirty="0">
                <a:solidFill>
                  <a:srgbClr val="2B9C62"/>
                </a:solidFill>
              </a:rPr>
              <a:t> </a:t>
            </a:r>
            <a:r>
              <a:rPr dirty="0">
                <a:solidFill>
                  <a:srgbClr val="1F975B"/>
                </a:solidFill>
              </a:rPr>
              <a:t>Vijayanagar</a:t>
            </a:r>
            <a:r>
              <a:rPr spc="130" dirty="0">
                <a:solidFill>
                  <a:srgbClr val="1F975B"/>
                </a:solidFill>
              </a:rPr>
              <a:t> </a:t>
            </a:r>
            <a:r>
              <a:rPr dirty="0">
                <a:solidFill>
                  <a:srgbClr val="28935D"/>
                </a:solidFill>
              </a:rPr>
              <a:t>Empire.</a:t>
            </a:r>
            <a:r>
              <a:rPr spc="70" dirty="0">
                <a:solidFill>
                  <a:srgbClr val="28935D"/>
                </a:solidFill>
              </a:rPr>
              <a:t> </a:t>
            </a:r>
            <a:r>
              <a:rPr dirty="0">
                <a:solidFill>
                  <a:srgbClr val="2D9A5B"/>
                </a:solidFill>
              </a:rPr>
              <a:t>A</a:t>
            </a:r>
            <a:r>
              <a:rPr spc="-80" dirty="0">
                <a:solidFill>
                  <a:srgbClr val="2D9A5B"/>
                </a:solidFill>
              </a:rPr>
              <a:t> </a:t>
            </a:r>
            <a:r>
              <a:rPr dirty="0">
                <a:solidFill>
                  <a:srgbClr val="28995D"/>
                </a:solidFill>
              </a:rPr>
              <a:t>chief</a:t>
            </a:r>
            <a:r>
              <a:rPr spc="70" dirty="0">
                <a:solidFill>
                  <a:srgbClr val="28995D"/>
                </a:solidFill>
              </a:rPr>
              <a:t> </a:t>
            </a:r>
            <a:r>
              <a:rPr dirty="0">
                <a:solidFill>
                  <a:srgbClr val="369060"/>
                </a:solidFill>
              </a:rPr>
              <a:t>ingredient</a:t>
            </a:r>
            <a:r>
              <a:rPr spc="145" dirty="0">
                <a:solidFill>
                  <a:srgbClr val="369060"/>
                </a:solidFill>
              </a:rPr>
              <a:t> </a:t>
            </a:r>
            <a:r>
              <a:rPr dirty="0">
                <a:solidFill>
                  <a:srgbClr val="319362"/>
                </a:solidFill>
              </a:rPr>
              <a:t>in</a:t>
            </a:r>
            <a:r>
              <a:rPr spc="-10" dirty="0">
                <a:solidFill>
                  <a:srgbClr val="319362"/>
                </a:solidFill>
              </a:rPr>
              <a:t> </a:t>
            </a:r>
            <a:r>
              <a:rPr dirty="0">
                <a:solidFill>
                  <a:srgbClr val="249057"/>
                </a:solidFill>
              </a:rPr>
              <a:t>this</a:t>
            </a:r>
            <a:r>
              <a:rPr spc="40" dirty="0">
                <a:solidFill>
                  <a:srgbClr val="249057"/>
                </a:solidFill>
              </a:rPr>
              <a:t> </a:t>
            </a:r>
            <a:r>
              <a:rPr spc="-10" dirty="0">
                <a:solidFill>
                  <a:srgbClr val="2D8C54"/>
                </a:solidFill>
              </a:rPr>
              <a:t>accomplishment </a:t>
            </a:r>
            <a:r>
              <a:rPr dirty="0">
                <a:solidFill>
                  <a:srgbClr val="13A056"/>
                </a:solidFill>
              </a:rPr>
              <a:t>was</a:t>
            </a:r>
            <a:r>
              <a:rPr spc="45" dirty="0">
                <a:solidFill>
                  <a:srgbClr val="13A056"/>
                </a:solidFill>
              </a:rPr>
              <a:t> </a:t>
            </a:r>
            <a:r>
              <a:rPr dirty="0">
                <a:solidFill>
                  <a:srgbClr val="2D9559"/>
                </a:solidFill>
              </a:rPr>
              <a:t>the</a:t>
            </a:r>
            <a:r>
              <a:rPr spc="35" dirty="0">
                <a:solidFill>
                  <a:srgbClr val="2D9559"/>
                </a:solidFill>
              </a:rPr>
              <a:t> </a:t>
            </a:r>
            <a:r>
              <a:rPr dirty="0">
                <a:solidFill>
                  <a:srgbClr val="348C5D"/>
                </a:solidFill>
              </a:rPr>
              <a:t>decimation</a:t>
            </a:r>
            <a:r>
              <a:rPr spc="80" dirty="0">
                <a:solidFill>
                  <a:srgbClr val="348C5D"/>
                </a:solidFill>
              </a:rPr>
              <a:t> </a:t>
            </a:r>
            <a:r>
              <a:rPr dirty="0">
                <a:solidFill>
                  <a:srgbClr val="31A566"/>
                </a:solidFill>
              </a:rPr>
              <a:t>of</a:t>
            </a:r>
            <a:r>
              <a:rPr spc="10" dirty="0">
                <a:solidFill>
                  <a:srgbClr val="31A566"/>
                </a:solidFill>
              </a:rPr>
              <a:t> </a:t>
            </a:r>
            <a:r>
              <a:rPr dirty="0">
                <a:solidFill>
                  <a:srgbClr val="2B9A5D"/>
                </a:solidFill>
              </a:rPr>
              <a:t>the</a:t>
            </a:r>
            <a:r>
              <a:rPr spc="25" dirty="0">
                <a:solidFill>
                  <a:srgbClr val="2B9A5D"/>
                </a:solidFill>
              </a:rPr>
              <a:t> </a:t>
            </a:r>
            <a:r>
              <a:rPr dirty="0">
                <a:solidFill>
                  <a:srgbClr val="11A554"/>
                </a:solidFill>
              </a:rPr>
              <a:t>Madurai</a:t>
            </a:r>
            <a:r>
              <a:rPr spc="120" dirty="0">
                <a:solidFill>
                  <a:srgbClr val="11A554"/>
                </a:solidFill>
              </a:rPr>
              <a:t> </a:t>
            </a:r>
            <a:r>
              <a:rPr spc="-10" dirty="0">
                <a:solidFill>
                  <a:srgbClr val="2D955B"/>
                </a:solidFill>
              </a:rPr>
              <a:t>Sultanate.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2405" y="1012973"/>
            <a:ext cx="7950200" cy="52781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71475" marR="335280" indent="-359410">
              <a:lnSpc>
                <a:spcPts val="2880"/>
              </a:lnSpc>
              <a:spcBef>
                <a:spcPts val="90"/>
              </a:spcBef>
              <a:buChar char="•"/>
              <a:tabLst>
                <a:tab pos="371475" algn="l"/>
                <a:tab pos="372745" algn="l"/>
              </a:tabLst>
            </a:pPr>
            <a:r>
              <a:rPr sz="2300" dirty="0">
                <a:solidFill>
                  <a:srgbClr val="08B152"/>
                </a:solidFill>
                <a:latin typeface="Calibri"/>
                <a:cs typeface="Calibri"/>
              </a:rPr>
              <a:t>	</a:t>
            </a:r>
            <a:r>
              <a:rPr sz="2300" dirty="0">
                <a:solidFill>
                  <a:srgbClr val="1CA154"/>
                </a:solidFill>
                <a:latin typeface="Calibri"/>
                <a:cs typeface="Calibri"/>
              </a:rPr>
              <a:t>Perhaps</a:t>
            </a:r>
            <a:r>
              <a:rPr sz="2300" spc="240" dirty="0">
                <a:solidFill>
                  <a:srgbClr val="1CA154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07AC4F"/>
                </a:solidFill>
                <a:latin typeface="Calibri"/>
                <a:cs typeface="Calibri"/>
              </a:rPr>
              <a:t>the</a:t>
            </a:r>
            <a:r>
              <a:rPr sz="2300" spc="155" dirty="0">
                <a:solidFill>
                  <a:srgbClr val="07AC4F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3A552"/>
                </a:solidFill>
                <a:latin typeface="Calibri"/>
                <a:cs typeface="Calibri"/>
              </a:rPr>
              <a:t>best</a:t>
            </a:r>
            <a:r>
              <a:rPr sz="2300" spc="140" dirty="0">
                <a:solidFill>
                  <a:srgbClr val="13A552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D9C62"/>
                </a:solidFill>
                <a:latin typeface="Calibri"/>
                <a:cs typeface="Calibri"/>
              </a:rPr>
              <a:t>surviving</a:t>
            </a:r>
            <a:r>
              <a:rPr sz="2300" spc="275" dirty="0">
                <a:solidFill>
                  <a:srgbClr val="2D9C62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3A554"/>
                </a:solidFill>
                <a:latin typeface="Calibri"/>
                <a:cs typeface="Calibri"/>
              </a:rPr>
              <a:t>account</a:t>
            </a:r>
            <a:r>
              <a:rPr sz="2300" spc="204" dirty="0">
                <a:solidFill>
                  <a:srgbClr val="13A554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C9557"/>
                </a:solidFill>
                <a:latin typeface="Calibri"/>
                <a:cs typeface="Calibri"/>
              </a:rPr>
              <a:t>of</a:t>
            </a:r>
            <a:r>
              <a:rPr sz="2300" spc="105" dirty="0">
                <a:solidFill>
                  <a:srgbClr val="1C9557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389064"/>
                </a:solidFill>
                <a:latin typeface="Calibri"/>
                <a:cs typeface="Calibri"/>
              </a:rPr>
              <a:t>Kumara</a:t>
            </a:r>
            <a:r>
              <a:rPr sz="2300" spc="180" dirty="0">
                <a:solidFill>
                  <a:srgbClr val="389064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2DA06D"/>
                </a:solidFill>
                <a:latin typeface="Calibri"/>
                <a:cs typeface="Calibri"/>
              </a:rPr>
              <a:t>Kampana's </a:t>
            </a:r>
            <a:r>
              <a:rPr sz="2300" dirty="0">
                <a:solidFill>
                  <a:srgbClr val="238E52"/>
                </a:solidFill>
                <a:latin typeface="Calibri"/>
                <a:cs typeface="Calibri"/>
              </a:rPr>
              <a:t>campaign</a:t>
            </a:r>
            <a:r>
              <a:rPr sz="2300" spc="185" dirty="0">
                <a:solidFill>
                  <a:srgbClr val="238E52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89E59"/>
                </a:solidFill>
                <a:latin typeface="Calibri"/>
                <a:cs typeface="Calibri"/>
              </a:rPr>
              <a:t>deep</a:t>
            </a:r>
            <a:r>
              <a:rPr sz="2300" spc="160" dirty="0">
                <a:solidFill>
                  <a:srgbClr val="189E59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38915E"/>
                </a:solidFill>
                <a:latin typeface="Calibri"/>
                <a:cs typeface="Calibri"/>
              </a:rPr>
              <a:t>into</a:t>
            </a:r>
            <a:r>
              <a:rPr sz="2300" spc="95" dirty="0">
                <a:solidFill>
                  <a:srgbClr val="38915E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0FA149"/>
                </a:solidFill>
                <a:latin typeface="Calibri"/>
                <a:cs typeface="Calibri"/>
              </a:rPr>
              <a:t>the</a:t>
            </a:r>
            <a:r>
              <a:rPr sz="2300" spc="120" dirty="0">
                <a:solidFill>
                  <a:srgbClr val="0FA149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3F8C66"/>
                </a:solidFill>
                <a:latin typeface="Calibri"/>
                <a:cs typeface="Calibri"/>
              </a:rPr>
              <a:t>Tamil</a:t>
            </a:r>
            <a:r>
              <a:rPr sz="2300" spc="155" dirty="0">
                <a:solidFill>
                  <a:srgbClr val="3F8C66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D9A62"/>
                </a:solidFill>
                <a:latin typeface="Calibri"/>
                <a:cs typeface="Calibri"/>
              </a:rPr>
              <a:t>country</a:t>
            </a:r>
            <a:r>
              <a:rPr sz="2300" spc="155" dirty="0">
                <a:solidFill>
                  <a:srgbClr val="2D9A62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319A64"/>
                </a:solidFill>
                <a:latin typeface="Calibri"/>
                <a:cs typeface="Calibri"/>
              </a:rPr>
              <a:t>comes</a:t>
            </a:r>
            <a:r>
              <a:rPr sz="2300" spc="245" dirty="0">
                <a:solidFill>
                  <a:srgbClr val="319A64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3B8E60"/>
                </a:solidFill>
                <a:latin typeface="Calibri"/>
                <a:cs typeface="Calibri"/>
              </a:rPr>
              <a:t>from</a:t>
            </a:r>
            <a:r>
              <a:rPr sz="2300" spc="150" dirty="0">
                <a:solidFill>
                  <a:srgbClr val="3B8E60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319760"/>
                </a:solidFill>
                <a:latin typeface="Calibri"/>
                <a:cs typeface="Calibri"/>
              </a:rPr>
              <a:t>his</a:t>
            </a:r>
            <a:r>
              <a:rPr sz="2300" spc="100" dirty="0">
                <a:solidFill>
                  <a:srgbClr val="319760"/>
                </a:solidFill>
                <a:latin typeface="Calibri"/>
                <a:cs typeface="Calibri"/>
              </a:rPr>
              <a:t> </a:t>
            </a:r>
            <a:r>
              <a:rPr sz="2300" spc="-25" dirty="0">
                <a:solidFill>
                  <a:srgbClr val="2B8956"/>
                </a:solidFill>
                <a:latin typeface="Calibri"/>
                <a:cs typeface="Calibri"/>
              </a:rPr>
              <a:t>own </a:t>
            </a:r>
            <a:r>
              <a:rPr sz="2300" dirty="0">
                <a:solidFill>
                  <a:srgbClr val="1AA15E"/>
                </a:solidFill>
                <a:latin typeface="Calibri"/>
                <a:cs typeface="Calibri"/>
              </a:rPr>
              <a:t>wife,</a:t>
            </a:r>
            <a:r>
              <a:rPr sz="2300" spc="160" dirty="0">
                <a:solidFill>
                  <a:srgbClr val="1AA15E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6A55B"/>
                </a:solidFill>
                <a:latin typeface="Calibri"/>
                <a:cs typeface="Calibri"/>
              </a:rPr>
              <a:t>Ganga</a:t>
            </a:r>
            <a:r>
              <a:rPr sz="2300" spc="155" dirty="0">
                <a:solidFill>
                  <a:srgbClr val="26A55B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A9C66"/>
                </a:solidFill>
                <a:latin typeface="Calibri"/>
                <a:cs typeface="Calibri"/>
              </a:rPr>
              <a:t>Devi.</a:t>
            </a:r>
            <a:r>
              <a:rPr sz="2300" spc="100" dirty="0">
                <a:solidFill>
                  <a:srgbClr val="2A9C66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D905E"/>
                </a:solidFill>
                <a:latin typeface="Calibri"/>
                <a:cs typeface="Calibri"/>
              </a:rPr>
              <a:t>A</a:t>
            </a:r>
            <a:r>
              <a:rPr sz="2300" spc="120" dirty="0">
                <a:solidFill>
                  <a:srgbClr val="2D905E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AA56B"/>
                </a:solidFill>
                <a:latin typeface="Calibri"/>
                <a:cs typeface="Calibri"/>
              </a:rPr>
              <a:t>woman</a:t>
            </a:r>
            <a:r>
              <a:rPr sz="2300" spc="195" dirty="0">
                <a:solidFill>
                  <a:srgbClr val="2AA56B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C9C60"/>
                </a:solidFill>
                <a:latin typeface="Calibri"/>
                <a:cs typeface="Calibri"/>
              </a:rPr>
              <a:t>of</a:t>
            </a:r>
            <a:r>
              <a:rPr sz="2300" spc="135" dirty="0">
                <a:solidFill>
                  <a:srgbClr val="1C9C60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19060"/>
                </a:solidFill>
                <a:latin typeface="Calibri"/>
                <a:cs typeface="Calibri"/>
              </a:rPr>
              <a:t>many</a:t>
            </a:r>
            <a:r>
              <a:rPr sz="2300" spc="215" dirty="0">
                <a:solidFill>
                  <a:srgbClr val="219060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4A060"/>
                </a:solidFill>
                <a:latin typeface="Calibri"/>
                <a:cs typeface="Calibri"/>
              </a:rPr>
              <a:t>talents,</a:t>
            </a:r>
            <a:r>
              <a:rPr sz="2300" spc="185" dirty="0">
                <a:solidFill>
                  <a:srgbClr val="24A060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FA562"/>
                </a:solidFill>
                <a:latin typeface="Calibri"/>
                <a:cs typeface="Calibri"/>
              </a:rPr>
              <a:t>and</a:t>
            </a:r>
            <a:r>
              <a:rPr sz="2300" spc="125" dirty="0">
                <a:solidFill>
                  <a:srgbClr val="1FA562"/>
                </a:solidFill>
                <a:latin typeface="Calibri"/>
                <a:cs typeface="Calibri"/>
              </a:rPr>
              <a:t> </a:t>
            </a:r>
            <a:r>
              <a:rPr sz="2300" spc="-25" dirty="0">
                <a:solidFill>
                  <a:srgbClr val="1FA764"/>
                </a:solidFill>
                <a:latin typeface="Calibri"/>
                <a:cs typeface="Calibri"/>
              </a:rPr>
              <a:t>an </a:t>
            </a:r>
            <a:r>
              <a:rPr sz="2300" dirty="0">
                <a:solidFill>
                  <a:srgbClr val="31935D"/>
                </a:solidFill>
                <a:latin typeface="Calibri"/>
                <a:cs typeface="Calibri"/>
              </a:rPr>
              <a:t>accomplished</a:t>
            </a:r>
            <a:r>
              <a:rPr sz="2300" spc="385" dirty="0">
                <a:solidFill>
                  <a:srgbClr val="31935D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CA05B"/>
                </a:solidFill>
                <a:latin typeface="Calibri"/>
                <a:cs typeface="Calibri"/>
              </a:rPr>
              <a:t>poetess,</a:t>
            </a:r>
            <a:r>
              <a:rPr sz="2300" spc="245" dirty="0">
                <a:solidFill>
                  <a:srgbClr val="1CA05B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3B976B"/>
                </a:solidFill>
                <a:latin typeface="Calibri"/>
                <a:cs typeface="Calibri"/>
              </a:rPr>
              <a:t>she</a:t>
            </a:r>
            <a:r>
              <a:rPr sz="2300" spc="185" dirty="0">
                <a:solidFill>
                  <a:srgbClr val="3B976B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A9760"/>
                </a:solidFill>
                <a:latin typeface="Calibri"/>
                <a:cs typeface="Calibri"/>
              </a:rPr>
              <a:t>composed</a:t>
            </a:r>
            <a:r>
              <a:rPr sz="2300" spc="250" dirty="0">
                <a:solidFill>
                  <a:srgbClr val="2A9760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F9C5B"/>
                </a:solidFill>
                <a:latin typeface="Calibri"/>
                <a:cs typeface="Calibri"/>
              </a:rPr>
              <a:t>an</a:t>
            </a:r>
            <a:r>
              <a:rPr sz="2300" spc="90" dirty="0">
                <a:solidFill>
                  <a:srgbClr val="1F9C5B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FA159"/>
                </a:solidFill>
                <a:latin typeface="Calibri"/>
                <a:cs typeface="Calibri"/>
              </a:rPr>
              <a:t>exquisite</a:t>
            </a:r>
            <a:r>
              <a:rPr sz="2300" spc="250" dirty="0">
                <a:solidFill>
                  <a:srgbClr val="1FA159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2A9C66"/>
                </a:solidFill>
                <a:latin typeface="Calibri"/>
                <a:cs typeface="Calibri"/>
              </a:rPr>
              <a:t>Sansl‹rit </a:t>
            </a:r>
            <a:r>
              <a:rPr sz="2300" dirty="0">
                <a:solidFill>
                  <a:srgbClr val="0C9E49"/>
                </a:solidFill>
                <a:latin typeface="Calibri"/>
                <a:cs typeface="Calibri"/>
              </a:rPr>
              <a:t>epic-</a:t>
            </a:r>
            <a:r>
              <a:rPr sz="2300" spc="10" dirty="0">
                <a:solidFill>
                  <a:srgbClr val="0C9E49"/>
                </a:solidFill>
                <a:latin typeface="Calibri"/>
                <a:cs typeface="Calibri"/>
              </a:rPr>
              <a:t>heroic</a:t>
            </a:r>
            <a:r>
              <a:rPr sz="2300" spc="365" dirty="0">
                <a:solidFill>
                  <a:srgbClr val="0C9E49"/>
                </a:solidFill>
                <a:latin typeface="Calibri"/>
                <a:cs typeface="Calibri"/>
              </a:rPr>
              <a:t> </a:t>
            </a:r>
            <a:r>
              <a:rPr sz="2300" spc="10" dirty="0">
                <a:solidFill>
                  <a:srgbClr val="219E57"/>
                </a:solidFill>
                <a:latin typeface="Calibri"/>
                <a:cs typeface="Calibri"/>
              </a:rPr>
              <a:t>poem</a:t>
            </a:r>
            <a:r>
              <a:rPr sz="2300" spc="220" dirty="0">
                <a:solidFill>
                  <a:srgbClr val="219E57"/>
                </a:solidFill>
                <a:latin typeface="Calibri"/>
                <a:cs typeface="Calibri"/>
              </a:rPr>
              <a:t> </a:t>
            </a:r>
            <a:r>
              <a:rPr sz="2300" spc="10" dirty="0">
                <a:solidFill>
                  <a:srgbClr val="23995D"/>
                </a:solidFill>
                <a:latin typeface="Calibri"/>
                <a:cs typeface="Calibri"/>
              </a:rPr>
              <a:t>entitled</a:t>
            </a:r>
            <a:r>
              <a:rPr sz="2300" spc="295" dirty="0">
                <a:solidFill>
                  <a:srgbClr val="23995D"/>
                </a:solidFill>
                <a:latin typeface="Calibri"/>
                <a:cs typeface="Calibri"/>
              </a:rPr>
              <a:t> </a:t>
            </a:r>
            <a:r>
              <a:rPr sz="2300" i="1" spc="10" dirty="0">
                <a:solidFill>
                  <a:srgbClr val="16A35B"/>
                </a:solidFill>
                <a:latin typeface="Calibri"/>
                <a:cs typeface="Calibri"/>
              </a:rPr>
              <a:t>Madhuravijayam</a:t>
            </a:r>
            <a:r>
              <a:rPr sz="2300" i="1" spc="45" dirty="0">
                <a:solidFill>
                  <a:srgbClr val="16A35B"/>
                </a:solidFill>
                <a:latin typeface="Calibri"/>
                <a:cs typeface="Calibri"/>
              </a:rPr>
              <a:t> </a:t>
            </a:r>
            <a:r>
              <a:rPr sz="2300" i="1" spc="10" dirty="0">
                <a:solidFill>
                  <a:srgbClr val="3F9E75"/>
                </a:solidFill>
                <a:latin typeface="Calibri"/>
                <a:cs typeface="Calibri"/>
              </a:rPr>
              <a:t>(Conquest</a:t>
            </a:r>
            <a:r>
              <a:rPr sz="2300" i="1" spc="325" dirty="0">
                <a:solidFill>
                  <a:srgbClr val="3F9E75"/>
                </a:solidFill>
                <a:latin typeface="Calibri"/>
                <a:cs typeface="Calibri"/>
              </a:rPr>
              <a:t> </a:t>
            </a:r>
            <a:r>
              <a:rPr sz="2300" i="1" spc="-25" dirty="0">
                <a:solidFill>
                  <a:srgbClr val="2F9A6B"/>
                </a:solidFill>
                <a:latin typeface="Calibri"/>
                <a:cs typeface="Calibri"/>
              </a:rPr>
              <a:t>of </a:t>
            </a:r>
            <a:r>
              <a:rPr sz="2300" i="1" dirty="0">
                <a:solidFill>
                  <a:srgbClr val="169C54"/>
                </a:solidFill>
                <a:latin typeface="Calibri"/>
                <a:cs typeface="Calibri"/>
              </a:rPr>
              <a:t>Madura),</a:t>
            </a:r>
            <a:r>
              <a:rPr sz="2300" i="1" spc="245" dirty="0">
                <a:solidFill>
                  <a:srgbClr val="169C54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F9757"/>
                </a:solidFill>
                <a:latin typeface="Calibri"/>
                <a:cs typeface="Calibri"/>
              </a:rPr>
              <a:t>also</a:t>
            </a:r>
            <a:r>
              <a:rPr sz="2300" spc="155" dirty="0">
                <a:solidFill>
                  <a:srgbClr val="1F9757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F975D"/>
                </a:solidFill>
                <a:latin typeface="Calibri"/>
                <a:cs typeface="Calibri"/>
              </a:rPr>
              <a:t>known</a:t>
            </a:r>
            <a:r>
              <a:rPr sz="2300" spc="280" dirty="0">
                <a:solidFill>
                  <a:srgbClr val="2F975D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3D9564"/>
                </a:solidFill>
                <a:latin typeface="Calibri"/>
                <a:cs typeface="Calibri"/>
              </a:rPr>
              <a:t>as</a:t>
            </a:r>
            <a:r>
              <a:rPr sz="2300" spc="60" dirty="0">
                <a:solidFill>
                  <a:srgbClr val="3D9564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8A050"/>
                </a:solidFill>
                <a:latin typeface="Calibri"/>
                <a:cs typeface="Calibri"/>
              </a:rPr>
              <a:t>komporoyo</a:t>
            </a:r>
            <a:r>
              <a:rPr sz="2300" spc="260" dirty="0">
                <a:solidFill>
                  <a:srgbClr val="18A050"/>
                </a:solidFill>
                <a:latin typeface="Calibri"/>
                <a:cs typeface="Calibri"/>
              </a:rPr>
              <a:t> </a:t>
            </a:r>
            <a:r>
              <a:rPr sz="2300" spc="60" dirty="0">
                <a:solidFill>
                  <a:srgbClr val="1C9E5B"/>
                </a:solidFill>
                <a:latin typeface="Calibri"/>
                <a:cs typeface="Calibri"/>
              </a:rPr>
              <a:t>Charlton.</a:t>
            </a:r>
            <a:endParaRPr sz="2300" dirty="0">
              <a:latin typeface="Calibri"/>
              <a:cs typeface="Calibri"/>
            </a:endParaRPr>
          </a:p>
          <a:p>
            <a:pPr marL="370205" marR="5080" indent="-358140">
              <a:lnSpc>
                <a:spcPct val="104400"/>
              </a:lnSpc>
              <a:spcBef>
                <a:spcPts val="459"/>
              </a:spcBef>
              <a:buChar char="•"/>
              <a:tabLst>
                <a:tab pos="370205" algn="l"/>
                <a:tab pos="374015" algn="l"/>
              </a:tabLst>
            </a:pPr>
            <a:r>
              <a:rPr sz="2300" dirty="0">
                <a:solidFill>
                  <a:srgbClr val="0FBA59"/>
                </a:solidFill>
                <a:latin typeface="Calibri"/>
                <a:cs typeface="Calibri"/>
              </a:rPr>
              <a:t>	</a:t>
            </a:r>
            <a:r>
              <a:rPr sz="2300" dirty="0">
                <a:solidFill>
                  <a:srgbClr val="11A352"/>
                </a:solidFill>
                <a:latin typeface="Calibri"/>
                <a:cs typeface="Calibri"/>
              </a:rPr>
              <a:t>All</a:t>
            </a:r>
            <a:r>
              <a:rPr sz="2300" spc="195" dirty="0">
                <a:solidFill>
                  <a:srgbClr val="11A352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DA167"/>
                </a:solidFill>
                <a:latin typeface="Calibri"/>
                <a:cs typeface="Calibri"/>
              </a:rPr>
              <a:t>Sanskrit</a:t>
            </a:r>
            <a:r>
              <a:rPr sz="2300" spc="229" dirty="0">
                <a:solidFill>
                  <a:srgbClr val="2DA167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B9764"/>
                </a:solidFill>
                <a:latin typeface="Calibri"/>
                <a:cs typeface="Calibri"/>
              </a:rPr>
              <a:t>scholars</a:t>
            </a:r>
            <a:r>
              <a:rPr sz="2300" spc="290" dirty="0">
                <a:solidFill>
                  <a:srgbClr val="2B9764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69A49"/>
                </a:solidFill>
                <a:latin typeface="Calibri"/>
                <a:cs typeface="Calibri"/>
              </a:rPr>
              <a:t>and</a:t>
            </a:r>
            <a:r>
              <a:rPr sz="2300" spc="185" dirty="0">
                <a:solidFill>
                  <a:srgbClr val="169A49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349067"/>
                </a:solidFill>
                <a:latin typeface="Calibri"/>
                <a:cs typeface="Calibri"/>
              </a:rPr>
              <a:t>literary</a:t>
            </a:r>
            <a:r>
              <a:rPr sz="2300" spc="170" dirty="0">
                <a:solidFill>
                  <a:srgbClr val="349067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F9752"/>
                </a:solidFill>
                <a:latin typeface="Calibri"/>
                <a:cs typeface="Calibri"/>
              </a:rPr>
              <a:t>critics</a:t>
            </a:r>
            <a:r>
              <a:rPr sz="2300" spc="125" dirty="0">
                <a:solidFill>
                  <a:srgbClr val="1F9752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8A860"/>
                </a:solidFill>
                <a:latin typeface="Calibri"/>
                <a:cs typeface="Calibri"/>
              </a:rPr>
              <a:t>unanimously</a:t>
            </a:r>
            <a:r>
              <a:rPr sz="2300" spc="325" dirty="0">
                <a:solidFill>
                  <a:srgbClr val="18A860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239962"/>
                </a:solidFill>
                <a:latin typeface="Calibri"/>
                <a:cs typeface="Calibri"/>
              </a:rPr>
              <a:t>agree </a:t>
            </a:r>
            <a:r>
              <a:rPr sz="2300" dirty="0">
                <a:solidFill>
                  <a:srgbClr val="15A54F"/>
                </a:solidFill>
                <a:latin typeface="Calibri"/>
                <a:cs typeface="Calibri"/>
              </a:rPr>
              <a:t>that</a:t>
            </a:r>
            <a:r>
              <a:rPr sz="2300" spc="210" dirty="0">
                <a:solidFill>
                  <a:srgbClr val="15A54F"/>
                </a:solidFill>
                <a:latin typeface="Calibri"/>
                <a:cs typeface="Calibri"/>
              </a:rPr>
              <a:t> </a:t>
            </a:r>
            <a:r>
              <a:rPr sz="2300" i="1" dirty="0">
                <a:solidFill>
                  <a:srgbClr val="1C9E5B"/>
                </a:solidFill>
                <a:latin typeface="Calibri"/>
                <a:cs typeface="Calibri"/>
              </a:rPr>
              <a:t>Madhuravijayam</a:t>
            </a:r>
            <a:r>
              <a:rPr sz="2300" i="1" spc="200" dirty="0">
                <a:solidFill>
                  <a:srgbClr val="1C9E5B"/>
                </a:solidFill>
                <a:latin typeface="Calibri"/>
                <a:cs typeface="Calibri"/>
              </a:rPr>
              <a:t> </a:t>
            </a:r>
            <a:r>
              <a:rPr sz="2300" i="1" dirty="0">
                <a:solidFill>
                  <a:srgbClr val="249A5D"/>
                </a:solidFill>
                <a:latin typeface="Calibri"/>
                <a:cs typeface="Calibri"/>
              </a:rPr>
              <a:t>is</a:t>
            </a:r>
            <a:r>
              <a:rPr sz="2300" i="1" spc="200" dirty="0">
                <a:solidFill>
                  <a:srgbClr val="249A5D"/>
                </a:solidFill>
                <a:latin typeface="Calibri"/>
                <a:cs typeface="Calibri"/>
              </a:rPr>
              <a:t> </a:t>
            </a:r>
            <a:r>
              <a:rPr sz="2300" i="1" dirty="0">
                <a:solidFill>
                  <a:srgbClr val="28935B"/>
                </a:solidFill>
                <a:latin typeface="Calibri"/>
                <a:cs typeface="Calibri"/>
              </a:rPr>
              <a:t>one</a:t>
            </a:r>
            <a:r>
              <a:rPr sz="2300" i="1" spc="160" dirty="0">
                <a:solidFill>
                  <a:srgbClr val="28935B"/>
                </a:solidFill>
                <a:latin typeface="Calibri"/>
                <a:cs typeface="Calibri"/>
              </a:rPr>
              <a:t> </a:t>
            </a:r>
            <a:r>
              <a:rPr sz="2300" i="1" dirty="0">
                <a:solidFill>
                  <a:srgbClr val="2F9060"/>
                </a:solidFill>
                <a:latin typeface="Calibri"/>
                <a:cs typeface="Calibri"/>
              </a:rPr>
              <a:t>of</a:t>
            </a:r>
            <a:r>
              <a:rPr sz="2300" i="1" spc="140" dirty="0">
                <a:solidFill>
                  <a:srgbClr val="2F9060"/>
                </a:solidFill>
                <a:latin typeface="Calibri"/>
                <a:cs typeface="Calibri"/>
              </a:rPr>
              <a:t> </a:t>
            </a:r>
            <a:r>
              <a:rPr sz="2300" i="1" dirty="0">
                <a:solidFill>
                  <a:srgbClr val="0FA156"/>
                </a:solidFill>
                <a:latin typeface="Calibri"/>
                <a:cs typeface="Calibri"/>
              </a:rPr>
              <a:t>the</a:t>
            </a:r>
            <a:r>
              <a:rPr sz="2300" i="1" spc="175" dirty="0">
                <a:solidFill>
                  <a:srgbClr val="0FA156"/>
                </a:solidFill>
                <a:latin typeface="Calibri"/>
                <a:cs typeface="Calibri"/>
              </a:rPr>
              <a:t> </a:t>
            </a:r>
            <a:r>
              <a:rPr sz="2300" i="1" dirty="0">
                <a:solidFill>
                  <a:srgbClr val="15A14B"/>
                </a:solidFill>
                <a:latin typeface="Calibri"/>
                <a:cs typeface="Calibri"/>
              </a:rPr>
              <a:t>greatest</a:t>
            </a:r>
            <a:r>
              <a:rPr sz="2300" i="1" spc="260" dirty="0">
                <a:solidFill>
                  <a:srgbClr val="15A14B"/>
                </a:solidFill>
                <a:latin typeface="Calibri"/>
                <a:cs typeface="Calibri"/>
              </a:rPr>
              <a:t> </a:t>
            </a:r>
            <a:r>
              <a:rPr sz="2300" i="1" spc="-10" dirty="0">
                <a:solidFill>
                  <a:srgbClr val="1CA05D"/>
                </a:solidFill>
                <a:latin typeface="Calibri"/>
                <a:cs typeface="Calibri"/>
              </a:rPr>
              <a:t>accomplishments </a:t>
            </a:r>
            <a:r>
              <a:rPr sz="2300" i="1" dirty="0">
                <a:solidFill>
                  <a:srgbClr val="3B976E"/>
                </a:solidFill>
                <a:latin typeface="Calibri"/>
                <a:cs typeface="Calibri"/>
              </a:rPr>
              <a:t>in</a:t>
            </a:r>
            <a:r>
              <a:rPr sz="2300" i="1" spc="165" dirty="0">
                <a:solidFill>
                  <a:srgbClr val="3B976E"/>
                </a:solidFill>
                <a:latin typeface="Calibri"/>
                <a:cs typeface="Calibri"/>
              </a:rPr>
              <a:t> </a:t>
            </a:r>
            <a:r>
              <a:rPr sz="2300" i="1" dirty="0">
                <a:solidFill>
                  <a:srgbClr val="1F9E62"/>
                </a:solidFill>
                <a:latin typeface="Calibri"/>
                <a:cs typeface="Calibri"/>
              </a:rPr>
              <a:t>Sanskrit</a:t>
            </a:r>
            <a:r>
              <a:rPr sz="2300" i="1" spc="130" dirty="0">
                <a:solidFill>
                  <a:srgbClr val="1F9E62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339060"/>
                </a:solidFill>
                <a:latin typeface="Calibri"/>
                <a:cs typeface="Calibri"/>
              </a:rPr>
              <a:t>poetry—besides</a:t>
            </a:r>
            <a:r>
              <a:rPr sz="2300" spc="95" dirty="0">
                <a:solidFill>
                  <a:srgbClr val="339060"/>
                </a:solidFill>
                <a:latin typeface="Calibri"/>
                <a:cs typeface="Calibri"/>
              </a:rPr>
              <a:t> </a:t>
            </a:r>
            <a:r>
              <a:rPr sz="2300" i="1" dirty="0">
                <a:solidFill>
                  <a:srgbClr val="2A9064"/>
                </a:solidFill>
                <a:latin typeface="Calibri"/>
                <a:cs typeface="Calibri"/>
              </a:rPr>
              <a:t>its</a:t>
            </a:r>
            <a:r>
              <a:rPr sz="2300" i="1" spc="170" dirty="0">
                <a:solidFill>
                  <a:srgbClr val="2A9064"/>
                </a:solidFill>
                <a:latin typeface="Calibri"/>
                <a:cs typeface="Calibri"/>
              </a:rPr>
              <a:t> </a:t>
            </a:r>
            <a:r>
              <a:rPr sz="2300" i="1" dirty="0">
                <a:solidFill>
                  <a:srgbClr val="1AA354"/>
                </a:solidFill>
                <a:latin typeface="Calibri"/>
                <a:cs typeface="Calibri"/>
              </a:rPr>
              <a:t>theme</a:t>
            </a:r>
            <a:r>
              <a:rPr sz="2300" i="1" dirty="0">
                <a:solidFill>
                  <a:srgbClr val="348C66"/>
                </a:solidFill>
                <a:latin typeface="Calibri"/>
                <a:cs typeface="Calibri"/>
              </a:rPr>
              <a:t>—in</a:t>
            </a:r>
            <a:r>
              <a:rPr sz="2300" i="1" spc="330" dirty="0">
                <a:solidFill>
                  <a:srgbClr val="348C66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0CA854"/>
                </a:solidFill>
                <a:latin typeface="Calibri"/>
                <a:cs typeface="Calibri"/>
              </a:rPr>
              <a:t>terms</a:t>
            </a:r>
            <a:r>
              <a:rPr sz="2300" spc="165" dirty="0">
                <a:solidFill>
                  <a:srgbClr val="0CA854"/>
                </a:solidFill>
                <a:latin typeface="Calibri"/>
                <a:cs typeface="Calibri"/>
              </a:rPr>
              <a:t> </a:t>
            </a:r>
            <a:r>
              <a:rPr sz="2300" i="1" spc="-40" dirty="0">
                <a:solidFill>
                  <a:srgbClr val="18994F"/>
                </a:solidFill>
                <a:latin typeface="Calibri"/>
                <a:cs typeface="Calibri"/>
              </a:rPr>
              <a:t>oy</a:t>
            </a:r>
            <a:r>
              <a:rPr sz="2300" i="1" spc="-75" dirty="0">
                <a:solidFill>
                  <a:srgbClr val="18994F"/>
                </a:solidFill>
                <a:latin typeface="Calibri"/>
                <a:cs typeface="Calibri"/>
              </a:rPr>
              <a:t> </a:t>
            </a:r>
            <a:r>
              <a:rPr sz="2300" i="1" spc="-10" dirty="0">
                <a:solidFill>
                  <a:srgbClr val="269760"/>
                </a:solidFill>
                <a:latin typeface="Calibri"/>
                <a:cs typeface="Calibri"/>
              </a:rPr>
              <a:t>elegance, </a:t>
            </a:r>
            <a:r>
              <a:rPr sz="2300" i="1" dirty="0">
                <a:solidFill>
                  <a:srgbClr val="0EA350"/>
                </a:solidFill>
                <a:latin typeface="Calibri"/>
                <a:cs typeface="Calibri"/>
              </a:rPr>
              <a:t>form,</a:t>
            </a:r>
            <a:r>
              <a:rPr sz="2300" i="1" spc="225" dirty="0">
                <a:solidFill>
                  <a:srgbClr val="0EA350"/>
                </a:solidFill>
                <a:latin typeface="Calibri"/>
                <a:cs typeface="Calibri"/>
              </a:rPr>
              <a:t> </a:t>
            </a:r>
            <a:r>
              <a:rPr sz="2300" i="1" dirty="0">
                <a:solidFill>
                  <a:srgbClr val="3D8E64"/>
                </a:solidFill>
                <a:latin typeface="Calibri"/>
                <a:cs typeface="Calibri"/>
              </a:rPr>
              <a:t>linguistic</a:t>
            </a:r>
            <a:r>
              <a:rPr sz="2300" i="1" spc="265" dirty="0">
                <a:solidFill>
                  <a:srgbClr val="3D8E64"/>
                </a:solidFill>
                <a:latin typeface="Calibri"/>
                <a:cs typeface="Calibri"/>
              </a:rPr>
              <a:t> </a:t>
            </a:r>
            <a:r>
              <a:rPr sz="2300" i="1" dirty="0">
                <a:solidFill>
                  <a:srgbClr val="349366"/>
                </a:solidFill>
                <a:latin typeface="Calibri"/>
                <a:cs typeface="Calibri"/>
              </a:rPr>
              <a:t>excellence</a:t>
            </a:r>
            <a:r>
              <a:rPr sz="2300" i="1" spc="300" dirty="0">
                <a:solidFill>
                  <a:srgbClr val="349366"/>
                </a:solidFill>
                <a:latin typeface="Calibri"/>
                <a:cs typeface="Calibri"/>
              </a:rPr>
              <a:t> </a:t>
            </a:r>
            <a:r>
              <a:rPr sz="2300" i="1" dirty="0">
                <a:solidFill>
                  <a:srgbClr val="21A35B"/>
                </a:solidFill>
                <a:latin typeface="Calibri"/>
                <a:cs typeface="Calibri"/>
              </a:rPr>
              <a:t>and</a:t>
            </a:r>
            <a:r>
              <a:rPr sz="2300" i="1" spc="145" dirty="0">
                <a:solidFill>
                  <a:srgbClr val="21A35B"/>
                </a:solidFill>
                <a:latin typeface="Calibri"/>
                <a:cs typeface="Calibri"/>
              </a:rPr>
              <a:t> </a:t>
            </a:r>
            <a:r>
              <a:rPr sz="2300" i="1" dirty="0">
                <a:solidFill>
                  <a:srgbClr val="28895B"/>
                </a:solidFill>
                <a:latin typeface="Calibri"/>
                <a:cs typeface="Calibri"/>
              </a:rPr>
              <a:t>other</a:t>
            </a:r>
            <a:r>
              <a:rPr sz="2300" i="1" spc="200" dirty="0">
                <a:solidFill>
                  <a:srgbClr val="28895B"/>
                </a:solidFill>
                <a:latin typeface="Calibri"/>
                <a:cs typeface="Calibri"/>
              </a:rPr>
              <a:t> </a:t>
            </a:r>
            <a:r>
              <a:rPr sz="2300" i="1" dirty="0">
                <a:solidFill>
                  <a:srgbClr val="2F9762"/>
                </a:solidFill>
                <a:latin typeface="Calibri"/>
                <a:cs typeface="Calibri"/>
              </a:rPr>
              <a:t>literary</a:t>
            </a:r>
            <a:r>
              <a:rPr sz="2300" i="1" spc="204" dirty="0">
                <a:solidFill>
                  <a:srgbClr val="2F9762"/>
                </a:solidFill>
                <a:latin typeface="Calibri"/>
                <a:cs typeface="Calibri"/>
              </a:rPr>
              <a:t> </a:t>
            </a:r>
            <a:r>
              <a:rPr sz="2300" i="1" spc="-10" dirty="0">
                <a:solidFill>
                  <a:srgbClr val="2D996B"/>
                </a:solidFill>
                <a:latin typeface="Calibri"/>
                <a:cs typeface="Calibri"/>
              </a:rPr>
              <a:t>parameters.</a:t>
            </a:r>
            <a:endParaRPr sz="2300" dirty="0">
              <a:latin typeface="Calibri"/>
              <a:cs typeface="Calibri"/>
            </a:endParaRPr>
          </a:p>
          <a:p>
            <a:pPr marL="368300" marR="289560" indent="-356235">
              <a:lnSpc>
                <a:spcPct val="104400"/>
              </a:lnSpc>
              <a:spcBef>
                <a:spcPts val="565"/>
              </a:spcBef>
              <a:buChar char="•"/>
              <a:tabLst>
                <a:tab pos="368300" algn="l"/>
                <a:tab pos="372745" algn="l"/>
              </a:tabLst>
            </a:pPr>
            <a:r>
              <a:rPr sz="2300" dirty="0">
                <a:solidFill>
                  <a:srgbClr val="00B14D"/>
                </a:solidFill>
                <a:latin typeface="Calibri"/>
                <a:cs typeface="Calibri"/>
              </a:rPr>
              <a:t>	</a:t>
            </a:r>
            <a:r>
              <a:rPr sz="2300" dirty="0">
                <a:solidFill>
                  <a:srgbClr val="0C9E49"/>
                </a:solidFill>
                <a:latin typeface="Calibri"/>
                <a:cs typeface="Calibri"/>
              </a:rPr>
              <a:t>However,</a:t>
            </a:r>
            <a:r>
              <a:rPr sz="2300" spc="300" dirty="0">
                <a:solidFill>
                  <a:srgbClr val="0C9E49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A9966"/>
                </a:solidFill>
                <a:latin typeface="Calibri"/>
                <a:cs typeface="Calibri"/>
              </a:rPr>
              <a:t>the</a:t>
            </a:r>
            <a:r>
              <a:rPr sz="2300" spc="215" dirty="0">
                <a:solidFill>
                  <a:srgbClr val="2A9966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FA360"/>
                </a:solidFill>
                <a:latin typeface="Calibri"/>
                <a:cs typeface="Calibri"/>
              </a:rPr>
              <a:t>value</a:t>
            </a:r>
            <a:r>
              <a:rPr sz="2300" spc="165" dirty="0">
                <a:solidFill>
                  <a:srgbClr val="1FA360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69A52"/>
                </a:solidFill>
                <a:latin typeface="Calibri"/>
                <a:cs typeface="Calibri"/>
              </a:rPr>
              <a:t>of</a:t>
            </a:r>
            <a:r>
              <a:rPr sz="2300" spc="110" dirty="0">
                <a:solidFill>
                  <a:srgbClr val="269A52"/>
                </a:solidFill>
                <a:latin typeface="Calibri"/>
                <a:cs typeface="Calibri"/>
              </a:rPr>
              <a:t> </a:t>
            </a:r>
            <a:r>
              <a:rPr sz="2300" i="1" dirty="0">
                <a:solidFill>
                  <a:srgbClr val="0C9E57"/>
                </a:solidFill>
                <a:latin typeface="Calibri"/>
                <a:cs typeface="Calibri"/>
              </a:rPr>
              <a:t>Madhuravijayam</a:t>
            </a:r>
            <a:r>
              <a:rPr sz="2300" i="1" spc="-10" dirty="0">
                <a:solidFill>
                  <a:srgbClr val="0C9E57"/>
                </a:solidFill>
                <a:latin typeface="Calibri"/>
                <a:cs typeface="Calibri"/>
              </a:rPr>
              <a:t> </a:t>
            </a:r>
            <a:r>
              <a:rPr sz="2300" i="1" dirty="0">
                <a:solidFill>
                  <a:srgbClr val="1D9C5E"/>
                </a:solidFill>
                <a:latin typeface="Calibri"/>
                <a:cs typeface="Calibri"/>
              </a:rPr>
              <a:t>as</a:t>
            </a:r>
            <a:r>
              <a:rPr sz="2300" i="1" spc="190" dirty="0">
                <a:solidFill>
                  <a:srgbClr val="1D9C5E"/>
                </a:solidFill>
                <a:latin typeface="Calibri"/>
                <a:cs typeface="Calibri"/>
              </a:rPr>
              <a:t> </a:t>
            </a:r>
            <a:r>
              <a:rPr sz="2300" i="1" dirty="0">
                <a:solidFill>
                  <a:srgbClr val="219E4D"/>
                </a:solidFill>
                <a:latin typeface="Calibri"/>
                <a:cs typeface="Calibri"/>
              </a:rPr>
              <a:t>a</a:t>
            </a:r>
            <a:r>
              <a:rPr sz="2300" i="1" spc="125" dirty="0">
                <a:solidFill>
                  <a:srgbClr val="219E4D"/>
                </a:solidFill>
                <a:latin typeface="Calibri"/>
                <a:cs typeface="Calibri"/>
              </a:rPr>
              <a:t> </a:t>
            </a:r>
            <a:r>
              <a:rPr sz="2300" i="1" dirty="0">
                <a:solidFill>
                  <a:srgbClr val="13AC5D"/>
                </a:solidFill>
                <a:latin typeface="Calibri"/>
                <a:cs typeface="Calibri"/>
              </a:rPr>
              <a:t>first</a:t>
            </a:r>
            <a:r>
              <a:rPr sz="2300" i="1" spc="370" dirty="0">
                <a:solidFill>
                  <a:srgbClr val="13AC5D"/>
                </a:solidFill>
                <a:latin typeface="Calibri"/>
                <a:cs typeface="Calibri"/>
              </a:rPr>
              <a:t> </a:t>
            </a:r>
            <a:r>
              <a:rPr sz="2300" i="1" spc="-10" dirty="0">
                <a:solidFill>
                  <a:srgbClr val="13A056"/>
                </a:solidFill>
                <a:latin typeface="Calibri"/>
                <a:cs typeface="Calibri"/>
              </a:rPr>
              <a:t>person, </a:t>
            </a:r>
            <a:r>
              <a:rPr sz="2300" i="1" dirty="0">
                <a:solidFill>
                  <a:srgbClr val="239C5E"/>
                </a:solidFill>
                <a:latin typeface="Calibri"/>
                <a:cs typeface="Calibri"/>
              </a:rPr>
              <a:t>contemporary</a:t>
            </a:r>
            <a:r>
              <a:rPr sz="2300" i="1" spc="275" dirty="0">
                <a:solidFill>
                  <a:srgbClr val="239C5E"/>
                </a:solidFill>
                <a:latin typeface="Calibri"/>
                <a:cs typeface="Calibri"/>
              </a:rPr>
              <a:t> </a:t>
            </a:r>
            <a:r>
              <a:rPr sz="2300" i="1" dirty="0">
                <a:solidFill>
                  <a:srgbClr val="18A557"/>
                </a:solidFill>
                <a:latin typeface="Calibri"/>
                <a:cs typeface="Calibri"/>
              </a:rPr>
              <a:t>historical</a:t>
            </a:r>
            <a:r>
              <a:rPr sz="2300" i="1" spc="250" dirty="0">
                <a:solidFill>
                  <a:srgbClr val="18A557"/>
                </a:solidFill>
                <a:latin typeface="Calibri"/>
                <a:cs typeface="Calibri"/>
              </a:rPr>
              <a:t> </a:t>
            </a:r>
            <a:r>
              <a:rPr sz="2300" i="1" dirty="0">
                <a:solidFill>
                  <a:srgbClr val="059A52"/>
                </a:solidFill>
                <a:latin typeface="Calibri"/>
                <a:cs typeface="Calibri"/>
              </a:rPr>
              <a:t>record</a:t>
            </a:r>
            <a:r>
              <a:rPr sz="2300" i="1" spc="295" dirty="0">
                <a:solidFill>
                  <a:srgbClr val="059A52"/>
                </a:solidFill>
                <a:latin typeface="Calibri"/>
                <a:cs typeface="Calibri"/>
              </a:rPr>
              <a:t> </a:t>
            </a:r>
            <a:r>
              <a:rPr sz="2300" i="1" dirty="0">
                <a:solidFill>
                  <a:srgbClr val="389364"/>
                </a:solidFill>
                <a:latin typeface="Calibri"/>
                <a:cs typeface="Calibri"/>
              </a:rPr>
              <a:t>is</a:t>
            </a:r>
            <a:r>
              <a:rPr sz="2300" i="1" spc="105" dirty="0">
                <a:solidFill>
                  <a:srgbClr val="389364"/>
                </a:solidFill>
                <a:latin typeface="Calibri"/>
                <a:cs typeface="Calibri"/>
              </a:rPr>
              <a:t> </a:t>
            </a:r>
            <a:r>
              <a:rPr sz="2300" i="1" dirty="0">
                <a:solidFill>
                  <a:srgbClr val="3D905E"/>
                </a:solidFill>
                <a:latin typeface="Calibri"/>
                <a:cs typeface="Calibri"/>
              </a:rPr>
              <a:t>inestimable.</a:t>
            </a:r>
            <a:r>
              <a:rPr sz="2300" i="1" spc="409" dirty="0">
                <a:solidFill>
                  <a:srgbClr val="3D905E"/>
                </a:solidFill>
                <a:latin typeface="Calibri"/>
                <a:cs typeface="Calibri"/>
              </a:rPr>
              <a:t> </a:t>
            </a:r>
            <a:r>
              <a:rPr sz="2300" i="1" dirty="0">
                <a:solidFill>
                  <a:srgbClr val="389067"/>
                </a:solidFill>
                <a:latin typeface="Calibri"/>
                <a:cs typeface="Calibri"/>
              </a:rPr>
              <a:t>Thus,</a:t>
            </a:r>
            <a:r>
              <a:rPr sz="2300" i="1" spc="180" dirty="0">
                <a:solidFill>
                  <a:srgbClr val="389067"/>
                </a:solidFill>
                <a:latin typeface="Calibri"/>
                <a:cs typeface="Calibri"/>
              </a:rPr>
              <a:t> </a:t>
            </a:r>
            <a:r>
              <a:rPr sz="2300" i="1" dirty="0">
                <a:solidFill>
                  <a:srgbClr val="289E67"/>
                </a:solidFill>
                <a:latin typeface="Calibri"/>
                <a:cs typeface="Calibri"/>
              </a:rPr>
              <a:t>at</a:t>
            </a:r>
            <a:r>
              <a:rPr sz="2300" i="1" spc="140" dirty="0">
                <a:solidFill>
                  <a:srgbClr val="289E67"/>
                </a:solidFill>
                <a:latin typeface="Calibri"/>
                <a:cs typeface="Calibri"/>
              </a:rPr>
              <a:t> </a:t>
            </a:r>
            <a:r>
              <a:rPr sz="2300" i="1" spc="-20" dirty="0">
                <a:solidFill>
                  <a:srgbClr val="18A757"/>
                </a:solidFill>
                <a:latin typeface="Calibri"/>
                <a:cs typeface="Calibri"/>
              </a:rPr>
              <a:t>this </a:t>
            </a:r>
            <a:r>
              <a:rPr sz="2300" i="1" dirty="0">
                <a:solidFill>
                  <a:srgbClr val="13A152"/>
                </a:solidFill>
                <a:latin typeface="Calibri"/>
                <a:cs typeface="Calibri"/>
              </a:rPr>
              <a:t>point,</a:t>
            </a:r>
            <a:r>
              <a:rPr sz="2300" i="1" spc="200" dirty="0">
                <a:solidFill>
                  <a:srgbClr val="13A152"/>
                </a:solidFill>
                <a:latin typeface="Calibri"/>
                <a:cs typeface="Calibri"/>
              </a:rPr>
              <a:t> </a:t>
            </a:r>
            <a:r>
              <a:rPr sz="2300" i="1" dirty="0">
                <a:solidFill>
                  <a:srgbClr val="2B955B"/>
                </a:solidFill>
                <a:latin typeface="Calibri"/>
                <a:cs typeface="Calibri"/>
              </a:rPr>
              <a:t>it</a:t>
            </a:r>
            <a:r>
              <a:rPr sz="2300" i="1" spc="95" dirty="0">
                <a:solidFill>
                  <a:srgbClr val="2B955B"/>
                </a:solidFill>
                <a:latin typeface="Calibri"/>
                <a:cs typeface="Calibri"/>
              </a:rPr>
              <a:t> </a:t>
            </a:r>
            <a:r>
              <a:rPr sz="2300" i="1" dirty="0">
                <a:solidFill>
                  <a:srgbClr val="289A59"/>
                </a:solidFill>
                <a:latin typeface="Calibri"/>
                <a:cs typeface="Calibri"/>
              </a:rPr>
              <a:t>is</a:t>
            </a:r>
            <a:r>
              <a:rPr sz="2300" i="1" spc="85" dirty="0">
                <a:solidFill>
                  <a:srgbClr val="289A59"/>
                </a:solidFill>
                <a:latin typeface="Calibri"/>
                <a:cs typeface="Calibri"/>
              </a:rPr>
              <a:t> </a:t>
            </a:r>
            <a:r>
              <a:rPr sz="2300" i="1" dirty="0">
                <a:solidFill>
                  <a:srgbClr val="349760"/>
                </a:solidFill>
                <a:latin typeface="Calibri"/>
                <a:cs typeface="Calibri"/>
              </a:rPr>
              <a:t>important</a:t>
            </a:r>
            <a:r>
              <a:rPr sz="2300" i="1" spc="280" dirty="0">
                <a:solidFill>
                  <a:srgbClr val="349760"/>
                </a:solidFill>
                <a:latin typeface="Calibri"/>
                <a:cs typeface="Calibri"/>
              </a:rPr>
              <a:t> </a:t>
            </a:r>
            <a:r>
              <a:rPr sz="2300" i="1" dirty="0">
                <a:solidFill>
                  <a:srgbClr val="23A359"/>
                </a:solidFill>
                <a:latin typeface="Calibri"/>
                <a:cs typeface="Calibri"/>
              </a:rPr>
              <a:t>to</a:t>
            </a:r>
            <a:r>
              <a:rPr sz="2300" i="1" spc="80" dirty="0">
                <a:solidFill>
                  <a:srgbClr val="23A359"/>
                </a:solidFill>
                <a:latin typeface="Calibri"/>
                <a:cs typeface="Calibri"/>
              </a:rPr>
              <a:t> </a:t>
            </a:r>
            <a:r>
              <a:rPr sz="2300" i="1" dirty="0">
                <a:solidFill>
                  <a:srgbClr val="0EA557"/>
                </a:solidFill>
                <a:latin typeface="Calibri"/>
                <a:cs typeface="Calibri"/>
              </a:rPr>
              <a:t>take</a:t>
            </a:r>
            <a:r>
              <a:rPr sz="2300" i="1" spc="110" dirty="0">
                <a:solidFill>
                  <a:srgbClr val="0EA557"/>
                </a:solidFill>
                <a:latin typeface="Calibri"/>
                <a:cs typeface="Calibri"/>
              </a:rPr>
              <a:t> </a:t>
            </a:r>
            <a:r>
              <a:rPr sz="2300" i="1" dirty="0">
                <a:solidFill>
                  <a:srgbClr val="0F9E4B"/>
                </a:solidFill>
                <a:latin typeface="Calibri"/>
                <a:cs typeface="Calibri"/>
              </a:rPr>
              <a:t>a</a:t>
            </a:r>
            <a:r>
              <a:rPr sz="2300" i="1" spc="45" dirty="0">
                <a:solidFill>
                  <a:srgbClr val="0F9E4B"/>
                </a:solidFill>
                <a:latin typeface="Calibri"/>
                <a:cs typeface="Calibri"/>
              </a:rPr>
              <a:t> </a:t>
            </a:r>
            <a:r>
              <a:rPr sz="2300" i="1" dirty="0">
                <a:solidFill>
                  <a:srgbClr val="1D9E4B"/>
                </a:solidFill>
                <a:latin typeface="Calibri"/>
                <a:cs typeface="Calibri"/>
              </a:rPr>
              <a:t>deeper</a:t>
            </a:r>
            <a:r>
              <a:rPr sz="2300" i="1" spc="125" dirty="0">
                <a:solidFill>
                  <a:srgbClr val="1D9E4B"/>
                </a:solidFill>
                <a:latin typeface="Calibri"/>
                <a:cs typeface="Calibri"/>
              </a:rPr>
              <a:t> </a:t>
            </a:r>
            <a:r>
              <a:rPr sz="2300" i="1" dirty="0">
                <a:solidFill>
                  <a:srgbClr val="268E5B"/>
                </a:solidFill>
                <a:latin typeface="Calibri"/>
                <a:cs typeface="Calibri"/>
              </a:rPr>
              <a:t>look</a:t>
            </a:r>
            <a:r>
              <a:rPr sz="2300" i="1" spc="170" dirty="0">
                <a:solidFill>
                  <a:srgbClr val="268E5B"/>
                </a:solidFill>
                <a:latin typeface="Calibri"/>
                <a:cs typeface="Calibri"/>
              </a:rPr>
              <a:t> </a:t>
            </a:r>
            <a:r>
              <a:rPr sz="2300" i="1" dirty="0">
                <a:solidFill>
                  <a:srgbClr val="15A359"/>
                </a:solidFill>
                <a:latin typeface="Calibri"/>
                <a:cs typeface="Calibri"/>
              </a:rPr>
              <a:t>at</a:t>
            </a:r>
            <a:r>
              <a:rPr sz="2300" i="1" spc="114" dirty="0">
                <a:solidFill>
                  <a:srgbClr val="15A359"/>
                </a:solidFill>
                <a:latin typeface="Calibri"/>
                <a:cs typeface="Calibri"/>
              </a:rPr>
              <a:t> </a:t>
            </a:r>
            <a:r>
              <a:rPr sz="2300" i="1" dirty="0">
                <a:solidFill>
                  <a:srgbClr val="0CA54F"/>
                </a:solidFill>
                <a:latin typeface="Calibri"/>
                <a:cs typeface="Calibri"/>
              </a:rPr>
              <a:t>the</a:t>
            </a:r>
            <a:r>
              <a:rPr sz="2300" i="1" spc="105" dirty="0">
                <a:solidFill>
                  <a:srgbClr val="0CA54F"/>
                </a:solidFill>
                <a:latin typeface="Calibri"/>
                <a:cs typeface="Calibri"/>
              </a:rPr>
              <a:t> </a:t>
            </a:r>
            <a:r>
              <a:rPr sz="2300" i="1" dirty="0">
                <a:solidFill>
                  <a:srgbClr val="1D9C57"/>
                </a:solidFill>
                <a:latin typeface="Calibri"/>
                <a:cs typeface="Calibri"/>
              </a:rPr>
              <a:t>context</a:t>
            </a:r>
            <a:r>
              <a:rPr sz="2300" i="1" spc="215" dirty="0">
                <a:solidFill>
                  <a:srgbClr val="1D9C57"/>
                </a:solidFill>
                <a:latin typeface="Calibri"/>
                <a:cs typeface="Calibri"/>
              </a:rPr>
              <a:t> </a:t>
            </a:r>
            <a:r>
              <a:rPr sz="2300" i="1" spc="-25" dirty="0">
                <a:solidFill>
                  <a:srgbClr val="289C60"/>
                </a:solidFill>
                <a:latin typeface="Calibri"/>
                <a:cs typeface="Calibri"/>
              </a:rPr>
              <a:t>of </a:t>
            </a:r>
            <a:r>
              <a:rPr sz="2300" i="1" spc="-10" dirty="0">
                <a:solidFill>
                  <a:srgbClr val="1A9E4F"/>
                </a:solidFill>
                <a:latin typeface="Calibri"/>
                <a:cs typeface="Calibri"/>
              </a:rPr>
              <a:t>Madhuravijayam.</a:t>
            </a:r>
            <a:endParaRPr sz="23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4974" y="128240"/>
            <a:ext cx="6674050" cy="961540"/>
          </a:xfrm>
          <a:prstGeom prst="rect">
            <a:avLst/>
          </a:prstGeom>
        </p:spPr>
        <p:txBody>
          <a:bodyPr vert="horz" wrap="square" lIns="0" tIns="327401" rIns="0" bIns="0" rtlCol="0">
            <a:spAutoFit/>
          </a:bodyPr>
          <a:lstStyle/>
          <a:p>
            <a:pPr marL="1310640">
              <a:lnSpc>
                <a:spcPct val="100000"/>
              </a:lnSpc>
              <a:spcBef>
                <a:spcPts val="135"/>
              </a:spcBef>
            </a:pPr>
            <a:r>
              <a:rPr sz="4100" b="1" spc="-65" dirty="0" err="1">
                <a:solidFill>
                  <a:srgbClr val="C40103"/>
                </a:solidFill>
                <a:latin typeface="Calibri"/>
                <a:cs typeface="Calibri"/>
              </a:rPr>
              <a:t>Madhuravijayam</a:t>
            </a:r>
            <a:endParaRPr sz="4100" b="1" spc="-65" dirty="0">
              <a:solidFill>
                <a:srgbClr val="C40103"/>
              </a:solidFill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7200" y="1295400"/>
            <a:ext cx="8012430" cy="47083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1155" marR="407034" indent="-339090">
              <a:lnSpc>
                <a:spcPct val="99800"/>
              </a:lnSpc>
              <a:spcBef>
                <a:spcPts val="95"/>
              </a:spcBef>
              <a:buChar char="•"/>
              <a:tabLst>
                <a:tab pos="351155" algn="l"/>
                <a:tab pos="354965" algn="l"/>
              </a:tabLst>
            </a:pPr>
            <a:r>
              <a:rPr sz="2400" dirty="0">
                <a:solidFill>
                  <a:srgbClr val="00B34F"/>
                </a:solidFill>
                <a:latin typeface="Arial"/>
                <a:cs typeface="Arial"/>
              </a:rPr>
              <a:t>	</a:t>
            </a:r>
            <a:r>
              <a:rPr sz="2400" spc="-12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Madhuravij”ayam</a:t>
            </a:r>
            <a:r>
              <a:rPr sz="2400" spc="-114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00" spc="-9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narrates</a:t>
            </a:r>
            <a:r>
              <a:rPr sz="2400" spc="2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00" spc="-8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the</a:t>
            </a:r>
            <a:r>
              <a:rPr sz="2400" spc="-14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00" spc="-7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actual</a:t>
            </a:r>
            <a:r>
              <a:rPr sz="2400" spc="2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00" spc="-16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reason</a:t>
            </a:r>
            <a:r>
              <a:rPr sz="2400" spc="-3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Kampana </a:t>
            </a:r>
            <a:r>
              <a:rPr sz="2400" spc="-15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launched</a:t>
            </a:r>
            <a:r>
              <a:rPr sz="2400" spc="-2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00" spc="-5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the</a:t>
            </a:r>
            <a:r>
              <a:rPr sz="2400" spc="-17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00" spc="-12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campaign</a:t>
            </a:r>
            <a:r>
              <a:rPr sz="2400" spc="3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to</a:t>
            </a:r>
            <a:r>
              <a:rPr sz="2400" spc="-16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00" spc="-18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end</a:t>
            </a:r>
            <a:r>
              <a:rPr sz="2400" spc="1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00" spc="-8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the</a:t>
            </a:r>
            <a:r>
              <a:rPr sz="2400" spc="-27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00" spc="-10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Sultanate</a:t>
            </a:r>
            <a:r>
              <a:rPr sz="2400" spc="-1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at</a:t>
            </a:r>
            <a:r>
              <a:rPr sz="2400" spc="-8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00" spc="-5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Madurai:</a:t>
            </a:r>
            <a:r>
              <a:rPr sz="2400" spc="4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a </a:t>
            </a:r>
            <a:r>
              <a:rPr sz="2350" spc="-12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lady,</a:t>
            </a:r>
            <a:r>
              <a:rPr sz="2350" spc="-3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350" spc="-6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a</a:t>
            </a:r>
            <a:r>
              <a:rPr sz="2350" spc="-19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350" spc="-7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citizen</a:t>
            </a:r>
            <a:r>
              <a:rPr sz="2350" spc="-5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35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of</a:t>
            </a:r>
            <a:r>
              <a:rPr sz="2350" spc="-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350" spc="-4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Madura</a:t>
            </a:r>
            <a:r>
              <a:rPr sz="2350" spc="-6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350" spc="-12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meets</a:t>
            </a:r>
            <a:r>
              <a:rPr sz="2350" spc="-3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350" spc="-14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Kampana</a:t>
            </a:r>
            <a:r>
              <a:rPr sz="2350" spc="3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35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with</a:t>
            </a:r>
            <a:r>
              <a:rPr sz="2350" spc="-14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350" spc="-7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an</a:t>
            </a:r>
            <a:r>
              <a:rPr sz="2350" spc="-10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350" spc="-1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urgent </a:t>
            </a:r>
            <a:r>
              <a:rPr sz="2450" spc="-7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grievance.</a:t>
            </a:r>
            <a:endParaRPr sz="2450" dirty="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pPr marL="337820" marR="304165" indent="-325755">
              <a:lnSpc>
                <a:spcPts val="2880"/>
              </a:lnSpc>
              <a:spcBef>
                <a:spcPts val="690"/>
              </a:spcBef>
              <a:buClr>
                <a:srgbClr val="05B150"/>
              </a:buClr>
              <a:buChar char="•"/>
              <a:tabLst>
                <a:tab pos="351790" algn="l"/>
              </a:tabLst>
            </a:pPr>
            <a:r>
              <a:rPr sz="2400" spc="-254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She</a:t>
            </a:r>
            <a:r>
              <a:rPr sz="2400" spc="-10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00" spc="-14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appeals</a:t>
            </a:r>
            <a:r>
              <a:rPr sz="2400" spc="9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to</a:t>
            </a:r>
            <a:r>
              <a:rPr sz="2400" spc="-6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00" spc="-18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Kampana</a:t>
            </a:r>
            <a:r>
              <a:rPr sz="2400" spc="4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to</a:t>
            </a:r>
            <a:r>
              <a:rPr sz="2400" spc="-204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00" spc="-19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save</a:t>
            </a:r>
            <a:r>
              <a:rPr sz="2400" spc="-4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00" spc="-8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the</a:t>
            </a:r>
            <a:r>
              <a:rPr sz="2400" spc="-19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00" spc="-16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Tamil</a:t>
            </a:r>
            <a:r>
              <a:rPr sz="2400" spc="-2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00" spc="-11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country</a:t>
            </a:r>
            <a:r>
              <a:rPr sz="2400" spc="-19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from</a:t>
            </a:r>
            <a:r>
              <a:rPr sz="2400" spc="3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the 	</a:t>
            </a:r>
            <a:r>
              <a:rPr sz="2450" spc="-6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horrific</a:t>
            </a:r>
            <a:r>
              <a:rPr sz="2450" spc="-10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50" spc="-11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tyranny</a:t>
            </a:r>
            <a:r>
              <a:rPr sz="2450" spc="3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5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of</a:t>
            </a:r>
            <a:r>
              <a:rPr sz="2450" spc="-7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50" spc="-10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the</a:t>
            </a:r>
            <a:r>
              <a:rPr sz="2450" spc="-21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50" spc="-22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Turushkas</a:t>
            </a:r>
            <a:r>
              <a:rPr sz="2450" spc="4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50" spc="-14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(derived</a:t>
            </a:r>
            <a:r>
              <a:rPr sz="2450" spc="-28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5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from</a:t>
            </a:r>
            <a:r>
              <a:rPr sz="2450" spc="-15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50" spc="-1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°Turks,° 	</a:t>
            </a:r>
            <a:r>
              <a:rPr sz="2450" spc="-114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denoting</a:t>
            </a:r>
            <a:r>
              <a:rPr sz="2450" spc="-3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50" spc="-7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Muhammadans).</a:t>
            </a:r>
            <a:endParaRPr sz="2450" dirty="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pPr marL="337820" marR="510540" indent="-325120">
              <a:lnSpc>
                <a:spcPts val="2880"/>
              </a:lnSpc>
              <a:spcBef>
                <a:spcPts val="570"/>
              </a:spcBef>
              <a:buClr>
                <a:srgbClr val="01AF50"/>
              </a:buClr>
              <a:buChar char="•"/>
              <a:tabLst>
                <a:tab pos="342265" algn="l"/>
              </a:tabLst>
            </a:pPr>
            <a:r>
              <a:rPr sz="2400" spc="-254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She</a:t>
            </a:r>
            <a:r>
              <a:rPr sz="2400" spc="-7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00" spc="-11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implores</a:t>
            </a:r>
            <a:r>
              <a:rPr sz="2400" spc="2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00" spc="-8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the</a:t>
            </a:r>
            <a:r>
              <a:rPr sz="2400" spc="-12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00" spc="-114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king</a:t>
            </a:r>
            <a:r>
              <a:rPr sz="2400" spc="-5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of</a:t>
            </a:r>
            <a:r>
              <a:rPr sz="2400" spc="-5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00" spc="-7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the</a:t>
            </a:r>
            <a:r>
              <a:rPr sz="2400" spc="-114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00" spc="-7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urgent</a:t>
            </a:r>
            <a:r>
              <a:rPr sz="2400" spc="4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00" spc="-19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need</a:t>
            </a:r>
            <a:r>
              <a:rPr sz="2400" spc="-1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to</a:t>
            </a:r>
            <a:r>
              <a:rPr sz="2400" spc="-204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00" spc="-19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save</a:t>
            </a:r>
            <a:r>
              <a:rPr sz="2400" spc="-4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00" spc="-8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the</a:t>
            </a:r>
            <a:r>
              <a:rPr sz="2400" spc="-19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00" spc="-6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Tamil 	</a:t>
            </a:r>
            <a:r>
              <a:rPr sz="2400" spc="-90" dirty="0" smtClean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country</a:t>
            </a:r>
            <a:r>
              <a:rPr lang="en-GB" sz="2400" spc="-90" dirty="0" smtClean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-</a:t>
            </a:r>
            <a:r>
              <a:rPr sz="2400" spc="-75" dirty="0" smtClean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urgent</a:t>
            </a:r>
            <a:r>
              <a:rPr sz="2400" spc="-7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,</a:t>
            </a:r>
            <a:r>
              <a:rPr sz="2400" spc="-15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00" spc="-204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because</a:t>
            </a:r>
            <a:r>
              <a:rPr sz="2400" spc="-2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00" spc="-20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any</a:t>
            </a:r>
            <a:r>
              <a:rPr sz="2400" spc="1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00" spc="-11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delay</a:t>
            </a:r>
            <a:r>
              <a:rPr sz="2400" spc="4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00" spc="-10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would</a:t>
            </a:r>
            <a:r>
              <a:rPr sz="2400" spc="-1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completely 	</a:t>
            </a:r>
            <a:r>
              <a:rPr sz="2450" spc="-13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extinguish</a:t>
            </a:r>
            <a:r>
              <a:rPr sz="2450" spc="-2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50" spc="-12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whatever</a:t>
            </a:r>
            <a:r>
              <a:rPr sz="2450" spc="9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50" spc="-18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is</a:t>
            </a:r>
            <a:r>
              <a:rPr sz="2450" spc="-12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50" spc="-7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worth</a:t>
            </a:r>
            <a:r>
              <a:rPr sz="2450" spc="-9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50" spc="-1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saving.</a:t>
            </a:r>
            <a:endParaRPr sz="2450" dirty="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pPr marL="338455" marR="5080" indent="-326390">
              <a:lnSpc>
                <a:spcPts val="2880"/>
              </a:lnSpc>
              <a:spcBef>
                <a:spcPts val="570"/>
              </a:spcBef>
              <a:buClr>
                <a:srgbClr val="00AF4F"/>
              </a:buClr>
              <a:buChar char="•"/>
              <a:tabLst>
                <a:tab pos="350520" algn="l"/>
              </a:tabLst>
            </a:pPr>
            <a:r>
              <a:rPr sz="2450" spc="-22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The</a:t>
            </a:r>
            <a:r>
              <a:rPr sz="2450" spc="-4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50" spc="-13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lady's</a:t>
            </a:r>
            <a:r>
              <a:rPr sz="245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50" spc="-11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heart-</a:t>
            </a:r>
            <a:r>
              <a:rPr sz="2450" spc="-12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wrenching</a:t>
            </a:r>
            <a:r>
              <a:rPr sz="2450" spc="-16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50" spc="-5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entreatyforms</a:t>
            </a:r>
            <a:r>
              <a:rPr sz="2450" spc="19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50" spc="-10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the</a:t>
            </a:r>
            <a:r>
              <a:rPr sz="2450" spc="-10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50" spc="-8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transition</a:t>
            </a:r>
            <a:r>
              <a:rPr sz="2450" spc="-33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50" spc="-2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from 	</a:t>
            </a:r>
            <a:r>
              <a:rPr sz="2450" spc="-8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the</a:t>
            </a:r>
            <a:r>
              <a:rPr sz="2450" spc="-20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50" spc="-7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7th</a:t>
            </a:r>
            <a:r>
              <a:rPr sz="2450" spc="-10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50" spc="-13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canto</a:t>
            </a:r>
            <a:r>
              <a:rPr sz="2450" spc="-3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50" spc="-5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to</a:t>
            </a:r>
            <a:r>
              <a:rPr sz="2450" spc="-12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50" spc="-10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the</a:t>
            </a:r>
            <a:r>
              <a:rPr sz="2450" spc="-229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50" spc="-2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8th</a:t>
            </a:r>
            <a:r>
              <a:rPr sz="2450" spc="-4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50" spc="-114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in</a:t>
            </a:r>
            <a:r>
              <a:rPr sz="2450" spc="-6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50" spc="-10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the</a:t>
            </a:r>
            <a:r>
              <a:rPr sz="2450" spc="-17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50" spc="-15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epic</a:t>
            </a:r>
            <a:r>
              <a:rPr sz="2450" spc="-4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450" spc="-1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poem.</a:t>
            </a:r>
            <a:endParaRPr sz="2450" dirty="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8211" y="15577"/>
            <a:ext cx="8411845" cy="6822440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65760" marR="261620" indent="-353695">
              <a:lnSpc>
                <a:spcPct val="101200"/>
              </a:lnSpc>
              <a:spcBef>
                <a:spcPts val="60"/>
              </a:spcBef>
              <a:buChar char="•"/>
              <a:tabLst>
                <a:tab pos="365760" algn="l"/>
                <a:tab pos="372745" algn="l"/>
              </a:tabLst>
            </a:pPr>
            <a:r>
              <a:rPr sz="2350" dirty="0">
                <a:solidFill>
                  <a:srgbClr val="00AC49"/>
                </a:solidFill>
                <a:latin typeface="Calibri"/>
                <a:cs typeface="Calibri"/>
              </a:rPr>
              <a:t>	</a:t>
            </a:r>
            <a:r>
              <a:rPr sz="2350" dirty="0">
                <a:solidFill>
                  <a:srgbClr val="2F8E62"/>
                </a:solidFill>
                <a:latin typeface="Calibri"/>
                <a:cs typeface="Calibri"/>
              </a:rPr>
              <a:t>It</a:t>
            </a:r>
            <a:r>
              <a:rPr sz="2350" spc="-10" dirty="0">
                <a:solidFill>
                  <a:srgbClr val="2F8E62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AA157"/>
                </a:solidFill>
                <a:latin typeface="Calibri"/>
                <a:cs typeface="Calibri"/>
              </a:rPr>
              <a:t>passed</a:t>
            </a:r>
            <a:r>
              <a:rPr sz="2350" spc="80" dirty="0">
                <a:solidFill>
                  <a:srgbClr val="1AA157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6A854"/>
                </a:solidFill>
                <a:latin typeface="Calibri"/>
                <a:cs typeface="Calibri"/>
              </a:rPr>
              <a:t>through</a:t>
            </a:r>
            <a:r>
              <a:rPr sz="2350" spc="90" dirty="0">
                <a:solidFill>
                  <a:srgbClr val="16A854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6995D"/>
                </a:solidFill>
                <a:latin typeface="Calibri"/>
                <a:cs typeface="Calibri"/>
              </a:rPr>
              <a:t>two</a:t>
            </a:r>
            <a:r>
              <a:rPr sz="2350" spc="-5" dirty="0">
                <a:solidFill>
                  <a:srgbClr val="26995D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F9C57"/>
                </a:solidFill>
                <a:latin typeface="Calibri"/>
                <a:cs typeface="Calibri"/>
              </a:rPr>
              <a:t>periods</a:t>
            </a:r>
            <a:r>
              <a:rPr sz="2350" spc="95" dirty="0">
                <a:solidFill>
                  <a:srgbClr val="1F9C57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19A57"/>
                </a:solidFill>
                <a:latin typeface="Calibri"/>
                <a:cs typeface="Calibri"/>
              </a:rPr>
              <a:t>of</a:t>
            </a:r>
            <a:r>
              <a:rPr sz="2350" spc="-20" dirty="0">
                <a:solidFill>
                  <a:srgbClr val="219A57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46896B"/>
                </a:solidFill>
                <a:latin typeface="Calibri"/>
                <a:cs typeface="Calibri"/>
              </a:rPr>
              <a:t>imperial</a:t>
            </a:r>
            <a:r>
              <a:rPr sz="2350" spc="85" dirty="0">
                <a:solidFill>
                  <a:srgbClr val="46896B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1A05D"/>
                </a:solidFill>
                <a:latin typeface="Calibri"/>
                <a:cs typeface="Calibri"/>
              </a:rPr>
              <a:t>dominance,</a:t>
            </a:r>
            <a:r>
              <a:rPr sz="2350" spc="170" dirty="0">
                <a:solidFill>
                  <a:srgbClr val="21A05D"/>
                </a:solidFill>
                <a:latin typeface="Calibri"/>
                <a:cs typeface="Calibri"/>
              </a:rPr>
              <a:t> </a:t>
            </a:r>
            <a:r>
              <a:rPr sz="2350" spc="-10" dirty="0">
                <a:solidFill>
                  <a:srgbClr val="1FA15B"/>
                </a:solidFill>
                <a:latin typeface="Calibri"/>
                <a:cs typeface="Calibri"/>
              </a:rPr>
              <a:t>between </a:t>
            </a:r>
            <a:r>
              <a:rPr sz="2400" dirty="0">
                <a:solidFill>
                  <a:srgbClr val="2A9A64"/>
                </a:solidFill>
                <a:latin typeface="Calibri"/>
                <a:cs typeface="Calibri"/>
              </a:rPr>
              <a:t>the</a:t>
            </a:r>
            <a:r>
              <a:rPr sz="2400" spc="-35" dirty="0">
                <a:solidFill>
                  <a:srgbClr val="2A9A64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A955E"/>
                </a:solidFill>
                <a:latin typeface="Calibri"/>
                <a:cs typeface="Calibri"/>
              </a:rPr>
              <a:t>6th</a:t>
            </a:r>
            <a:r>
              <a:rPr sz="2400" spc="-55" dirty="0">
                <a:solidFill>
                  <a:srgbClr val="2A955E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A9356"/>
                </a:solidFill>
                <a:latin typeface="Calibri"/>
                <a:cs typeface="Calibri"/>
              </a:rPr>
              <a:t>and</a:t>
            </a:r>
            <a:r>
              <a:rPr sz="2400" spc="-25" dirty="0">
                <a:solidFill>
                  <a:srgbClr val="2A9356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8A54F"/>
                </a:solidFill>
                <a:latin typeface="Calibri"/>
                <a:cs typeface="Calibri"/>
              </a:rPr>
              <a:t>10th</a:t>
            </a:r>
            <a:r>
              <a:rPr sz="2400" spc="-30" dirty="0">
                <a:solidFill>
                  <a:srgbClr val="18A54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2AA35B"/>
                </a:solidFill>
                <a:latin typeface="Calibri"/>
                <a:cs typeface="Calibri"/>
              </a:rPr>
              <a:t>centuries</a:t>
            </a:r>
            <a:r>
              <a:rPr sz="2400" spc="5" dirty="0">
                <a:solidFill>
                  <a:srgbClr val="2AA35B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D9E60"/>
                </a:solidFill>
                <a:latin typeface="Calibri"/>
                <a:cs typeface="Calibri"/>
              </a:rPr>
              <a:t>ce,</a:t>
            </a:r>
            <a:r>
              <a:rPr sz="2400" spc="-65" dirty="0">
                <a:solidFill>
                  <a:srgbClr val="2D9E6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A9754"/>
                </a:solidFill>
                <a:latin typeface="Calibri"/>
                <a:cs typeface="Calibri"/>
              </a:rPr>
              <a:t>and</a:t>
            </a:r>
            <a:r>
              <a:rPr sz="2400" spc="-60" dirty="0">
                <a:solidFill>
                  <a:srgbClr val="2A9754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A9C4F"/>
                </a:solidFill>
                <a:latin typeface="Calibri"/>
                <a:cs typeface="Calibri"/>
              </a:rPr>
              <a:t>under</a:t>
            </a:r>
            <a:r>
              <a:rPr sz="2400" spc="-45" dirty="0">
                <a:solidFill>
                  <a:srgbClr val="0A9C4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49C62"/>
                </a:solidFill>
                <a:latin typeface="Calibri"/>
                <a:cs typeface="Calibri"/>
              </a:rPr>
              <a:t>the</a:t>
            </a:r>
            <a:r>
              <a:rPr sz="2400" spc="-80" dirty="0">
                <a:solidFill>
                  <a:srgbClr val="249C62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369062"/>
                </a:solidFill>
                <a:latin typeface="Calibri"/>
                <a:cs typeface="Calibri"/>
              </a:rPr>
              <a:t>later</a:t>
            </a:r>
            <a:r>
              <a:rPr sz="2400" spc="-5" dirty="0">
                <a:solidFill>
                  <a:srgbClr val="369062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11A152"/>
                </a:solidFill>
                <a:latin typeface="Calibri"/>
                <a:cs typeface="Calibri"/>
              </a:rPr>
              <a:t>Pandyas, </a:t>
            </a:r>
            <a:r>
              <a:rPr sz="2400" spc="-10" dirty="0">
                <a:solidFill>
                  <a:srgbClr val="1CA15B"/>
                </a:solidFill>
                <a:latin typeface="Calibri"/>
                <a:cs typeface="Calibri"/>
              </a:rPr>
              <a:t>beginning</a:t>
            </a:r>
            <a:r>
              <a:rPr sz="2400" spc="160" dirty="0">
                <a:solidFill>
                  <a:srgbClr val="1CA15B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AAA50"/>
                </a:solidFill>
                <a:latin typeface="Calibri"/>
                <a:cs typeface="Calibri"/>
              </a:rPr>
              <a:t>with</a:t>
            </a:r>
            <a:r>
              <a:rPr sz="2400" spc="55" dirty="0">
                <a:solidFill>
                  <a:srgbClr val="0AAA5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8AA4D"/>
                </a:solidFill>
                <a:latin typeface="Calibri"/>
                <a:cs typeface="Calibri"/>
              </a:rPr>
              <a:t>Sundara</a:t>
            </a:r>
            <a:r>
              <a:rPr sz="2400" spc="-25" dirty="0">
                <a:solidFill>
                  <a:srgbClr val="08AA4D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8AC56"/>
                </a:solidFill>
                <a:latin typeface="Calibri"/>
                <a:cs typeface="Calibri"/>
              </a:rPr>
              <a:t>Pandya</a:t>
            </a:r>
            <a:r>
              <a:rPr sz="2400" spc="50" dirty="0">
                <a:solidFill>
                  <a:srgbClr val="08AC56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5A75D"/>
                </a:solidFill>
                <a:latin typeface="Calibri"/>
                <a:cs typeface="Calibri"/>
              </a:rPr>
              <a:t>I</a:t>
            </a:r>
            <a:r>
              <a:rPr sz="2400" spc="-45" dirty="0">
                <a:solidFill>
                  <a:srgbClr val="15A75D"/>
                </a:solidFill>
                <a:latin typeface="Calibri"/>
                <a:cs typeface="Calibri"/>
              </a:rPr>
              <a:t> </a:t>
            </a:r>
            <a:r>
              <a:rPr sz="2400" spc="-105" dirty="0">
                <a:solidFill>
                  <a:srgbClr val="0EA34F"/>
                </a:solidFill>
                <a:latin typeface="Calibri"/>
                <a:cs typeface="Calibri"/>
              </a:rPr>
              <a:t>(r.1216—</a:t>
            </a:r>
            <a:r>
              <a:rPr sz="2400" spc="-70" dirty="0">
                <a:solidFill>
                  <a:srgbClr val="0EA34F"/>
                </a:solidFill>
                <a:latin typeface="Calibri"/>
                <a:cs typeface="Calibri"/>
              </a:rPr>
              <a:t>1238),</a:t>
            </a:r>
            <a:r>
              <a:rPr sz="2400" spc="-15" dirty="0">
                <a:solidFill>
                  <a:srgbClr val="0EA34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69762"/>
                </a:solidFill>
                <a:latin typeface="Calibri"/>
                <a:cs typeface="Calibri"/>
              </a:rPr>
              <a:t>when</a:t>
            </a:r>
            <a:r>
              <a:rPr sz="2400" spc="110" dirty="0">
                <a:solidFill>
                  <a:srgbClr val="269762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18A756"/>
                </a:solidFill>
                <a:latin typeface="Calibri"/>
                <a:cs typeface="Calibri"/>
              </a:rPr>
              <a:t>they </a:t>
            </a:r>
            <a:r>
              <a:rPr sz="2350" dirty="0">
                <a:solidFill>
                  <a:srgbClr val="189E56"/>
                </a:solidFill>
                <a:latin typeface="Calibri"/>
                <a:cs typeface="Calibri"/>
              </a:rPr>
              <a:t>controlled</a:t>
            </a:r>
            <a:r>
              <a:rPr sz="2350" spc="75" dirty="0">
                <a:solidFill>
                  <a:srgbClr val="189E56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A9A60"/>
                </a:solidFill>
                <a:latin typeface="Calibri"/>
                <a:cs typeface="Calibri"/>
              </a:rPr>
              <a:t>much</a:t>
            </a:r>
            <a:r>
              <a:rPr sz="2350" spc="25" dirty="0">
                <a:solidFill>
                  <a:srgbClr val="2A9A60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4A05D"/>
                </a:solidFill>
                <a:latin typeface="Calibri"/>
                <a:cs typeface="Calibri"/>
              </a:rPr>
              <a:t>of</a:t>
            </a:r>
            <a:r>
              <a:rPr sz="2350" spc="-15" dirty="0">
                <a:solidFill>
                  <a:srgbClr val="24A05D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D9756"/>
                </a:solidFill>
                <a:latin typeface="Calibri"/>
                <a:cs typeface="Calibri"/>
              </a:rPr>
              <a:t>south</a:t>
            </a:r>
            <a:r>
              <a:rPr sz="2350" spc="100" dirty="0">
                <a:solidFill>
                  <a:srgbClr val="2D9756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89559"/>
                </a:solidFill>
                <a:latin typeface="Calibri"/>
                <a:cs typeface="Calibri"/>
              </a:rPr>
              <a:t>India</a:t>
            </a:r>
            <a:r>
              <a:rPr sz="2350" spc="25" dirty="0">
                <a:solidFill>
                  <a:srgbClr val="289559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CA556"/>
                </a:solidFill>
                <a:latin typeface="Calibri"/>
                <a:cs typeface="Calibri"/>
              </a:rPr>
              <a:t>before</a:t>
            </a:r>
            <a:r>
              <a:rPr sz="2350" spc="65" dirty="0">
                <a:solidFill>
                  <a:srgbClr val="1CA556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19354"/>
                </a:solidFill>
                <a:latin typeface="Calibri"/>
                <a:cs typeface="Calibri"/>
              </a:rPr>
              <a:t>succumbing</a:t>
            </a:r>
            <a:r>
              <a:rPr sz="2350" spc="75" dirty="0">
                <a:solidFill>
                  <a:srgbClr val="219354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C9C52"/>
                </a:solidFill>
                <a:latin typeface="Calibri"/>
                <a:cs typeface="Calibri"/>
              </a:rPr>
              <a:t>to</a:t>
            </a:r>
            <a:r>
              <a:rPr sz="2350" spc="50" dirty="0">
                <a:solidFill>
                  <a:srgbClr val="1C9C52"/>
                </a:solidFill>
                <a:latin typeface="Calibri"/>
                <a:cs typeface="Calibri"/>
              </a:rPr>
              <a:t> </a:t>
            </a:r>
            <a:r>
              <a:rPr sz="2350" spc="-25" dirty="0">
                <a:solidFill>
                  <a:srgbClr val="139E56"/>
                </a:solidFill>
                <a:latin typeface="Calibri"/>
                <a:cs typeface="Calibri"/>
              </a:rPr>
              <a:t>the </a:t>
            </a:r>
            <a:r>
              <a:rPr sz="2350" dirty="0">
                <a:solidFill>
                  <a:srgbClr val="1C9E5D"/>
                </a:solidFill>
                <a:latin typeface="Calibri"/>
                <a:cs typeface="Calibri"/>
              </a:rPr>
              <a:t>onslaught</a:t>
            </a:r>
            <a:r>
              <a:rPr sz="2350" spc="100" dirty="0">
                <a:solidFill>
                  <a:srgbClr val="1C9E5D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C9E5D"/>
                </a:solidFill>
                <a:latin typeface="Calibri"/>
                <a:cs typeface="Calibri"/>
              </a:rPr>
              <a:t>of</a:t>
            </a:r>
            <a:r>
              <a:rPr sz="2350" spc="-20" dirty="0">
                <a:solidFill>
                  <a:srgbClr val="1C9E5D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89564"/>
                </a:solidFill>
                <a:latin typeface="Calibri"/>
                <a:cs typeface="Calibri"/>
              </a:rPr>
              <a:t>the</a:t>
            </a:r>
            <a:r>
              <a:rPr sz="2350" spc="45" dirty="0">
                <a:solidFill>
                  <a:srgbClr val="289564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4A35D"/>
                </a:solidFill>
                <a:latin typeface="Calibri"/>
                <a:cs typeface="Calibri"/>
              </a:rPr>
              <a:t>Delhi</a:t>
            </a:r>
            <a:r>
              <a:rPr sz="2350" spc="-5" dirty="0">
                <a:solidFill>
                  <a:srgbClr val="24A35D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339564"/>
                </a:solidFill>
                <a:latin typeface="Calibri"/>
                <a:cs typeface="Calibri"/>
              </a:rPr>
              <a:t>Sultanate</a:t>
            </a:r>
            <a:r>
              <a:rPr sz="2350" spc="130" dirty="0">
                <a:solidFill>
                  <a:srgbClr val="339564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388E67"/>
                </a:solidFill>
                <a:latin typeface="Calibri"/>
                <a:cs typeface="Calibri"/>
              </a:rPr>
              <a:t>from</a:t>
            </a:r>
            <a:r>
              <a:rPr sz="2350" spc="20" dirty="0">
                <a:solidFill>
                  <a:srgbClr val="388E67"/>
                </a:solidFill>
                <a:latin typeface="Calibri"/>
                <a:cs typeface="Calibri"/>
              </a:rPr>
              <a:t> </a:t>
            </a:r>
            <a:r>
              <a:rPr sz="2350" spc="-10" dirty="0">
                <a:solidFill>
                  <a:srgbClr val="1AA050"/>
                </a:solidFill>
                <a:latin typeface="Calibri"/>
                <a:cs typeface="Calibri"/>
              </a:rPr>
              <a:t>1311.</a:t>
            </a:r>
            <a:endParaRPr sz="2350">
              <a:latin typeface="Calibri"/>
              <a:cs typeface="Calibri"/>
            </a:endParaRPr>
          </a:p>
          <a:p>
            <a:pPr marL="372110" marR="158115" indent="-360045">
              <a:lnSpc>
                <a:spcPct val="102200"/>
              </a:lnSpc>
              <a:spcBef>
                <a:spcPts val="560"/>
              </a:spcBef>
              <a:buClr>
                <a:srgbClr val="00AC4B"/>
              </a:buClr>
              <a:buChar char="•"/>
              <a:tabLst>
                <a:tab pos="372110" algn="l"/>
              </a:tabLst>
            </a:pPr>
            <a:r>
              <a:rPr sz="2350" dirty="0">
                <a:solidFill>
                  <a:srgbClr val="388959"/>
                </a:solidFill>
                <a:latin typeface="Calibri"/>
                <a:cs typeface="Calibri"/>
              </a:rPr>
              <a:t>Pandya</a:t>
            </a:r>
            <a:r>
              <a:rPr sz="2350" spc="195" dirty="0">
                <a:solidFill>
                  <a:srgbClr val="388959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3A9362"/>
                </a:solidFill>
                <a:latin typeface="Calibri"/>
                <a:cs typeface="Calibri"/>
              </a:rPr>
              <a:t>influence</a:t>
            </a:r>
            <a:r>
              <a:rPr sz="2350" spc="215" dirty="0">
                <a:solidFill>
                  <a:srgbClr val="3A9362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69356"/>
                </a:solidFill>
                <a:latin typeface="Calibri"/>
                <a:cs typeface="Calibri"/>
              </a:rPr>
              <a:t>peaked</a:t>
            </a:r>
            <a:r>
              <a:rPr sz="2350" spc="105" dirty="0">
                <a:solidFill>
                  <a:srgbClr val="269356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369064"/>
                </a:solidFill>
                <a:latin typeface="Calibri"/>
                <a:cs typeface="Calibri"/>
              </a:rPr>
              <a:t>in</a:t>
            </a:r>
            <a:r>
              <a:rPr sz="2350" spc="90" dirty="0">
                <a:solidFill>
                  <a:srgbClr val="369064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1A860"/>
                </a:solidFill>
                <a:latin typeface="Calibri"/>
                <a:cs typeface="Calibri"/>
              </a:rPr>
              <a:t>Jatavarman</a:t>
            </a:r>
            <a:r>
              <a:rPr sz="2350" spc="170" dirty="0">
                <a:solidFill>
                  <a:srgbClr val="11A860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059E4B"/>
                </a:solidFill>
                <a:latin typeface="Calibri"/>
                <a:cs typeface="Calibri"/>
              </a:rPr>
              <a:t>Sundara</a:t>
            </a:r>
            <a:r>
              <a:rPr sz="2350" spc="70" dirty="0">
                <a:solidFill>
                  <a:srgbClr val="059E4B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8A156"/>
                </a:solidFill>
                <a:latin typeface="Calibri"/>
                <a:cs typeface="Calibri"/>
              </a:rPr>
              <a:t>Pandya's</a:t>
            </a:r>
            <a:r>
              <a:rPr sz="2350" spc="175" dirty="0">
                <a:solidFill>
                  <a:srgbClr val="18A156"/>
                </a:solidFill>
                <a:latin typeface="Calibri"/>
                <a:cs typeface="Calibri"/>
              </a:rPr>
              <a:t> </a:t>
            </a:r>
            <a:r>
              <a:rPr sz="2350" spc="-10" dirty="0">
                <a:solidFill>
                  <a:srgbClr val="1AA556"/>
                </a:solidFill>
                <a:latin typeface="Calibri"/>
                <a:cs typeface="Calibri"/>
              </a:rPr>
              <a:t>reign </a:t>
            </a:r>
            <a:r>
              <a:rPr sz="2350" dirty="0">
                <a:solidFill>
                  <a:srgbClr val="3B8A64"/>
                </a:solidFill>
                <a:latin typeface="Calibri"/>
                <a:cs typeface="Calibri"/>
              </a:rPr>
              <a:t>1251</a:t>
            </a:r>
            <a:r>
              <a:rPr sz="2350" spc="160" dirty="0">
                <a:solidFill>
                  <a:srgbClr val="3B8A64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A9E64"/>
                </a:solidFill>
                <a:latin typeface="Calibri"/>
                <a:cs typeface="Calibri"/>
              </a:rPr>
              <a:t>1268</a:t>
            </a:r>
            <a:r>
              <a:rPr sz="2350" spc="95" dirty="0">
                <a:solidFill>
                  <a:srgbClr val="2A9E64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1A356"/>
                </a:solidFill>
                <a:latin typeface="Calibri"/>
                <a:cs typeface="Calibri"/>
              </a:rPr>
              <a:t>A.D.</a:t>
            </a:r>
            <a:r>
              <a:rPr sz="2350" spc="15" dirty="0">
                <a:solidFill>
                  <a:srgbClr val="11A356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5A15D"/>
                </a:solidFill>
                <a:latin typeface="Calibri"/>
                <a:cs typeface="Calibri"/>
              </a:rPr>
              <a:t>After</a:t>
            </a:r>
            <a:r>
              <a:rPr sz="2350" spc="20" dirty="0">
                <a:solidFill>
                  <a:srgbClr val="15A15D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348C5E"/>
                </a:solidFill>
                <a:latin typeface="Calibri"/>
                <a:cs typeface="Calibri"/>
              </a:rPr>
              <a:t>forces</a:t>
            </a:r>
            <a:r>
              <a:rPr sz="2350" spc="55" dirty="0">
                <a:solidFill>
                  <a:srgbClr val="348C5E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36916D"/>
                </a:solidFill>
                <a:latin typeface="Calibri"/>
                <a:cs typeface="Calibri"/>
              </a:rPr>
              <a:t>from</a:t>
            </a:r>
            <a:r>
              <a:rPr sz="2350" spc="30" dirty="0">
                <a:solidFill>
                  <a:srgbClr val="36916D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4975E"/>
                </a:solidFill>
                <a:latin typeface="Calibri"/>
                <a:cs typeface="Calibri"/>
              </a:rPr>
              <a:t>the</a:t>
            </a:r>
            <a:r>
              <a:rPr sz="2350" spc="-20" dirty="0">
                <a:solidFill>
                  <a:srgbClr val="24975E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AA36B"/>
                </a:solidFill>
                <a:latin typeface="Calibri"/>
                <a:cs typeface="Calibri"/>
              </a:rPr>
              <a:t>Delhi</a:t>
            </a:r>
            <a:r>
              <a:rPr sz="2350" spc="5" dirty="0">
                <a:solidFill>
                  <a:srgbClr val="2AA36B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3B9164"/>
                </a:solidFill>
                <a:latin typeface="Calibri"/>
                <a:cs typeface="Calibri"/>
              </a:rPr>
              <a:t>sultanate</a:t>
            </a:r>
            <a:r>
              <a:rPr sz="2350" spc="125" dirty="0">
                <a:solidFill>
                  <a:srgbClr val="3B9164"/>
                </a:solidFill>
                <a:latin typeface="Calibri"/>
                <a:cs typeface="Calibri"/>
              </a:rPr>
              <a:t> </a:t>
            </a:r>
            <a:r>
              <a:rPr sz="2350" spc="-10" dirty="0">
                <a:solidFill>
                  <a:srgbClr val="3B9560"/>
                </a:solidFill>
                <a:latin typeface="Calibri"/>
                <a:cs typeface="Calibri"/>
              </a:rPr>
              <a:t>invaded </a:t>
            </a:r>
            <a:r>
              <a:rPr sz="2350" dirty="0">
                <a:solidFill>
                  <a:srgbClr val="28955B"/>
                </a:solidFill>
                <a:latin typeface="Calibri"/>
                <a:cs typeface="Calibri"/>
              </a:rPr>
              <a:t>Madurai</a:t>
            </a:r>
            <a:r>
              <a:rPr sz="2350" spc="114" dirty="0">
                <a:solidFill>
                  <a:srgbClr val="28955B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3A8962"/>
                </a:solidFill>
                <a:latin typeface="Calibri"/>
                <a:cs typeface="Calibri"/>
              </a:rPr>
              <a:t>in</a:t>
            </a:r>
            <a:r>
              <a:rPr sz="2350" spc="20" dirty="0">
                <a:solidFill>
                  <a:srgbClr val="3A8962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3F9169"/>
                </a:solidFill>
                <a:latin typeface="Calibri"/>
                <a:cs typeface="Calibri"/>
              </a:rPr>
              <a:t>1311,</a:t>
            </a:r>
            <a:r>
              <a:rPr sz="2350" spc="50" dirty="0">
                <a:solidFill>
                  <a:srgbClr val="3F9169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A9A67"/>
                </a:solidFill>
                <a:latin typeface="Calibri"/>
                <a:cs typeface="Calibri"/>
              </a:rPr>
              <a:t>the</a:t>
            </a:r>
            <a:r>
              <a:rPr sz="2350" spc="20" dirty="0">
                <a:solidFill>
                  <a:srgbClr val="2A9A67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0EA756"/>
                </a:solidFill>
                <a:latin typeface="Calibri"/>
                <a:cs typeface="Calibri"/>
              </a:rPr>
              <a:t>Pandyas</a:t>
            </a:r>
            <a:r>
              <a:rPr sz="2350" spc="50" dirty="0">
                <a:solidFill>
                  <a:srgbClr val="0EA756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8A152"/>
                </a:solidFill>
                <a:latin typeface="Calibri"/>
                <a:cs typeface="Calibri"/>
              </a:rPr>
              <a:t>declined</a:t>
            </a:r>
            <a:r>
              <a:rPr sz="2350" spc="75" dirty="0">
                <a:solidFill>
                  <a:srgbClr val="18A152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348562"/>
                </a:solidFill>
                <a:latin typeface="Calibri"/>
                <a:cs typeface="Calibri"/>
              </a:rPr>
              <a:t>into</a:t>
            </a:r>
            <a:r>
              <a:rPr sz="2350" spc="-25" dirty="0">
                <a:solidFill>
                  <a:srgbClr val="348562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A9059"/>
                </a:solidFill>
                <a:latin typeface="Calibri"/>
                <a:cs typeface="Calibri"/>
              </a:rPr>
              <a:t>merely</a:t>
            </a:r>
            <a:r>
              <a:rPr sz="2350" spc="45" dirty="0">
                <a:solidFill>
                  <a:srgbClr val="2A9059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F8E5B"/>
                </a:solidFill>
                <a:latin typeface="Calibri"/>
                <a:cs typeface="Calibri"/>
              </a:rPr>
              <a:t>local</a:t>
            </a:r>
            <a:r>
              <a:rPr sz="2350" spc="-5" dirty="0">
                <a:solidFill>
                  <a:srgbClr val="2F8E5B"/>
                </a:solidFill>
                <a:latin typeface="Calibri"/>
                <a:cs typeface="Calibri"/>
              </a:rPr>
              <a:t> </a:t>
            </a:r>
            <a:r>
              <a:rPr sz="2350" spc="-10" dirty="0">
                <a:solidFill>
                  <a:srgbClr val="08A85B"/>
                </a:solidFill>
                <a:latin typeface="Calibri"/>
                <a:cs typeface="Calibri"/>
              </a:rPr>
              <a:t>rulers.</a:t>
            </a:r>
            <a:endParaRPr sz="2350">
              <a:latin typeface="Calibri"/>
              <a:cs typeface="Calibri"/>
            </a:endParaRPr>
          </a:p>
          <a:p>
            <a:pPr marL="368300" marR="488950" indent="-355600">
              <a:lnSpc>
                <a:spcPct val="102200"/>
              </a:lnSpc>
              <a:spcBef>
                <a:spcPts val="565"/>
              </a:spcBef>
              <a:buChar char="•"/>
              <a:tabLst>
                <a:tab pos="368300" algn="l"/>
                <a:tab pos="372745" algn="l"/>
              </a:tabLst>
            </a:pPr>
            <a:r>
              <a:rPr sz="2350" dirty="0">
                <a:solidFill>
                  <a:srgbClr val="00A549"/>
                </a:solidFill>
                <a:latin typeface="Calibri"/>
                <a:cs typeface="Calibri"/>
              </a:rPr>
              <a:t>	</a:t>
            </a:r>
            <a:r>
              <a:rPr sz="2350" dirty="0">
                <a:solidFill>
                  <a:srgbClr val="388959"/>
                </a:solidFill>
                <a:latin typeface="Calibri"/>
                <a:cs typeface="Calibri"/>
              </a:rPr>
              <a:t>Its</a:t>
            </a:r>
            <a:r>
              <a:rPr sz="2350" spc="60" dirty="0">
                <a:solidFill>
                  <a:srgbClr val="388959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6A364"/>
                </a:solidFill>
                <a:latin typeface="Calibri"/>
                <a:cs typeface="Calibri"/>
              </a:rPr>
              <a:t>weakness</a:t>
            </a:r>
            <a:r>
              <a:rPr sz="2350" spc="210" dirty="0">
                <a:solidFill>
                  <a:srgbClr val="26A364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C975B"/>
                </a:solidFill>
                <a:latin typeface="Calibri"/>
                <a:cs typeface="Calibri"/>
              </a:rPr>
              <a:t>was</a:t>
            </a:r>
            <a:r>
              <a:rPr sz="2350" spc="45" dirty="0">
                <a:solidFill>
                  <a:srgbClr val="1C975B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1A35D"/>
                </a:solidFill>
                <a:latin typeface="Calibri"/>
                <a:cs typeface="Calibri"/>
              </a:rPr>
              <a:t>partly</a:t>
            </a:r>
            <a:r>
              <a:rPr sz="2350" spc="45" dirty="0">
                <a:solidFill>
                  <a:srgbClr val="21A35D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8A057"/>
                </a:solidFill>
                <a:latin typeface="Calibri"/>
                <a:cs typeface="Calibri"/>
              </a:rPr>
              <a:t>brought</a:t>
            </a:r>
            <a:r>
              <a:rPr sz="2350" spc="140" dirty="0">
                <a:solidFill>
                  <a:srgbClr val="18A057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31955D"/>
                </a:solidFill>
                <a:latin typeface="Calibri"/>
                <a:cs typeface="Calibri"/>
              </a:rPr>
              <a:t>about</a:t>
            </a:r>
            <a:r>
              <a:rPr sz="2350" spc="65" dirty="0">
                <a:solidFill>
                  <a:srgbClr val="31955D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CA359"/>
                </a:solidFill>
                <a:latin typeface="Calibri"/>
                <a:cs typeface="Calibri"/>
              </a:rPr>
              <a:t>by </a:t>
            </a:r>
            <a:r>
              <a:rPr sz="2350" spc="55" dirty="0">
                <a:solidFill>
                  <a:srgbClr val="16A059"/>
                </a:solidFill>
                <a:latin typeface="Calibri"/>
                <a:cs typeface="Calibri"/>
              </a:rPr>
              <a:t>a</a:t>
            </a:r>
            <a:r>
              <a:rPr sz="2350" spc="-20" dirty="0">
                <a:solidFill>
                  <a:srgbClr val="16A059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1A359"/>
                </a:solidFill>
                <a:latin typeface="Calibri"/>
                <a:cs typeface="Calibri"/>
              </a:rPr>
              <a:t>civil</a:t>
            </a:r>
            <a:r>
              <a:rPr sz="2350" spc="10" dirty="0">
                <a:solidFill>
                  <a:srgbClr val="11A359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05AA52"/>
                </a:solidFill>
                <a:latin typeface="Calibri"/>
                <a:cs typeface="Calibri"/>
              </a:rPr>
              <a:t>war</a:t>
            </a:r>
            <a:r>
              <a:rPr sz="2350" spc="35" dirty="0">
                <a:solidFill>
                  <a:srgbClr val="05AA52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89A5E"/>
                </a:solidFill>
                <a:latin typeface="Calibri"/>
                <a:cs typeface="Calibri"/>
              </a:rPr>
              <a:t>over</a:t>
            </a:r>
            <a:r>
              <a:rPr sz="2350" spc="125" dirty="0">
                <a:solidFill>
                  <a:srgbClr val="289A5E"/>
                </a:solidFill>
                <a:latin typeface="Calibri"/>
                <a:cs typeface="Calibri"/>
              </a:rPr>
              <a:t> </a:t>
            </a:r>
            <a:r>
              <a:rPr sz="2350" spc="-25" dirty="0">
                <a:solidFill>
                  <a:srgbClr val="13A756"/>
                </a:solidFill>
                <a:latin typeface="Calibri"/>
                <a:cs typeface="Calibri"/>
              </a:rPr>
              <a:t>the </a:t>
            </a:r>
            <a:r>
              <a:rPr sz="2350" dirty="0">
                <a:solidFill>
                  <a:srgbClr val="319360"/>
                </a:solidFill>
                <a:latin typeface="Calibri"/>
                <a:cs typeface="Calibri"/>
              </a:rPr>
              <a:t>succession</a:t>
            </a:r>
            <a:r>
              <a:rPr sz="2350" spc="80" dirty="0">
                <a:solidFill>
                  <a:srgbClr val="319360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39A5D"/>
                </a:solidFill>
                <a:latin typeface="Calibri"/>
                <a:cs typeface="Calibri"/>
              </a:rPr>
              <a:t>between</a:t>
            </a:r>
            <a:r>
              <a:rPr sz="2350" spc="145" dirty="0">
                <a:solidFill>
                  <a:srgbClr val="239A5D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05A84B"/>
                </a:solidFill>
                <a:latin typeface="Calibri"/>
                <a:cs typeface="Calibri"/>
              </a:rPr>
              <a:t>the</a:t>
            </a:r>
            <a:r>
              <a:rPr sz="2350" spc="50" dirty="0">
                <a:solidFill>
                  <a:srgbClr val="05A84B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A9E67"/>
                </a:solidFill>
                <a:latin typeface="Calibri"/>
                <a:cs typeface="Calibri"/>
              </a:rPr>
              <a:t>sons</a:t>
            </a:r>
            <a:r>
              <a:rPr sz="2350" spc="15" dirty="0">
                <a:solidFill>
                  <a:srgbClr val="2A9E67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69957"/>
                </a:solidFill>
                <a:latin typeface="Calibri"/>
                <a:cs typeface="Calibri"/>
              </a:rPr>
              <a:t>of</a:t>
            </a:r>
            <a:r>
              <a:rPr sz="2350" spc="-50" dirty="0">
                <a:solidFill>
                  <a:srgbClr val="269957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38E5D"/>
                </a:solidFill>
                <a:latin typeface="Calibri"/>
                <a:cs typeface="Calibri"/>
              </a:rPr>
              <a:t>Kulesakaran</a:t>
            </a:r>
            <a:r>
              <a:rPr sz="2350" spc="170" dirty="0">
                <a:solidFill>
                  <a:srgbClr val="238E5D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A8E57"/>
                </a:solidFill>
                <a:latin typeface="Calibri"/>
                <a:cs typeface="Calibri"/>
              </a:rPr>
              <a:t>and </a:t>
            </a:r>
            <a:r>
              <a:rPr sz="2350" dirty="0">
                <a:solidFill>
                  <a:srgbClr val="11A856"/>
                </a:solidFill>
                <a:latin typeface="Calibri"/>
                <a:cs typeface="Calibri"/>
              </a:rPr>
              <a:t>partly</a:t>
            </a:r>
            <a:r>
              <a:rPr sz="2350" spc="5" dirty="0">
                <a:solidFill>
                  <a:srgbClr val="11A856"/>
                </a:solidFill>
                <a:latin typeface="Calibri"/>
                <a:cs typeface="Calibri"/>
              </a:rPr>
              <a:t> </a:t>
            </a:r>
            <a:r>
              <a:rPr sz="2350" spc="-25" dirty="0">
                <a:solidFill>
                  <a:srgbClr val="0C9A4B"/>
                </a:solidFill>
                <a:latin typeface="Calibri"/>
                <a:cs typeface="Calibri"/>
              </a:rPr>
              <a:t>by </a:t>
            </a:r>
            <a:r>
              <a:rPr sz="2350" dirty="0">
                <a:solidFill>
                  <a:srgbClr val="3B9969"/>
                </a:solidFill>
                <a:latin typeface="Calibri"/>
                <a:cs typeface="Calibri"/>
              </a:rPr>
              <a:t>inadequate</a:t>
            </a:r>
            <a:r>
              <a:rPr sz="2350" spc="80" dirty="0">
                <a:solidFill>
                  <a:srgbClr val="3B9969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D9A5B"/>
                </a:solidFill>
                <a:latin typeface="Calibri"/>
                <a:cs typeface="Calibri"/>
              </a:rPr>
              <a:t>military</a:t>
            </a:r>
            <a:r>
              <a:rPr sz="2350" spc="25" dirty="0">
                <a:solidFill>
                  <a:srgbClr val="1D9A5B"/>
                </a:solidFill>
                <a:latin typeface="Calibri"/>
                <a:cs typeface="Calibri"/>
              </a:rPr>
              <a:t> </a:t>
            </a:r>
            <a:r>
              <a:rPr sz="2350" spc="-10" dirty="0">
                <a:solidFill>
                  <a:srgbClr val="2F9356"/>
                </a:solidFill>
                <a:latin typeface="Calibri"/>
                <a:cs typeface="Calibri"/>
              </a:rPr>
              <a:t>technology.</a:t>
            </a:r>
            <a:endParaRPr sz="2350">
              <a:latin typeface="Calibri"/>
              <a:cs typeface="Calibri"/>
            </a:endParaRPr>
          </a:p>
          <a:p>
            <a:pPr marL="365760" marR="5080" indent="-353695">
              <a:lnSpc>
                <a:spcPct val="101899"/>
              </a:lnSpc>
              <a:spcBef>
                <a:spcPts val="570"/>
              </a:spcBef>
              <a:buChar char="•"/>
              <a:tabLst>
                <a:tab pos="365760" algn="l"/>
                <a:tab pos="372745" algn="l"/>
              </a:tabLst>
            </a:pPr>
            <a:r>
              <a:rPr sz="2350" dirty="0">
                <a:solidFill>
                  <a:srgbClr val="01AC4F"/>
                </a:solidFill>
                <a:latin typeface="Calibri"/>
                <a:cs typeface="Calibri"/>
              </a:rPr>
              <a:t>	</a:t>
            </a:r>
            <a:r>
              <a:rPr sz="2350" dirty="0">
                <a:solidFill>
                  <a:srgbClr val="34915D"/>
                </a:solidFill>
                <a:latin typeface="Calibri"/>
                <a:cs typeface="Calibri"/>
              </a:rPr>
              <a:t>It</a:t>
            </a:r>
            <a:r>
              <a:rPr sz="2350" spc="-10" dirty="0">
                <a:solidFill>
                  <a:srgbClr val="34915D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CA35B"/>
                </a:solidFill>
                <a:latin typeface="Calibri"/>
                <a:cs typeface="Calibri"/>
              </a:rPr>
              <a:t>was</a:t>
            </a:r>
            <a:r>
              <a:rPr sz="2350" spc="25" dirty="0">
                <a:solidFill>
                  <a:srgbClr val="1CA35B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A975D"/>
                </a:solidFill>
                <a:latin typeface="Calibri"/>
                <a:cs typeface="Calibri"/>
              </a:rPr>
              <a:t>an</a:t>
            </a:r>
            <a:r>
              <a:rPr sz="2350" spc="30" dirty="0">
                <a:solidFill>
                  <a:srgbClr val="2A975D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D955D"/>
                </a:solidFill>
                <a:latin typeface="Calibri"/>
                <a:cs typeface="Calibri"/>
              </a:rPr>
              <a:t>important</a:t>
            </a:r>
            <a:r>
              <a:rPr sz="2350" spc="170" dirty="0">
                <a:solidFill>
                  <a:srgbClr val="2D955D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1A154"/>
                </a:solidFill>
                <a:latin typeface="Calibri"/>
                <a:cs typeface="Calibri"/>
              </a:rPr>
              <a:t>center</a:t>
            </a:r>
            <a:r>
              <a:rPr sz="2350" spc="60" dirty="0">
                <a:solidFill>
                  <a:srgbClr val="11A154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8A757"/>
                </a:solidFill>
                <a:latin typeface="Calibri"/>
                <a:cs typeface="Calibri"/>
              </a:rPr>
              <a:t>of</a:t>
            </a:r>
            <a:r>
              <a:rPr sz="2350" spc="-5" dirty="0">
                <a:solidFill>
                  <a:srgbClr val="18A757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0CAC54"/>
                </a:solidFill>
                <a:latin typeface="Calibri"/>
                <a:cs typeface="Calibri"/>
              </a:rPr>
              <a:t>Tamil</a:t>
            </a:r>
            <a:r>
              <a:rPr sz="2350" spc="65" dirty="0">
                <a:solidFill>
                  <a:srgbClr val="0CAC54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1A754"/>
                </a:solidFill>
                <a:latin typeface="Calibri"/>
                <a:cs typeface="Calibri"/>
              </a:rPr>
              <a:t>culture</a:t>
            </a:r>
            <a:r>
              <a:rPr sz="2350" spc="75" dirty="0">
                <a:solidFill>
                  <a:srgbClr val="11A754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1A15B"/>
                </a:solidFill>
                <a:latin typeface="Calibri"/>
                <a:cs typeface="Calibri"/>
              </a:rPr>
              <a:t>and</a:t>
            </a:r>
            <a:r>
              <a:rPr sz="2350" spc="100" dirty="0">
                <a:solidFill>
                  <a:srgbClr val="21A15B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598972"/>
                </a:solidFill>
                <a:latin typeface="Calibri"/>
                <a:cs typeface="Calibri"/>
              </a:rPr>
              <a:t>(especially</a:t>
            </a:r>
            <a:r>
              <a:rPr sz="2350" spc="210" dirty="0">
                <a:solidFill>
                  <a:srgbClr val="598972"/>
                </a:solidFill>
                <a:latin typeface="Calibri"/>
                <a:cs typeface="Calibri"/>
              </a:rPr>
              <a:t> </a:t>
            </a:r>
            <a:r>
              <a:rPr sz="2350" spc="-10" dirty="0">
                <a:solidFill>
                  <a:srgbClr val="18A556"/>
                </a:solidFill>
                <a:latin typeface="Calibri"/>
                <a:cs typeface="Calibri"/>
              </a:rPr>
              <a:t>Hindu </a:t>
            </a:r>
            <a:r>
              <a:rPr sz="2350" dirty="0">
                <a:solidFill>
                  <a:srgbClr val="18A556"/>
                </a:solidFill>
                <a:latin typeface="Calibri"/>
                <a:cs typeface="Calibri"/>
              </a:rPr>
              <a:t>temple)</a:t>
            </a:r>
            <a:r>
              <a:rPr sz="2350" spc="-20" dirty="0">
                <a:solidFill>
                  <a:srgbClr val="18A556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369962"/>
                </a:solidFill>
                <a:latin typeface="Calibri"/>
                <a:cs typeface="Calibri"/>
              </a:rPr>
              <a:t>architecture,</a:t>
            </a:r>
            <a:r>
              <a:rPr sz="2350" spc="114" dirty="0">
                <a:solidFill>
                  <a:srgbClr val="369962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69754"/>
                </a:solidFill>
                <a:latin typeface="Calibri"/>
                <a:cs typeface="Calibri"/>
              </a:rPr>
              <a:t>which</a:t>
            </a:r>
            <a:r>
              <a:rPr sz="2350" spc="40" dirty="0">
                <a:solidFill>
                  <a:srgbClr val="169754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3A356"/>
                </a:solidFill>
                <a:latin typeface="Calibri"/>
                <a:cs typeface="Calibri"/>
              </a:rPr>
              <a:t>developed</a:t>
            </a:r>
            <a:r>
              <a:rPr sz="2350" spc="135" dirty="0">
                <a:solidFill>
                  <a:srgbClr val="23A356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42876B"/>
                </a:solidFill>
                <a:latin typeface="Calibri"/>
                <a:cs typeface="Calibri"/>
              </a:rPr>
              <a:t>greatly</a:t>
            </a:r>
            <a:r>
              <a:rPr sz="2350" spc="30" dirty="0">
                <a:solidFill>
                  <a:srgbClr val="42876B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CA359"/>
                </a:solidFill>
                <a:latin typeface="Calibri"/>
                <a:cs typeface="Calibri"/>
              </a:rPr>
              <a:t>during</a:t>
            </a:r>
            <a:r>
              <a:rPr sz="2350" spc="100" dirty="0">
                <a:solidFill>
                  <a:srgbClr val="1CA359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0A9E54"/>
                </a:solidFill>
                <a:latin typeface="Calibri"/>
                <a:cs typeface="Calibri"/>
              </a:rPr>
              <a:t>the</a:t>
            </a:r>
            <a:r>
              <a:rPr sz="2350" spc="40" dirty="0">
                <a:solidFill>
                  <a:srgbClr val="0A9E54"/>
                </a:solidFill>
                <a:latin typeface="Calibri"/>
                <a:cs typeface="Calibri"/>
              </a:rPr>
              <a:t> </a:t>
            </a:r>
            <a:r>
              <a:rPr sz="2350" spc="-10" dirty="0">
                <a:solidFill>
                  <a:srgbClr val="23A05B"/>
                </a:solidFill>
                <a:latin typeface="Calibri"/>
                <a:cs typeface="Calibri"/>
              </a:rPr>
              <a:t>periods </a:t>
            </a:r>
            <a:r>
              <a:rPr sz="2350" dirty="0">
                <a:solidFill>
                  <a:srgbClr val="1C9552"/>
                </a:solidFill>
                <a:latin typeface="Calibri"/>
                <a:cs typeface="Calibri"/>
              </a:rPr>
              <a:t>of</a:t>
            </a:r>
            <a:r>
              <a:rPr sz="2350" spc="-5" dirty="0">
                <a:solidFill>
                  <a:srgbClr val="1C9552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D9760"/>
                </a:solidFill>
                <a:latin typeface="Calibri"/>
                <a:cs typeface="Calibri"/>
              </a:rPr>
              <a:t>imperial</a:t>
            </a:r>
            <a:r>
              <a:rPr sz="2350" spc="95" dirty="0">
                <a:solidFill>
                  <a:srgbClr val="2D9760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6935E"/>
                </a:solidFill>
                <a:latin typeface="Calibri"/>
                <a:cs typeface="Calibri"/>
              </a:rPr>
              <a:t>dominance,</a:t>
            </a:r>
            <a:r>
              <a:rPr sz="2350" spc="185" dirty="0">
                <a:solidFill>
                  <a:srgbClr val="26935E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8A859"/>
                </a:solidFill>
                <a:latin typeface="Calibri"/>
                <a:cs typeface="Calibri"/>
              </a:rPr>
              <a:t>assisted</a:t>
            </a:r>
            <a:r>
              <a:rPr sz="2350" spc="75" dirty="0">
                <a:solidFill>
                  <a:srgbClr val="18A859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DA35D"/>
                </a:solidFill>
                <a:latin typeface="Calibri"/>
                <a:cs typeface="Calibri"/>
              </a:rPr>
              <a:t>by</a:t>
            </a:r>
            <a:r>
              <a:rPr sz="2350" spc="-30" dirty="0">
                <a:solidFill>
                  <a:srgbClr val="1DA35D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39A62"/>
                </a:solidFill>
                <a:latin typeface="Calibri"/>
                <a:cs typeface="Calibri"/>
              </a:rPr>
              <a:t>the</a:t>
            </a:r>
            <a:r>
              <a:rPr sz="2350" spc="35" dirty="0">
                <a:solidFill>
                  <a:srgbClr val="239A62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8A054"/>
                </a:solidFill>
                <a:latin typeface="Calibri"/>
                <a:cs typeface="Calibri"/>
              </a:rPr>
              <a:t>wealth</a:t>
            </a:r>
            <a:r>
              <a:rPr sz="2350" spc="50" dirty="0">
                <a:solidFill>
                  <a:srgbClr val="18A054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0CA54B"/>
                </a:solidFill>
                <a:latin typeface="Calibri"/>
                <a:cs typeface="Calibri"/>
              </a:rPr>
              <a:t>that</a:t>
            </a:r>
            <a:r>
              <a:rPr sz="2350" spc="35" dirty="0">
                <a:solidFill>
                  <a:srgbClr val="0CA54B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19962"/>
                </a:solidFill>
                <a:latin typeface="Calibri"/>
                <a:cs typeface="Calibri"/>
              </a:rPr>
              <a:t>came</a:t>
            </a:r>
            <a:r>
              <a:rPr sz="2350" spc="75" dirty="0">
                <a:solidFill>
                  <a:srgbClr val="219962"/>
                </a:solidFill>
                <a:latin typeface="Calibri"/>
                <a:cs typeface="Calibri"/>
              </a:rPr>
              <a:t> </a:t>
            </a:r>
            <a:r>
              <a:rPr sz="2350" spc="-20" dirty="0">
                <a:solidFill>
                  <a:srgbClr val="1D9C5E"/>
                </a:solidFill>
                <a:latin typeface="Calibri"/>
                <a:cs typeface="Calibri"/>
              </a:rPr>
              <a:t>with </a:t>
            </a:r>
            <a:r>
              <a:rPr sz="2350" dirty="0">
                <a:solidFill>
                  <a:srgbClr val="269C4F"/>
                </a:solidFill>
                <a:latin typeface="Calibri"/>
                <a:cs typeface="Calibri"/>
              </a:rPr>
              <a:t>conquest</a:t>
            </a:r>
            <a:r>
              <a:rPr sz="2350" spc="155" dirty="0">
                <a:solidFill>
                  <a:srgbClr val="269C4F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F8C67"/>
                </a:solidFill>
                <a:latin typeface="Calibri"/>
                <a:cs typeface="Calibri"/>
              </a:rPr>
              <a:t>as</a:t>
            </a:r>
            <a:r>
              <a:rPr sz="2350" spc="-25" dirty="0">
                <a:solidFill>
                  <a:srgbClr val="2F8C67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6A160"/>
                </a:solidFill>
                <a:latin typeface="Calibri"/>
                <a:cs typeface="Calibri"/>
              </a:rPr>
              <a:t>well</a:t>
            </a:r>
            <a:r>
              <a:rPr sz="2350" spc="25" dirty="0">
                <a:solidFill>
                  <a:srgbClr val="26A160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339562"/>
                </a:solidFill>
                <a:latin typeface="Calibri"/>
                <a:cs typeface="Calibri"/>
              </a:rPr>
              <a:t>as</a:t>
            </a:r>
            <a:r>
              <a:rPr sz="2350" spc="65" dirty="0">
                <a:solidFill>
                  <a:srgbClr val="339562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0CA549"/>
                </a:solidFill>
                <a:latin typeface="Calibri"/>
                <a:cs typeface="Calibri"/>
              </a:rPr>
              <a:t>the</a:t>
            </a:r>
            <a:r>
              <a:rPr sz="2350" spc="-10" dirty="0">
                <a:solidFill>
                  <a:srgbClr val="0CA549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3F9769"/>
                </a:solidFill>
                <a:latin typeface="Calibri"/>
                <a:cs typeface="Calibri"/>
              </a:rPr>
              <a:t>long-established</a:t>
            </a:r>
            <a:r>
              <a:rPr sz="2350" spc="10" dirty="0">
                <a:solidFill>
                  <a:srgbClr val="3F9769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6915B"/>
                </a:solidFill>
                <a:latin typeface="Calibri"/>
                <a:cs typeface="Calibri"/>
              </a:rPr>
              <a:t>maritime</a:t>
            </a:r>
            <a:r>
              <a:rPr sz="2350" spc="90" dirty="0">
                <a:solidFill>
                  <a:srgbClr val="26915B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F8E62"/>
                </a:solidFill>
                <a:latin typeface="Calibri"/>
                <a:cs typeface="Calibri"/>
              </a:rPr>
              <a:t>trade</a:t>
            </a:r>
            <a:r>
              <a:rPr sz="2350" spc="114" dirty="0">
                <a:solidFill>
                  <a:srgbClr val="2F8E62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B875B"/>
                </a:solidFill>
                <a:latin typeface="Calibri"/>
                <a:cs typeface="Calibri"/>
              </a:rPr>
              <a:t>and</a:t>
            </a:r>
            <a:r>
              <a:rPr sz="2350" spc="75" dirty="0">
                <a:solidFill>
                  <a:srgbClr val="2B875B"/>
                </a:solidFill>
                <a:latin typeface="Calibri"/>
                <a:cs typeface="Calibri"/>
              </a:rPr>
              <a:t> </a:t>
            </a:r>
            <a:r>
              <a:rPr sz="2350" spc="-25" dirty="0">
                <a:solidFill>
                  <a:srgbClr val="08A852"/>
                </a:solidFill>
                <a:latin typeface="Calibri"/>
                <a:cs typeface="Calibri"/>
              </a:rPr>
              <a:t>the </a:t>
            </a:r>
            <a:r>
              <a:rPr sz="2350" dirty="0">
                <a:solidFill>
                  <a:srgbClr val="2A9A59"/>
                </a:solidFill>
                <a:latin typeface="Calibri"/>
                <a:cs typeface="Calibri"/>
              </a:rPr>
              <a:t>exploitation</a:t>
            </a:r>
            <a:r>
              <a:rPr sz="2350" spc="105" dirty="0">
                <a:solidFill>
                  <a:srgbClr val="2A9A59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19056"/>
                </a:solidFill>
                <a:latin typeface="Calibri"/>
                <a:cs typeface="Calibri"/>
              </a:rPr>
              <a:t>of</a:t>
            </a:r>
            <a:r>
              <a:rPr sz="2350" spc="-25" dirty="0">
                <a:solidFill>
                  <a:srgbClr val="219056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0FB154"/>
                </a:solidFill>
                <a:latin typeface="Calibri"/>
                <a:cs typeface="Calibri"/>
              </a:rPr>
              <a:t>the</a:t>
            </a:r>
            <a:r>
              <a:rPr sz="2350" spc="10" dirty="0">
                <a:solidFill>
                  <a:srgbClr val="0FB154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F9A5E"/>
                </a:solidFill>
                <a:latin typeface="Calibri"/>
                <a:cs typeface="Calibri"/>
              </a:rPr>
              <a:t>coastal</a:t>
            </a:r>
            <a:r>
              <a:rPr sz="2350" spc="45" dirty="0">
                <a:solidFill>
                  <a:srgbClr val="1F9A5E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A8A5D"/>
                </a:solidFill>
                <a:latin typeface="Calibri"/>
                <a:cs typeface="Calibri"/>
              </a:rPr>
              <a:t>pearl</a:t>
            </a:r>
            <a:r>
              <a:rPr sz="2350" spc="15" dirty="0">
                <a:solidFill>
                  <a:srgbClr val="2A8A5D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0CA554"/>
                </a:solidFill>
                <a:latin typeface="Calibri"/>
                <a:cs typeface="Calibri"/>
              </a:rPr>
              <a:t>banks.</a:t>
            </a:r>
            <a:r>
              <a:rPr sz="2350" spc="20" dirty="0">
                <a:solidFill>
                  <a:srgbClr val="0CA554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B9162"/>
                </a:solidFill>
                <a:latin typeface="Calibri"/>
                <a:cs typeface="Calibri"/>
              </a:rPr>
              <a:t>Religion</a:t>
            </a:r>
            <a:r>
              <a:rPr sz="2350" spc="70" dirty="0">
                <a:solidFill>
                  <a:srgbClr val="2B9162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AA05E"/>
                </a:solidFill>
                <a:latin typeface="Calibri"/>
                <a:cs typeface="Calibri"/>
              </a:rPr>
              <a:t>and</a:t>
            </a:r>
            <a:r>
              <a:rPr sz="2350" spc="90" dirty="0">
                <a:solidFill>
                  <a:srgbClr val="1AA05E"/>
                </a:solidFill>
                <a:latin typeface="Calibri"/>
                <a:cs typeface="Calibri"/>
              </a:rPr>
              <a:t> </a:t>
            </a:r>
            <a:r>
              <a:rPr sz="2350" spc="-10" dirty="0">
                <a:solidFill>
                  <a:srgbClr val="249560"/>
                </a:solidFill>
                <a:latin typeface="Calibri"/>
                <a:cs typeface="Calibri"/>
              </a:rPr>
              <a:t>state </a:t>
            </a:r>
            <a:r>
              <a:rPr sz="2350" dirty="0">
                <a:solidFill>
                  <a:srgbClr val="3B956B"/>
                </a:solidFill>
                <a:latin typeface="Calibri"/>
                <a:cs typeface="Calibri"/>
              </a:rPr>
              <a:t>involvement</a:t>
            </a:r>
            <a:r>
              <a:rPr sz="2350" spc="170" dirty="0">
                <a:solidFill>
                  <a:srgbClr val="3B956B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31875B"/>
                </a:solidFill>
                <a:latin typeface="Calibri"/>
                <a:cs typeface="Calibri"/>
              </a:rPr>
              <a:t>in</a:t>
            </a:r>
            <a:r>
              <a:rPr sz="2350" spc="-20" dirty="0">
                <a:solidFill>
                  <a:srgbClr val="31875B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3B8C64"/>
                </a:solidFill>
                <a:latin typeface="Calibri"/>
                <a:cs typeface="Calibri"/>
              </a:rPr>
              <a:t>it</a:t>
            </a:r>
            <a:r>
              <a:rPr sz="2350" spc="-30" dirty="0">
                <a:solidFill>
                  <a:srgbClr val="3B8C64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A934D"/>
                </a:solidFill>
                <a:latin typeface="Calibri"/>
                <a:cs typeface="Calibri"/>
              </a:rPr>
              <a:t>were</a:t>
            </a:r>
            <a:r>
              <a:rPr sz="2350" spc="20" dirty="0">
                <a:solidFill>
                  <a:srgbClr val="1A934D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2F9560"/>
                </a:solidFill>
                <a:latin typeface="Calibri"/>
                <a:cs typeface="Calibri"/>
              </a:rPr>
              <a:t>an</a:t>
            </a:r>
            <a:r>
              <a:rPr sz="2350" spc="5" dirty="0">
                <a:solidFill>
                  <a:srgbClr val="2F9560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3D9067"/>
                </a:solidFill>
                <a:latin typeface="Calibri"/>
                <a:cs typeface="Calibri"/>
              </a:rPr>
              <a:t>important</a:t>
            </a:r>
            <a:r>
              <a:rPr sz="2350" spc="55" dirty="0">
                <a:solidFill>
                  <a:srgbClr val="3D9067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8A159"/>
                </a:solidFill>
                <a:latin typeface="Calibri"/>
                <a:cs typeface="Calibri"/>
              </a:rPr>
              <a:t>buttress</a:t>
            </a:r>
            <a:r>
              <a:rPr sz="2350" spc="75" dirty="0">
                <a:solidFill>
                  <a:srgbClr val="18A159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0CA857"/>
                </a:solidFill>
                <a:latin typeface="Calibri"/>
                <a:cs typeface="Calibri"/>
              </a:rPr>
              <a:t>to</a:t>
            </a:r>
            <a:r>
              <a:rPr sz="2350" spc="-35" dirty="0">
                <a:solidFill>
                  <a:srgbClr val="0CA857"/>
                </a:solidFill>
                <a:latin typeface="Calibri"/>
                <a:cs typeface="Calibri"/>
              </a:rPr>
              <a:t> </a:t>
            </a:r>
            <a:r>
              <a:rPr sz="2350" dirty="0">
                <a:solidFill>
                  <a:srgbClr val="11A85B"/>
                </a:solidFill>
                <a:latin typeface="Calibri"/>
                <a:cs typeface="Calibri"/>
              </a:rPr>
              <a:t>the</a:t>
            </a:r>
            <a:r>
              <a:rPr sz="2350" spc="15" dirty="0">
                <a:solidFill>
                  <a:srgbClr val="11A85B"/>
                </a:solidFill>
                <a:latin typeface="Calibri"/>
                <a:cs typeface="Calibri"/>
              </a:rPr>
              <a:t> </a:t>
            </a:r>
            <a:r>
              <a:rPr sz="2350" spc="-10" dirty="0">
                <a:solidFill>
                  <a:srgbClr val="0EA84F"/>
                </a:solidFill>
                <a:latin typeface="Calibri"/>
                <a:cs typeface="Calibri"/>
              </a:rPr>
              <a:t>Pandyan </a:t>
            </a:r>
            <a:r>
              <a:rPr sz="2400" spc="-10" dirty="0">
                <a:solidFill>
                  <a:srgbClr val="13A059"/>
                </a:solidFill>
                <a:latin typeface="Calibri"/>
                <a:cs typeface="Calibri"/>
              </a:rPr>
              <a:t>dynasty.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2202" y="1058614"/>
            <a:ext cx="8043545" cy="5204460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377190" marR="704215" indent="-359410">
              <a:lnSpc>
                <a:spcPts val="3870"/>
              </a:lnSpc>
              <a:spcBef>
                <a:spcPts val="275"/>
              </a:spcBef>
              <a:buClr>
                <a:srgbClr val="05AF56"/>
              </a:buClr>
              <a:buChar char="•"/>
              <a:tabLst>
                <a:tab pos="377190" algn="l"/>
                <a:tab pos="2360930" algn="l"/>
                <a:tab pos="5014595" algn="l"/>
              </a:tabLst>
            </a:pPr>
            <a:r>
              <a:rPr sz="3250" spc="-10" dirty="0">
                <a:solidFill>
                  <a:srgbClr val="0CA552"/>
                </a:solidFill>
                <a:latin typeface="Calibri"/>
                <a:cs typeface="Calibri"/>
              </a:rPr>
              <a:t>Jatavarman</a:t>
            </a:r>
            <a:r>
              <a:rPr sz="3250" dirty="0">
                <a:solidFill>
                  <a:srgbClr val="0CA552"/>
                </a:solidFill>
                <a:latin typeface="Calibri"/>
                <a:cs typeface="Calibri"/>
              </a:rPr>
              <a:t>	</a:t>
            </a:r>
            <a:r>
              <a:rPr sz="3250" dirty="0">
                <a:solidFill>
                  <a:srgbClr val="1C9952"/>
                </a:solidFill>
                <a:latin typeface="Calibri"/>
                <a:cs typeface="Calibri"/>
              </a:rPr>
              <a:t>or</a:t>
            </a:r>
            <a:r>
              <a:rPr sz="3250" spc="-150" dirty="0">
                <a:solidFill>
                  <a:srgbClr val="1C9952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rgbClr val="0AA856"/>
                </a:solidFill>
                <a:latin typeface="Calibri"/>
                <a:cs typeface="Calibri"/>
              </a:rPr>
              <a:t>Maravarman</a:t>
            </a:r>
            <a:r>
              <a:rPr sz="3250" dirty="0">
                <a:solidFill>
                  <a:srgbClr val="0AA856"/>
                </a:solidFill>
                <a:latin typeface="Calibri"/>
                <a:cs typeface="Calibri"/>
              </a:rPr>
              <a:t>	</a:t>
            </a:r>
            <a:r>
              <a:rPr sz="3250" spc="-55" dirty="0">
                <a:solidFill>
                  <a:srgbClr val="11A54F"/>
                </a:solidFill>
                <a:latin typeface="Calibri"/>
                <a:cs typeface="Calibri"/>
              </a:rPr>
              <a:t>Pandyan</a:t>
            </a:r>
            <a:r>
              <a:rPr sz="3250" spc="30" dirty="0">
                <a:solidFill>
                  <a:srgbClr val="11A54F"/>
                </a:solidFill>
                <a:latin typeface="Calibri"/>
                <a:cs typeface="Calibri"/>
              </a:rPr>
              <a:t> </a:t>
            </a:r>
            <a:r>
              <a:rPr sz="3250" spc="-25" dirty="0">
                <a:solidFill>
                  <a:srgbClr val="07A856"/>
                </a:solidFill>
                <a:latin typeface="Calibri"/>
                <a:cs typeface="Calibri"/>
              </a:rPr>
              <a:t>was </a:t>
            </a:r>
            <a:r>
              <a:rPr sz="3250" spc="-40" dirty="0">
                <a:solidFill>
                  <a:srgbClr val="2DA369"/>
                </a:solidFill>
                <a:latin typeface="Calibri"/>
                <a:cs typeface="Calibri"/>
              </a:rPr>
              <a:t>generally </a:t>
            </a:r>
            <a:r>
              <a:rPr sz="3250" dirty="0">
                <a:solidFill>
                  <a:srgbClr val="159A4B"/>
                </a:solidFill>
                <a:latin typeface="Calibri"/>
                <a:cs typeface="Calibri"/>
              </a:rPr>
              <a:t>the</a:t>
            </a:r>
            <a:r>
              <a:rPr sz="3250" spc="-140" dirty="0">
                <a:solidFill>
                  <a:srgbClr val="159A4B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rgbClr val="289159"/>
                </a:solidFill>
                <a:latin typeface="Calibri"/>
                <a:cs typeface="Calibri"/>
              </a:rPr>
              <a:t>names</a:t>
            </a:r>
            <a:r>
              <a:rPr sz="3250" spc="-70" dirty="0">
                <a:solidFill>
                  <a:srgbClr val="289159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rgbClr val="119A52"/>
                </a:solidFill>
                <a:latin typeface="Calibri"/>
                <a:cs typeface="Calibri"/>
              </a:rPr>
              <a:t>of</a:t>
            </a:r>
            <a:r>
              <a:rPr sz="3250" spc="-150" dirty="0">
                <a:solidFill>
                  <a:srgbClr val="119A52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rgbClr val="0AAE54"/>
                </a:solidFill>
                <a:latin typeface="Calibri"/>
                <a:cs typeface="Calibri"/>
              </a:rPr>
              <a:t>the</a:t>
            </a:r>
            <a:r>
              <a:rPr sz="3250" spc="-105" dirty="0">
                <a:solidFill>
                  <a:srgbClr val="0AAE54"/>
                </a:solidFill>
                <a:latin typeface="Calibri"/>
                <a:cs typeface="Calibri"/>
              </a:rPr>
              <a:t> </a:t>
            </a:r>
            <a:r>
              <a:rPr sz="3250" spc="-45" dirty="0">
                <a:solidFill>
                  <a:srgbClr val="21A860"/>
                </a:solidFill>
                <a:latin typeface="Calibri"/>
                <a:cs typeface="Calibri"/>
              </a:rPr>
              <a:t>Pandyan</a:t>
            </a:r>
            <a:r>
              <a:rPr sz="3250" spc="-10" dirty="0">
                <a:solidFill>
                  <a:srgbClr val="21A860"/>
                </a:solidFill>
                <a:latin typeface="Calibri"/>
                <a:cs typeface="Calibri"/>
              </a:rPr>
              <a:t> </a:t>
            </a:r>
            <a:r>
              <a:rPr sz="3250" spc="-20" dirty="0">
                <a:solidFill>
                  <a:srgbClr val="23A057"/>
                </a:solidFill>
                <a:latin typeface="Calibri"/>
                <a:cs typeface="Calibri"/>
              </a:rPr>
              <a:t>Kings.</a:t>
            </a:r>
            <a:endParaRPr sz="3250">
              <a:latin typeface="Calibri"/>
              <a:cs typeface="Calibri"/>
            </a:endParaRPr>
          </a:p>
          <a:p>
            <a:pPr marL="372110" marR="9525" indent="-352425">
              <a:lnSpc>
                <a:spcPct val="104000"/>
              </a:lnSpc>
              <a:spcBef>
                <a:spcPts val="545"/>
              </a:spcBef>
              <a:buClr>
                <a:srgbClr val="0EB354"/>
              </a:buClr>
              <a:buChar char="•"/>
              <a:tabLst>
                <a:tab pos="379095" algn="l"/>
              </a:tabLst>
            </a:pPr>
            <a:r>
              <a:rPr sz="3100" dirty="0">
                <a:solidFill>
                  <a:srgbClr val="0FA150"/>
                </a:solidFill>
                <a:latin typeface="Calibri"/>
                <a:cs typeface="Calibri"/>
              </a:rPr>
              <a:t>Earlier</a:t>
            </a:r>
            <a:r>
              <a:rPr sz="3100" spc="160" dirty="0">
                <a:solidFill>
                  <a:srgbClr val="0FA150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1CA160"/>
                </a:solidFill>
                <a:latin typeface="Calibri"/>
                <a:cs typeface="Calibri"/>
              </a:rPr>
              <a:t>they</a:t>
            </a:r>
            <a:r>
              <a:rPr sz="3100" spc="180" dirty="0">
                <a:solidFill>
                  <a:srgbClr val="1CA160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07A352"/>
                </a:solidFill>
                <a:latin typeface="Calibri"/>
                <a:cs typeface="Calibri"/>
              </a:rPr>
              <a:t>were</a:t>
            </a:r>
            <a:r>
              <a:rPr sz="3100" spc="135" dirty="0">
                <a:solidFill>
                  <a:srgbClr val="07A352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0AAA50"/>
                </a:solidFill>
                <a:latin typeface="Calibri"/>
                <a:cs typeface="Calibri"/>
              </a:rPr>
              <a:t>believed</a:t>
            </a:r>
            <a:r>
              <a:rPr sz="3100" spc="265" dirty="0">
                <a:solidFill>
                  <a:srgbClr val="0AAA50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05AA46"/>
                </a:solidFill>
                <a:latin typeface="Calibri"/>
                <a:cs typeface="Calibri"/>
              </a:rPr>
              <a:t>to</a:t>
            </a:r>
            <a:r>
              <a:rPr sz="3100" spc="155" dirty="0">
                <a:solidFill>
                  <a:srgbClr val="05AA46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119A44"/>
                </a:solidFill>
                <a:latin typeface="Calibri"/>
                <a:cs typeface="Calibri"/>
              </a:rPr>
              <a:t>be</a:t>
            </a:r>
            <a:r>
              <a:rPr sz="3100" spc="90" dirty="0">
                <a:solidFill>
                  <a:srgbClr val="119A44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1FA157"/>
                </a:solidFill>
                <a:latin typeface="Calibri"/>
                <a:cs typeface="Calibri"/>
              </a:rPr>
              <a:t>Jains</a:t>
            </a:r>
            <a:r>
              <a:rPr sz="3100" spc="145" dirty="0">
                <a:solidFill>
                  <a:srgbClr val="1FA157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13B157"/>
                </a:solidFill>
                <a:latin typeface="Calibri"/>
                <a:cs typeface="Calibri"/>
              </a:rPr>
              <a:t>but</a:t>
            </a:r>
            <a:r>
              <a:rPr sz="3100" spc="170" dirty="0">
                <a:solidFill>
                  <a:srgbClr val="13B157"/>
                </a:solidFill>
                <a:latin typeface="Calibri"/>
                <a:cs typeface="Calibri"/>
              </a:rPr>
              <a:t> </a:t>
            </a:r>
            <a:r>
              <a:rPr sz="3100" spc="-10" dirty="0">
                <a:solidFill>
                  <a:srgbClr val="1A9E52"/>
                </a:solidFill>
                <a:latin typeface="Calibri"/>
                <a:cs typeface="Calibri"/>
              </a:rPr>
              <a:t>after 	</a:t>
            </a:r>
            <a:r>
              <a:rPr sz="3100" dirty="0">
                <a:solidFill>
                  <a:srgbClr val="18A354"/>
                </a:solidFill>
                <a:latin typeface="Calibri"/>
                <a:cs typeface="Calibri"/>
              </a:rPr>
              <a:t>a</a:t>
            </a:r>
            <a:r>
              <a:rPr sz="3100" spc="5" dirty="0">
                <a:solidFill>
                  <a:srgbClr val="18A354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219E62"/>
                </a:solidFill>
                <a:latin typeface="Calibri"/>
                <a:cs typeface="Calibri"/>
              </a:rPr>
              <a:t>few</a:t>
            </a:r>
            <a:r>
              <a:rPr sz="3100" spc="125" dirty="0">
                <a:solidFill>
                  <a:srgbClr val="219E62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1AA156"/>
                </a:solidFill>
                <a:latin typeface="Calibri"/>
                <a:cs typeface="Calibri"/>
              </a:rPr>
              <a:t>centuries</a:t>
            </a:r>
            <a:r>
              <a:rPr sz="3100" spc="210" dirty="0">
                <a:solidFill>
                  <a:srgbClr val="1AA156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1F9C5D"/>
                </a:solidFill>
                <a:latin typeface="Calibri"/>
                <a:cs typeface="Calibri"/>
              </a:rPr>
              <a:t>of</a:t>
            </a:r>
            <a:r>
              <a:rPr sz="3100" spc="120" dirty="0">
                <a:solidFill>
                  <a:srgbClr val="1F9C5D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0FA346"/>
                </a:solidFill>
                <a:latin typeface="Calibri"/>
                <a:cs typeface="Calibri"/>
              </a:rPr>
              <a:t>rule</a:t>
            </a:r>
            <a:r>
              <a:rPr sz="3100" spc="150" dirty="0">
                <a:solidFill>
                  <a:srgbClr val="0FA346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13A559"/>
                </a:solidFill>
                <a:latin typeface="Calibri"/>
                <a:cs typeface="Calibri"/>
              </a:rPr>
              <a:t>they</a:t>
            </a:r>
            <a:r>
              <a:rPr sz="3100" spc="105" dirty="0">
                <a:solidFill>
                  <a:srgbClr val="13A559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0CAA56"/>
                </a:solidFill>
                <a:latin typeface="Calibri"/>
                <a:cs typeface="Calibri"/>
              </a:rPr>
              <a:t>became</a:t>
            </a:r>
            <a:r>
              <a:rPr sz="3100" spc="310" dirty="0">
                <a:solidFill>
                  <a:srgbClr val="0CAA56"/>
                </a:solidFill>
                <a:latin typeface="Calibri"/>
                <a:cs typeface="Calibri"/>
              </a:rPr>
              <a:t> </a:t>
            </a:r>
            <a:r>
              <a:rPr sz="3100" spc="-10" dirty="0">
                <a:solidFill>
                  <a:srgbClr val="13A054"/>
                </a:solidFill>
                <a:latin typeface="Calibri"/>
                <a:cs typeface="Calibri"/>
              </a:rPr>
              <a:t>Shaivaits.</a:t>
            </a:r>
            <a:endParaRPr sz="3100">
              <a:latin typeface="Calibri"/>
              <a:cs typeface="Calibri"/>
            </a:endParaRPr>
          </a:p>
          <a:p>
            <a:pPr marL="372110" marR="538480" indent="-335915">
              <a:lnSpc>
                <a:spcPts val="3829"/>
              </a:lnSpc>
              <a:spcBef>
                <a:spcPts val="919"/>
              </a:spcBef>
              <a:tabLst>
                <a:tab pos="377190" algn="l"/>
              </a:tabLst>
            </a:pPr>
            <a:r>
              <a:rPr sz="3250" spc="-50" dirty="0">
                <a:solidFill>
                  <a:srgbClr val="05AC54"/>
                </a:solidFill>
                <a:latin typeface="Calibri"/>
                <a:cs typeface="Calibri"/>
              </a:rPr>
              <a:t>°</a:t>
            </a:r>
            <a:r>
              <a:rPr sz="3250" dirty="0">
                <a:solidFill>
                  <a:srgbClr val="05AC54"/>
                </a:solidFill>
                <a:latin typeface="Calibri"/>
                <a:cs typeface="Calibri"/>
              </a:rPr>
              <a:t>		</a:t>
            </a:r>
            <a:r>
              <a:rPr sz="3250" spc="-30" dirty="0">
                <a:solidFill>
                  <a:srgbClr val="189A54"/>
                </a:solidFill>
                <a:latin typeface="Calibri"/>
                <a:cs typeface="Calibri"/>
              </a:rPr>
              <a:t>Cheras</a:t>
            </a:r>
            <a:r>
              <a:rPr sz="3250" spc="-45" dirty="0">
                <a:solidFill>
                  <a:srgbClr val="189A54"/>
                </a:solidFill>
                <a:latin typeface="Calibri"/>
                <a:cs typeface="Calibri"/>
              </a:rPr>
              <a:t> </a:t>
            </a:r>
            <a:r>
              <a:rPr sz="3250" spc="-35" dirty="0">
                <a:solidFill>
                  <a:srgbClr val="0CAC54"/>
                </a:solidFill>
                <a:latin typeface="Calibri"/>
                <a:cs typeface="Calibri"/>
              </a:rPr>
              <a:t>were</a:t>
            </a:r>
            <a:r>
              <a:rPr sz="3250" spc="-90" dirty="0">
                <a:solidFill>
                  <a:srgbClr val="0CAC54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rgbClr val="01AF44"/>
                </a:solidFill>
                <a:latin typeface="Calibri"/>
                <a:cs typeface="Calibri"/>
              </a:rPr>
              <a:t>the</a:t>
            </a:r>
            <a:r>
              <a:rPr sz="3250" spc="-45" dirty="0">
                <a:solidFill>
                  <a:srgbClr val="01AF44"/>
                </a:solidFill>
                <a:latin typeface="Calibri"/>
                <a:cs typeface="Calibri"/>
              </a:rPr>
              <a:t> </a:t>
            </a:r>
            <a:r>
              <a:rPr sz="3250" spc="-20" dirty="0">
                <a:solidFill>
                  <a:srgbClr val="26A162"/>
                </a:solidFill>
                <a:latin typeface="Calibri"/>
                <a:cs typeface="Calibri"/>
              </a:rPr>
              <a:t>allies</a:t>
            </a:r>
            <a:r>
              <a:rPr sz="3250" spc="-105" dirty="0">
                <a:solidFill>
                  <a:srgbClr val="26A162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rgbClr val="1A9C54"/>
                </a:solidFill>
                <a:latin typeface="Calibri"/>
                <a:cs typeface="Calibri"/>
              </a:rPr>
              <a:t>of</a:t>
            </a:r>
            <a:r>
              <a:rPr sz="3250" spc="-150" dirty="0">
                <a:solidFill>
                  <a:srgbClr val="1A9C54"/>
                </a:solidFill>
                <a:latin typeface="Calibri"/>
                <a:cs typeface="Calibri"/>
              </a:rPr>
              <a:t> </a:t>
            </a:r>
            <a:r>
              <a:rPr sz="3250" spc="-40" dirty="0">
                <a:solidFill>
                  <a:srgbClr val="11AA56"/>
                </a:solidFill>
                <a:latin typeface="Calibri"/>
                <a:cs typeface="Calibri"/>
              </a:rPr>
              <a:t>Pandyas</a:t>
            </a:r>
            <a:r>
              <a:rPr sz="3250" dirty="0">
                <a:solidFill>
                  <a:srgbClr val="11AA56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rgbClr val="1AA55E"/>
                </a:solidFill>
                <a:latin typeface="Calibri"/>
                <a:cs typeface="Calibri"/>
              </a:rPr>
              <a:t>for</a:t>
            </a:r>
            <a:r>
              <a:rPr sz="3250" spc="-165" dirty="0">
                <a:solidFill>
                  <a:srgbClr val="1AA55E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rgbClr val="269C57"/>
                </a:solidFill>
                <a:latin typeface="Calibri"/>
                <a:cs typeface="Calibri"/>
              </a:rPr>
              <a:t>a</a:t>
            </a:r>
            <a:r>
              <a:rPr sz="3250" spc="-120" dirty="0">
                <a:solidFill>
                  <a:srgbClr val="269C57"/>
                </a:solidFill>
                <a:latin typeface="Calibri"/>
                <a:cs typeface="Calibri"/>
              </a:rPr>
              <a:t> </a:t>
            </a:r>
            <a:r>
              <a:rPr sz="3250" spc="-20" dirty="0">
                <a:solidFill>
                  <a:srgbClr val="1D9C57"/>
                </a:solidFill>
                <a:latin typeface="Calibri"/>
                <a:cs typeface="Calibri"/>
              </a:rPr>
              <a:t>long </a:t>
            </a:r>
            <a:r>
              <a:rPr sz="3250" dirty="0">
                <a:solidFill>
                  <a:srgbClr val="16A354"/>
                </a:solidFill>
                <a:latin typeface="Calibri"/>
                <a:cs typeface="Calibri"/>
              </a:rPr>
              <a:t>time</a:t>
            </a:r>
            <a:r>
              <a:rPr sz="3250" spc="-65" dirty="0">
                <a:solidFill>
                  <a:srgbClr val="16A354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rgbClr val="26A562"/>
                </a:solidFill>
                <a:latin typeface="Calibri"/>
                <a:cs typeface="Calibri"/>
              </a:rPr>
              <a:t>as</a:t>
            </a:r>
            <a:r>
              <a:rPr sz="3250" spc="-185" dirty="0">
                <a:solidFill>
                  <a:srgbClr val="26A562"/>
                </a:solidFill>
                <a:latin typeface="Calibri"/>
                <a:cs typeface="Calibri"/>
              </a:rPr>
              <a:t> </a:t>
            </a:r>
            <a:r>
              <a:rPr sz="3250" spc="-35" dirty="0">
                <a:solidFill>
                  <a:srgbClr val="169A49"/>
                </a:solidFill>
                <a:latin typeface="Calibri"/>
                <a:cs typeface="Calibri"/>
              </a:rPr>
              <a:t>compared</a:t>
            </a:r>
            <a:r>
              <a:rPr sz="3250" spc="-25" dirty="0">
                <a:solidFill>
                  <a:srgbClr val="169A49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rgbClr val="0AAA4F"/>
                </a:solidFill>
                <a:latin typeface="Calibri"/>
                <a:cs typeface="Calibri"/>
              </a:rPr>
              <a:t>to</a:t>
            </a:r>
            <a:r>
              <a:rPr sz="3250" spc="-130" dirty="0">
                <a:solidFill>
                  <a:srgbClr val="0AAA4F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rgbClr val="0FA556"/>
                </a:solidFill>
                <a:latin typeface="Calibri"/>
                <a:cs typeface="Calibri"/>
              </a:rPr>
              <a:t>the</a:t>
            </a:r>
            <a:r>
              <a:rPr sz="3250" spc="-75" dirty="0">
                <a:solidFill>
                  <a:srgbClr val="0FA556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rgbClr val="18AA62"/>
                </a:solidFill>
                <a:latin typeface="Calibri"/>
                <a:cs typeface="Calibri"/>
              </a:rPr>
              <a:t>Cholas.</a:t>
            </a:r>
            <a:endParaRPr sz="3250">
              <a:latin typeface="Calibri"/>
              <a:cs typeface="Calibri"/>
            </a:endParaRPr>
          </a:p>
          <a:p>
            <a:pPr marL="372745" marR="5080" indent="-360680">
              <a:lnSpc>
                <a:spcPct val="103200"/>
              </a:lnSpc>
              <a:spcBef>
                <a:spcPts val="760"/>
              </a:spcBef>
              <a:buChar char="•"/>
              <a:tabLst>
                <a:tab pos="372745" algn="l"/>
                <a:tab pos="378460" algn="l"/>
              </a:tabLst>
            </a:pPr>
            <a:r>
              <a:rPr sz="3000" dirty="0">
                <a:solidFill>
                  <a:srgbClr val="0AAE4F"/>
                </a:solidFill>
                <a:latin typeface="Calibri"/>
                <a:cs typeface="Calibri"/>
              </a:rPr>
              <a:t>	</a:t>
            </a:r>
            <a:r>
              <a:rPr sz="3000" dirty="0">
                <a:solidFill>
                  <a:srgbClr val="189E59"/>
                </a:solidFill>
                <a:latin typeface="Calibri"/>
                <a:cs typeface="Calibri"/>
              </a:rPr>
              <a:t>Only</a:t>
            </a:r>
            <a:r>
              <a:rPr sz="3000" spc="340" dirty="0">
                <a:solidFill>
                  <a:srgbClr val="189E59"/>
                </a:solidFill>
                <a:latin typeface="Calibri"/>
                <a:cs typeface="Calibri"/>
              </a:rPr>
              <a:t> </a:t>
            </a:r>
            <a:r>
              <a:rPr sz="3000" spc="70" dirty="0">
                <a:solidFill>
                  <a:srgbClr val="18B15B"/>
                </a:solidFill>
                <a:latin typeface="Calibri"/>
                <a:cs typeface="Calibri"/>
              </a:rPr>
              <a:t>due</a:t>
            </a:r>
            <a:r>
              <a:rPr sz="3000" spc="265" dirty="0">
                <a:solidFill>
                  <a:srgbClr val="18B15B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08AF56"/>
                </a:solidFill>
                <a:latin typeface="Calibri"/>
                <a:cs typeface="Calibri"/>
              </a:rPr>
              <a:t>to</a:t>
            </a:r>
            <a:r>
              <a:rPr sz="3000" spc="280" dirty="0">
                <a:solidFill>
                  <a:srgbClr val="08AF56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0AAF56"/>
                </a:solidFill>
                <a:latin typeface="Calibri"/>
                <a:cs typeface="Calibri"/>
              </a:rPr>
              <a:t>their</a:t>
            </a:r>
            <a:r>
              <a:rPr sz="3000" spc="340" dirty="0">
                <a:solidFill>
                  <a:srgbClr val="0AAF56"/>
                </a:solidFill>
                <a:latin typeface="Calibri"/>
                <a:cs typeface="Calibri"/>
              </a:rPr>
              <a:t> </a:t>
            </a:r>
            <a:r>
              <a:rPr sz="3000" spc="70" dirty="0">
                <a:solidFill>
                  <a:srgbClr val="0CA34D"/>
                </a:solidFill>
                <a:latin typeface="Calibri"/>
                <a:cs typeface="Calibri"/>
              </a:rPr>
              <a:t>dependence</a:t>
            </a:r>
            <a:r>
              <a:rPr sz="3000" spc="455" dirty="0">
                <a:solidFill>
                  <a:srgbClr val="0CA34D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08A352"/>
                </a:solidFill>
                <a:latin typeface="Calibri"/>
                <a:cs typeface="Calibri"/>
              </a:rPr>
              <a:t>with</a:t>
            </a:r>
            <a:r>
              <a:rPr sz="3000" spc="270" dirty="0">
                <a:solidFill>
                  <a:srgbClr val="08A352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13A159"/>
                </a:solidFill>
                <a:latin typeface="Calibri"/>
                <a:cs typeface="Calibri"/>
              </a:rPr>
              <a:t>Cholas</a:t>
            </a:r>
            <a:r>
              <a:rPr sz="3000" spc="330" dirty="0">
                <a:solidFill>
                  <a:srgbClr val="13A159"/>
                </a:solidFill>
                <a:latin typeface="Calibri"/>
                <a:cs typeface="Calibri"/>
              </a:rPr>
              <a:t> </a:t>
            </a:r>
            <a:r>
              <a:rPr sz="3000" spc="-25" dirty="0">
                <a:solidFill>
                  <a:srgbClr val="1AA35B"/>
                </a:solidFill>
                <a:latin typeface="Calibri"/>
                <a:cs typeface="Calibri"/>
              </a:rPr>
              <a:t>and </a:t>
            </a:r>
            <a:r>
              <a:rPr sz="3100" dirty="0">
                <a:solidFill>
                  <a:srgbClr val="13A152"/>
                </a:solidFill>
                <a:latin typeface="Calibri"/>
                <a:cs typeface="Calibri"/>
              </a:rPr>
              <a:t>Cheras</a:t>
            </a:r>
            <a:r>
              <a:rPr sz="3100" spc="195" dirty="0">
                <a:solidFill>
                  <a:srgbClr val="13A152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11A352"/>
                </a:solidFill>
                <a:latin typeface="Calibri"/>
                <a:cs typeface="Calibri"/>
              </a:rPr>
              <a:t>they</a:t>
            </a:r>
            <a:r>
              <a:rPr sz="3100" spc="185" dirty="0">
                <a:solidFill>
                  <a:srgbClr val="11A352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1AA35E"/>
                </a:solidFill>
                <a:latin typeface="Calibri"/>
                <a:cs typeface="Calibri"/>
              </a:rPr>
              <a:t>could</a:t>
            </a:r>
            <a:r>
              <a:rPr sz="3100" spc="165" dirty="0">
                <a:solidFill>
                  <a:srgbClr val="1AA35E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13A75D"/>
                </a:solidFill>
                <a:latin typeface="Calibri"/>
                <a:cs typeface="Calibri"/>
              </a:rPr>
              <a:t>continue</a:t>
            </a:r>
            <a:r>
              <a:rPr sz="3100" spc="229" dirty="0">
                <a:solidFill>
                  <a:srgbClr val="13A75D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05AA4B"/>
                </a:solidFill>
                <a:latin typeface="Calibri"/>
                <a:cs typeface="Calibri"/>
              </a:rPr>
              <a:t>free</a:t>
            </a:r>
            <a:r>
              <a:rPr sz="3100" spc="100" dirty="0">
                <a:solidFill>
                  <a:srgbClr val="05AA4B"/>
                </a:solidFill>
                <a:latin typeface="Calibri"/>
                <a:cs typeface="Calibri"/>
              </a:rPr>
              <a:t> </a:t>
            </a:r>
            <a:r>
              <a:rPr sz="3100" spc="-10" dirty="0">
                <a:solidFill>
                  <a:srgbClr val="24A866"/>
                </a:solidFill>
                <a:latin typeface="Calibri"/>
                <a:cs typeface="Calibri"/>
              </a:rPr>
              <a:t>movement </a:t>
            </a:r>
            <a:r>
              <a:rPr sz="3100" dirty="0">
                <a:solidFill>
                  <a:srgbClr val="13A854"/>
                </a:solidFill>
                <a:latin typeface="Calibri"/>
                <a:cs typeface="Calibri"/>
              </a:rPr>
              <a:t>and</a:t>
            </a:r>
            <a:r>
              <a:rPr sz="3100" spc="165" dirty="0">
                <a:solidFill>
                  <a:srgbClr val="13A854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18A154"/>
                </a:solidFill>
                <a:latin typeface="Calibri"/>
                <a:cs typeface="Calibri"/>
              </a:rPr>
              <a:t>carry</a:t>
            </a:r>
            <a:r>
              <a:rPr sz="3100" spc="105" dirty="0">
                <a:solidFill>
                  <a:srgbClr val="18A154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16A057"/>
                </a:solidFill>
                <a:latin typeface="Calibri"/>
                <a:cs typeface="Calibri"/>
              </a:rPr>
              <a:t>out</a:t>
            </a:r>
            <a:r>
              <a:rPr sz="3100" spc="130" dirty="0">
                <a:solidFill>
                  <a:srgbClr val="16A057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1CA359"/>
                </a:solidFill>
                <a:latin typeface="Calibri"/>
                <a:cs typeface="Calibri"/>
              </a:rPr>
              <a:t>trade</a:t>
            </a:r>
            <a:r>
              <a:rPr sz="3100" spc="160" dirty="0">
                <a:solidFill>
                  <a:srgbClr val="1CA359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1F9C59"/>
                </a:solidFill>
                <a:latin typeface="Calibri"/>
                <a:cs typeface="Calibri"/>
              </a:rPr>
              <a:t>along</a:t>
            </a:r>
            <a:r>
              <a:rPr sz="3100" spc="195" dirty="0">
                <a:solidFill>
                  <a:srgbClr val="1F9C59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0AAF4F"/>
                </a:solidFill>
                <a:latin typeface="Calibri"/>
                <a:cs typeface="Calibri"/>
              </a:rPr>
              <a:t>the</a:t>
            </a:r>
            <a:r>
              <a:rPr sz="3100" spc="120" dirty="0">
                <a:solidFill>
                  <a:srgbClr val="0AAF4F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13A856"/>
                </a:solidFill>
                <a:latin typeface="Calibri"/>
                <a:cs typeface="Calibri"/>
              </a:rPr>
              <a:t>coast</a:t>
            </a:r>
            <a:r>
              <a:rPr sz="3100" spc="135" dirty="0">
                <a:solidFill>
                  <a:srgbClr val="13A856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1F9A52"/>
                </a:solidFill>
                <a:latin typeface="Calibri"/>
                <a:cs typeface="Calibri"/>
              </a:rPr>
              <a:t>of</a:t>
            </a:r>
            <a:r>
              <a:rPr sz="3100" spc="95" dirty="0">
                <a:solidFill>
                  <a:srgbClr val="1F9A52"/>
                </a:solidFill>
                <a:latin typeface="Calibri"/>
                <a:cs typeface="Calibri"/>
              </a:rPr>
              <a:t> </a:t>
            </a:r>
            <a:r>
              <a:rPr sz="3100" spc="-25" dirty="0">
                <a:solidFill>
                  <a:srgbClr val="21A55E"/>
                </a:solidFill>
                <a:latin typeface="Calibri"/>
                <a:cs typeface="Calibri"/>
              </a:rPr>
              <a:t>Sri </a:t>
            </a:r>
            <a:r>
              <a:rPr sz="3100" spc="-10" dirty="0">
                <a:solidFill>
                  <a:srgbClr val="0EA156"/>
                </a:solidFill>
                <a:latin typeface="Calibri"/>
                <a:cs typeface="Calibri"/>
              </a:rPr>
              <a:t>Lanka.</a:t>
            </a:r>
            <a:endParaRPr sz="3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5557" y="1367929"/>
            <a:ext cx="8028940" cy="46367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3380" marR="5080" indent="-361315">
              <a:lnSpc>
                <a:spcPct val="100400"/>
              </a:lnSpc>
              <a:spcBef>
                <a:spcPts val="95"/>
              </a:spcBef>
              <a:buClr>
                <a:srgbClr val="03AE4D"/>
              </a:buClr>
              <a:buChar char="•"/>
              <a:tabLst>
                <a:tab pos="374650" algn="l"/>
              </a:tabLst>
            </a:pPr>
            <a:r>
              <a:rPr sz="3600" dirty="0">
                <a:solidFill>
                  <a:srgbClr val="07A854"/>
                </a:solidFill>
                <a:latin typeface="Calibri"/>
                <a:cs typeface="Calibri"/>
              </a:rPr>
              <a:t>The</a:t>
            </a:r>
            <a:r>
              <a:rPr sz="3600" spc="-65" dirty="0">
                <a:solidFill>
                  <a:srgbClr val="07A854"/>
                </a:solidFill>
                <a:latin typeface="Calibri"/>
                <a:cs typeface="Calibri"/>
              </a:rPr>
              <a:t> </a:t>
            </a:r>
            <a:r>
              <a:rPr sz="3600" dirty="0">
                <a:solidFill>
                  <a:srgbClr val="16A859"/>
                </a:solidFill>
                <a:latin typeface="Calibri"/>
                <a:cs typeface="Calibri"/>
              </a:rPr>
              <a:t>Pandya</a:t>
            </a:r>
            <a:r>
              <a:rPr sz="3600" spc="-80" dirty="0">
                <a:solidFill>
                  <a:srgbClr val="16A859"/>
                </a:solidFill>
                <a:latin typeface="Calibri"/>
                <a:cs typeface="Calibri"/>
              </a:rPr>
              <a:t> </a:t>
            </a:r>
            <a:r>
              <a:rPr sz="3600" dirty="0">
                <a:solidFill>
                  <a:srgbClr val="11AA5B"/>
                </a:solidFill>
                <a:latin typeface="Calibri"/>
                <a:cs typeface="Calibri"/>
              </a:rPr>
              <a:t>Empire</a:t>
            </a:r>
            <a:r>
              <a:rPr sz="3600" spc="-75" dirty="0">
                <a:solidFill>
                  <a:srgbClr val="11AA5B"/>
                </a:solidFill>
                <a:latin typeface="Calibri"/>
                <a:cs typeface="Calibri"/>
              </a:rPr>
              <a:t> </a:t>
            </a:r>
            <a:r>
              <a:rPr sz="3600" dirty="0">
                <a:solidFill>
                  <a:srgbClr val="0AA350"/>
                </a:solidFill>
                <a:latin typeface="Calibri"/>
                <a:cs typeface="Calibri"/>
              </a:rPr>
              <a:t>was</a:t>
            </a:r>
            <a:r>
              <a:rPr sz="3600" spc="-50" dirty="0">
                <a:solidFill>
                  <a:srgbClr val="0AA350"/>
                </a:solidFill>
                <a:latin typeface="Calibri"/>
                <a:cs typeface="Calibri"/>
              </a:rPr>
              <a:t> </a:t>
            </a:r>
            <a:r>
              <a:rPr sz="3600" dirty="0">
                <a:solidFill>
                  <a:srgbClr val="18A859"/>
                </a:solidFill>
                <a:latin typeface="Calibri"/>
                <a:cs typeface="Calibri"/>
              </a:rPr>
              <a:t>a</a:t>
            </a:r>
            <a:r>
              <a:rPr sz="3600" spc="-135" dirty="0">
                <a:solidFill>
                  <a:srgbClr val="18A859"/>
                </a:solidFill>
                <a:latin typeface="Calibri"/>
                <a:cs typeface="Calibri"/>
              </a:rPr>
              <a:t> </a:t>
            </a:r>
            <a:r>
              <a:rPr sz="3600" spc="-40" dirty="0">
                <a:solidFill>
                  <a:srgbClr val="13A550"/>
                </a:solidFill>
                <a:latin typeface="Calibri"/>
                <a:cs typeface="Calibri"/>
              </a:rPr>
              <a:t>dynasty,</a:t>
            </a:r>
            <a:r>
              <a:rPr sz="3600" spc="40" dirty="0">
                <a:solidFill>
                  <a:srgbClr val="13A550"/>
                </a:solidFill>
                <a:latin typeface="Calibri"/>
                <a:cs typeface="Calibri"/>
              </a:rPr>
              <a:t> </a:t>
            </a:r>
            <a:r>
              <a:rPr sz="3600" spc="-10" dirty="0">
                <a:solidFill>
                  <a:srgbClr val="01AF4D"/>
                </a:solidFill>
                <a:latin typeface="Calibri"/>
                <a:cs typeface="Calibri"/>
              </a:rPr>
              <a:t>which 	</a:t>
            </a:r>
            <a:r>
              <a:rPr sz="3650" dirty="0">
                <a:solidFill>
                  <a:srgbClr val="1FA160"/>
                </a:solidFill>
                <a:latin typeface="Calibri"/>
                <a:cs typeface="Calibri"/>
              </a:rPr>
              <a:t>finds</a:t>
            </a:r>
            <a:r>
              <a:rPr sz="3650" spc="-120" dirty="0">
                <a:solidFill>
                  <a:srgbClr val="1FA160"/>
                </a:solidFill>
                <a:latin typeface="Calibri"/>
                <a:cs typeface="Calibri"/>
              </a:rPr>
              <a:t> </a:t>
            </a:r>
            <a:r>
              <a:rPr sz="3650" dirty="0">
                <a:solidFill>
                  <a:srgbClr val="1C9550"/>
                </a:solidFill>
                <a:latin typeface="Calibri"/>
                <a:cs typeface="Calibri"/>
              </a:rPr>
              <a:t>its</a:t>
            </a:r>
            <a:r>
              <a:rPr sz="3650" spc="-150" dirty="0">
                <a:solidFill>
                  <a:srgbClr val="1C9550"/>
                </a:solidFill>
                <a:latin typeface="Calibri"/>
                <a:cs typeface="Calibri"/>
              </a:rPr>
              <a:t> </a:t>
            </a:r>
            <a:r>
              <a:rPr sz="3650" dirty="0">
                <a:solidFill>
                  <a:srgbClr val="219A57"/>
                </a:solidFill>
                <a:latin typeface="Calibri"/>
                <a:cs typeface="Calibri"/>
              </a:rPr>
              <a:t>place</a:t>
            </a:r>
            <a:r>
              <a:rPr sz="3650" spc="-65" dirty="0">
                <a:solidFill>
                  <a:srgbClr val="219A57"/>
                </a:solidFill>
                <a:latin typeface="Calibri"/>
                <a:cs typeface="Calibri"/>
              </a:rPr>
              <a:t> </a:t>
            </a:r>
            <a:r>
              <a:rPr sz="3650" dirty="0">
                <a:solidFill>
                  <a:srgbClr val="1AA35B"/>
                </a:solidFill>
                <a:latin typeface="Calibri"/>
                <a:cs typeface="Calibri"/>
              </a:rPr>
              <a:t>in</a:t>
            </a:r>
            <a:r>
              <a:rPr sz="3650" spc="-175" dirty="0">
                <a:solidFill>
                  <a:srgbClr val="1AA35B"/>
                </a:solidFill>
                <a:latin typeface="Calibri"/>
                <a:cs typeface="Calibri"/>
              </a:rPr>
              <a:t> </a:t>
            </a:r>
            <a:r>
              <a:rPr sz="3650" spc="-30" dirty="0">
                <a:solidFill>
                  <a:srgbClr val="13A559"/>
                </a:solidFill>
                <a:latin typeface="Calibri"/>
                <a:cs typeface="Calibri"/>
              </a:rPr>
              <a:t>Sangam</a:t>
            </a:r>
            <a:r>
              <a:rPr sz="3650" spc="-85" dirty="0">
                <a:solidFill>
                  <a:srgbClr val="13A559"/>
                </a:solidFill>
                <a:latin typeface="Calibri"/>
                <a:cs typeface="Calibri"/>
              </a:rPr>
              <a:t> </a:t>
            </a:r>
            <a:r>
              <a:rPr sz="3650" spc="-45" dirty="0">
                <a:solidFill>
                  <a:srgbClr val="189959"/>
                </a:solidFill>
                <a:latin typeface="Calibri"/>
                <a:cs typeface="Calibri"/>
              </a:rPr>
              <a:t>literature,</a:t>
            </a:r>
            <a:r>
              <a:rPr sz="3650" spc="5" dirty="0">
                <a:solidFill>
                  <a:srgbClr val="189959"/>
                </a:solidFill>
                <a:latin typeface="Calibri"/>
                <a:cs typeface="Calibri"/>
              </a:rPr>
              <a:t> </a:t>
            </a:r>
            <a:r>
              <a:rPr sz="3650" spc="-25" dirty="0">
                <a:solidFill>
                  <a:srgbClr val="0F9A4F"/>
                </a:solidFill>
                <a:latin typeface="Calibri"/>
                <a:cs typeface="Calibri"/>
              </a:rPr>
              <a:t>and 	</a:t>
            </a:r>
            <a:r>
              <a:rPr sz="3550" dirty="0">
                <a:solidFill>
                  <a:srgbClr val="13A35B"/>
                </a:solidFill>
                <a:latin typeface="Calibri"/>
                <a:cs typeface="Calibri"/>
              </a:rPr>
              <a:t>later</a:t>
            </a:r>
            <a:r>
              <a:rPr sz="3550" spc="10" dirty="0">
                <a:solidFill>
                  <a:srgbClr val="13A35B"/>
                </a:solidFill>
                <a:latin typeface="Calibri"/>
                <a:cs typeface="Calibri"/>
              </a:rPr>
              <a:t> </a:t>
            </a:r>
            <a:r>
              <a:rPr sz="3550" dirty="0">
                <a:solidFill>
                  <a:srgbClr val="26A159"/>
                </a:solidFill>
                <a:latin typeface="Calibri"/>
                <a:cs typeface="Calibri"/>
              </a:rPr>
              <a:t>sources</a:t>
            </a:r>
            <a:r>
              <a:rPr sz="3550" spc="90" dirty="0">
                <a:solidFill>
                  <a:srgbClr val="26A159"/>
                </a:solidFill>
                <a:latin typeface="Calibri"/>
                <a:cs typeface="Calibri"/>
              </a:rPr>
              <a:t> </a:t>
            </a:r>
            <a:r>
              <a:rPr sz="3550" dirty="0">
                <a:solidFill>
                  <a:srgbClr val="169E52"/>
                </a:solidFill>
                <a:latin typeface="Calibri"/>
                <a:cs typeface="Calibri"/>
              </a:rPr>
              <a:t>show</a:t>
            </a:r>
            <a:r>
              <a:rPr sz="3550" spc="70" dirty="0">
                <a:solidFill>
                  <a:srgbClr val="169E52"/>
                </a:solidFill>
                <a:latin typeface="Calibri"/>
                <a:cs typeface="Calibri"/>
              </a:rPr>
              <a:t> </a:t>
            </a:r>
            <a:r>
              <a:rPr sz="3550" dirty="0">
                <a:solidFill>
                  <a:srgbClr val="08AA5B"/>
                </a:solidFill>
                <a:latin typeface="Calibri"/>
                <a:cs typeface="Calibri"/>
              </a:rPr>
              <a:t>their</a:t>
            </a:r>
            <a:r>
              <a:rPr sz="3550" spc="75" dirty="0">
                <a:solidFill>
                  <a:srgbClr val="08AA5B"/>
                </a:solidFill>
                <a:latin typeface="Calibri"/>
                <a:cs typeface="Calibri"/>
              </a:rPr>
              <a:t> </a:t>
            </a:r>
            <a:r>
              <a:rPr sz="3550" dirty="0">
                <a:solidFill>
                  <a:srgbClr val="08AF59"/>
                </a:solidFill>
                <a:latin typeface="Calibri"/>
                <a:cs typeface="Calibri"/>
              </a:rPr>
              <a:t>rule</a:t>
            </a:r>
            <a:r>
              <a:rPr sz="3550" spc="45" dirty="0">
                <a:solidFill>
                  <a:srgbClr val="08AF59"/>
                </a:solidFill>
                <a:latin typeface="Calibri"/>
                <a:cs typeface="Calibri"/>
              </a:rPr>
              <a:t> </a:t>
            </a:r>
            <a:r>
              <a:rPr sz="3550" dirty="0">
                <a:solidFill>
                  <a:srgbClr val="0AA74D"/>
                </a:solidFill>
                <a:latin typeface="Calibri"/>
                <a:cs typeface="Calibri"/>
              </a:rPr>
              <a:t>till</a:t>
            </a:r>
            <a:r>
              <a:rPr sz="3550" spc="-10" dirty="0">
                <a:solidFill>
                  <a:srgbClr val="0AA74D"/>
                </a:solidFill>
                <a:latin typeface="Calibri"/>
                <a:cs typeface="Calibri"/>
              </a:rPr>
              <a:t> </a:t>
            </a:r>
            <a:r>
              <a:rPr sz="3550" spc="-20" dirty="0">
                <a:solidFill>
                  <a:srgbClr val="0CA856"/>
                </a:solidFill>
                <a:latin typeface="Calibri"/>
                <a:cs typeface="Calibri"/>
              </a:rPr>
              <a:t>15th 	</a:t>
            </a:r>
            <a:r>
              <a:rPr sz="3600" dirty="0">
                <a:solidFill>
                  <a:srgbClr val="0FA356"/>
                </a:solidFill>
                <a:latin typeface="Calibri"/>
                <a:cs typeface="Calibri"/>
              </a:rPr>
              <a:t>century</a:t>
            </a:r>
            <a:r>
              <a:rPr sz="3600" spc="20" dirty="0">
                <a:solidFill>
                  <a:srgbClr val="0FA356"/>
                </a:solidFill>
                <a:latin typeface="Calibri"/>
                <a:cs typeface="Calibri"/>
              </a:rPr>
              <a:t> </a:t>
            </a:r>
            <a:r>
              <a:rPr sz="3600" dirty="0">
                <a:solidFill>
                  <a:srgbClr val="0FAC56"/>
                </a:solidFill>
                <a:latin typeface="Calibri"/>
                <a:cs typeface="Calibri"/>
              </a:rPr>
              <a:t>AD.</a:t>
            </a:r>
            <a:r>
              <a:rPr sz="3600" spc="-114" dirty="0">
                <a:solidFill>
                  <a:srgbClr val="0FAC56"/>
                </a:solidFill>
                <a:latin typeface="Calibri"/>
                <a:cs typeface="Calibri"/>
              </a:rPr>
              <a:t> </a:t>
            </a:r>
            <a:r>
              <a:rPr sz="3600" dirty="0">
                <a:solidFill>
                  <a:srgbClr val="11AC5D"/>
                </a:solidFill>
                <a:latin typeface="Calibri"/>
                <a:cs typeface="Calibri"/>
              </a:rPr>
              <a:t>The</a:t>
            </a:r>
            <a:r>
              <a:rPr sz="3600" spc="-105" dirty="0">
                <a:solidFill>
                  <a:srgbClr val="11AC5D"/>
                </a:solidFill>
                <a:latin typeface="Calibri"/>
                <a:cs typeface="Calibri"/>
              </a:rPr>
              <a:t> </a:t>
            </a:r>
            <a:r>
              <a:rPr sz="3600" spc="-10" dirty="0">
                <a:solidFill>
                  <a:srgbClr val="08A854"/>
                </a:solidFill>
                <a:latin typeface="Calibri"/>
                <a:cs typeface="Calibri"/>
              </a:rPr>
              <a:t>territory</a:t>
            </a:r>
            <a:r>
              <a:rPr sz="3600" spc="50" dirty="0">
                <a:solidFill>
                  <a:srgbClr val="08A854"/>
                </a:solidFill>
                <a:latin typeface="Calibri"/>
                <a:cs typeface="Calibri"/>
              </a:rPr>
              <a:t> </a:t>
            </a:r>
            <a:r>
              <a:rPr sz="3600" dirty="0">
                <a:solidFill>
                  <a:srgbClr val="07B154"/>
                </a:solidFill>
                <a:latin typeface="Calibri"/>
                <a:cs typeface="Calibri"/>
              </a:rPr>
              <a:t>was</a:t>
            </a:r>
            <a:r>
              <a:rPr sz="3600" spc="-120" dirty="0">
                <a:solidFill>
                  <a:srgbClr val="07B154"/>
                </a:solidFill>
                <a:latin typeface="Calibri"/>
                <a:cs typeface="Calibri"/>
              </a:rPr>
              <a:t> </a:t>
            </a:r>
            <a:r>
              <a:rPr sz="3600" dirty="0">
                <a:solidFill>
                  <a:srgbClr val="169C50"/>
                </a:solidFill>
                <a:latin typeface="Calibri"/>
                <a:cs typeface="Calibri"/>
              </a:rPr>
              <a:t>also</a:t>
            </a:r>
            <a:r>
              <a:rPr sz="3600" spc="-45" dirty="0">
                <a:solidFill>
                  <a:srgbClr val="169C50"/>
                </a:solidFill>
                <a:latin typeface="Calibri"/>
                <a:cs typeface="Calibri"/>
              </a:rPr>
              <a:t> </a:t>
            </a:r>
            <a:r>
              <a:rPr sz="3600" spc="-10" dirty="0">
                <a:solidFill>
                  <a:srgbClr val="23A157"/>
                </a:solidFill>
                <a:latin typeface="Calibri"/>
                <a:cs typeface="Calibri"/>
              </a:rPr>
              <a:t>known 	</a:t>
            </a:r>
            <a:r>
              <a:rPr sz="3550" dirty="0">
                <a:solidFill>
                  <a:srgbClr val="07A74D"/>
                </a:solidFill>
                <a:latin typeface="Calibri"/>
                <a:cs typeface="Calibri"/>
              </a:rPr>
              <a:t>as</a:t>
            </a:r>
            <a:r>
              <a:rPr sz="3550" spc="150" dirty="0">
                <a:solidFill>
                  <a:srgbClr val="07A74D"/>
                </a:solidFill>
                <a:latin typeface="Calibri"/>
                <a:cs typeface="Calibri"/>
              </a:rPr>
              <a:t> </a:t>
            </a:r>
            <a:r>
              <a:rPr sz="3550" dirty="0">
                <a:solidFill>
                  <a:srgbClr val="01AE52"/>
                </a:solidFill>
                <a:latin typeface="Calibri"/>
                <a:cs typeface="Calibri"/>
              </a:rPr>
              <a:t>Pandya</a:t>
            </a:r>
            <a:r>
              <a:rPr sz="3550" spc="190" dirty="0">
                <a:solidFill>
                  <a:srgbClr val="01AE52"/>
                </a:solidFill>
                <a:latin typeface="Calibri"/>
                <a:cs typeface="Calibri"/>
              </a:rPr>
              <a:t> </a:t>
            </a:r>
            <a:r>
              <a:rPr sz="3550" spc="-10" dirty="0">
                <a:solidFill>
                  <a:srgbClr val="01A748"/>
                </a:solidFill>
                <a:latin typeface="Calibri"/>
                <a:cs typeface="Calibri"/>
              </a:rPr>
              <a:t>Country.</a:t>
            </a:r>
            <a:endParaRPr sz="35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639"/>
              </a:spcBef>
              <a:buFont typeface="Calibri"/>
              <a:buChar char="•"/>
            </a:pPr>
            <a:endParaRPr sz="3600">
              <a:latin typeface="Calibri"/>
              <a:cs typeface="Calibri"/>
            </a:endParaRPr>
          </a:p>
          <a:p>
            <a:pPr marL="370840" marR="447675" indent="-357505">
              <a:lnSpc>
                <a:spcPct val="103000"/>
              </a:lnSpc>
              <a:buChar char="•"/>
              <a:tabLst>
                <a:tab pos="370840" algn="l"/>
                <a:tab pos="374015" algn="l"/>
              </a:tabLst>
            </a:pPr>
            <a:r>
              <a:rPr sz="3500" dirty="0">
                <a:solidFill>
                  <a:srgbClr val="08AF54"/>
                </a:solidFill>
                <a:latin typeface="Calibri"/>
                <a:cs typeface="Calibri"/>
              </a:rPr>
              <a:t>	</a:t>
            </a:r>
            <a:r>
              <a:rPr sz="3500" dirty="0">
                <a:solidFill>
                  <a:srgbClr val="0AA859"/>
                </a:solidFill>
                <a:latin typeface="Calibri"/>
                <a:cs typeface="Calibri"/>
              </a:rPr>
              <a:t>The</a:t>
            </a:r>
            <a:r>
              <a:rPr sz="3500" spc="145" dirty="0">
                <a:solidFill>
                  <a:srgbClr val="0AA859"/>
                </a:solidFill>
                <a:latin typeface="Calibri"/>
                <a:cs typeface="Calibri"/>
              </a:rPr>
              <a:t> </a:t>
            </a:r>
            <a:r>
              <a:rPr sz="3500" dirty="0">
                <a:solidFill>
                  <a:srgbClr val="11A149"/>
                </a:solidFill>
                <a:latin typeface="Calibri"/>
                <a:cs typeface="Calibri"/>
              </a:rPr>
              <a:t>Pandya</a:t>
            </a:r>
            <a:r>
              <a:rPr sz="3500" spc="240" dirty="0">
                <a:solidFill>
                  <a:srgbClr val="11A149"/>
                </a:solidFill>
                <a:latin typeface="Calibri"/>
                <a:cs typeface="Calibri"/>
              </a:rPr>
              <a:t> </a:t>
            </a:r>
            <a:r>
              <a:rPr sz="3500" dirty="0">
                <a:solidFill>
                  <a:srgbClr val="28A360"/>
                </a:solidFill>
                <a:latin typeface="Calibri"/>
                <a:cs typeface="Calibri"/>
              </a:rPr>
              <a:t>kings</a:t>
            </a:r>
            <a:r>
              <a:rPr sz="3500" spc="165" dirty="0">
                <a:solidFill>
                  <a:srgbClr val="28A360"/>
                </a:solidFill>
                <a:latin typeface="Calibri"/>
                <a:cs typeface="Calibri"/>
              </a:rPr>
              <a:t> </a:t>
            </a:r>
            <a:r>
              <a:rPr sz="3500" dirty="0">
                <a:solidFill>
                  <a:srgbClr val="18A35E"/>
                </a:solidFill>
                <a:latin typeface="Calibri"/>
                <a:cs typeface="Calibri"/>
              </a:rPr>
              <a:t>adopted</a:t>
            </a:r>
            <a:r>
              <a:rPr sz="3500" spc="220" dirty="0">
                <a:solidFill>
                  <a:srgbClr val="18A35E"/>
                </a:solidFill>
                <a:latin typeface="Calibri"/>
                <a:cs typeface="Calibri"/>
              </a:rPr>
              <a:t> </a:t>
            </a:r>
            <a:r>
              <a:rPr sz="3500" dirty="0">
                <a:solidFill>
                  <a:srgbClr val="18A559"/>
                </a:solidFill>
                <a:latin typeface="Calibri"/>
                <a:cs typeface="Calibri"/>
              </a:rPr>
              <a:t>the</a:t>
            </a:r>
            <a:r>
              <a:rPr sz="3500" spc="40" dirty="0">
                <a:solidFill>
                  <a:srgbClr val="18A559"/>
                </a:solidFill>
                <a:latin typeface="Calibri"/>
                <a:cs typeface="Calibri"/>
              </a:rPr>
              <a:t> </a:t>
            </a:r>
            <a:r>
              <a:rPr sz="3500" u="heavy" spc="55" dirty="0">
                <a:solidFill>
                  <a:srgbClr val="0FA856"/>
                </a:solidFill>
                <a:uFill>
                  <a:solidFill>
                    <a:srgbClr val="23975B"/>
                  </a:solidFill>
                </a:uFill>
                <a:latin typeface="Calibri"/>
                <a:cs typeface="Calibri"/>
              </a:rPr>
              <a:t>fish</a:t>
            </a:r>
            <a:r>
              <a:rPr sz="3500" u="heavy" spc="70" dirty="0">
                <a:solidFill>
                  <a:srgbClr val="0FA856"/>
                </a:solidFill>
                <a:uFill>
                  <a:solidFill>
                    <a:srgbClr val="23975B"/>
                  </a:solidFill>
                </a:uFill>
                <a:latin typeface="Calibri"/>
                <a:cs typeface="Calibri"/>
              </a:rPr>
              <a:t> </a:t>
            </a:r>
            <a:r>
              <a:rPr sz="3500" u="heavy" spc="55" dirty="0">
                <a:solidFill>
                  <a:srgbClr val="08AF57"/>
                </a:solidFill>
                <a:uFill>
                  <a:solidFill>
                    <a:srgbClr val="23975B"/>
                  </a:solidFill>
                </a:uFill>
                <a:latin typeface="Calibri"/>
                <a:cs typeface="Calibri"/>
              </a:rPr>
              <a:t>or</a:t>
            </a:r>
            <a:r>
              <a:rPr sz="3500" u="heavy" spc="-10" dirty="0">
                <a:solidFill>
                  <a:srgbClr val="08AF57"/>
                </a:solidFill>
                <a:uFill>
                  <a:solidFill>
                    <a:srgbClr val="23975B"/>
                  </a:solidFill>
                </a:uFill>
                <a:latin typeface="Calibri"/>
                <a:cs typeface="Calibri"/>
              </a:rPr>
              <a:t> </a:t>
            </a:r>
            <a:r>
              <a:rPr sz="3500" u="heavy" spc="100" dirty="0">
                <a:solidFill>
                  <a:srgbClr val="07AF4B"/>
                </a:solidFill>
                <a:uFill>
                  <a:solidFill>
                    <a:srgbClr val="23975B"/>
                  </a:solidFill>
                </a:uFill>
                <a:latin typeface="Calibri"/>
                <a:cs typeface="Calibri"/>
              </a:rPr>
              <a:t>a</a:t>
            </a:r>
            <a:r>
              <a:rPr sz="3500" spc="100" dirty="0">
                <a:solidFill>
                  <a:srgbClr val="07AF4B"/>
                </a:solidFill>
                <a:latin typeface="Calibri"/>
                <a:cs typeface="Calibri"/>
              </a:rPr>
              <a:t> </a:t>
            </a:r>
            <a:r>
              <a:rPr sz="3500" u="heavy" spc="50" dirty="0">
                <a:solidFill>
                  <a:srgbClr val="00B34F"/>
                </a:solidFill>
                <a:uFill>
                  <a:solidFill>
                    <a:srgbClr val="2B9C60"/>
                  </a:solidFill>
                </a:uFill>
                <a:latin typeface="Calibri"/>
                <a:cs typeface="Calibri"/>
              </a:rPr>
              <a:t>pair</a:t>
            </a:r>
            <a:r>
              <a:rPr sz="3500" u="heavy" spc="125" dirty="0">
                <a:solidFill>
                  <a:srgbClr val="00B34F"/>
                </a:solidFill>
                <a:uFill>
                  <a:solidFill>
                    <a:srgbClr val="2B9C60"/>
                  </a:solidFill>
                </a:uFill>
                <a:latin typeface="Calibri"/>
                <a:cs typeface="Calibri"/>
              </a:rPr>
              <a:t> </a:t>
            </a:r>
            <a:r>
              <a:rPr sz="3500" u="heavy" dirty="0">
                <a:solidFill>
                  <a:srgbClr val="00AC4F"/>
                </a:solidFill>
                <a:uFill>
                  <a:solidFill>
                    <a:srgbClr val="2B9C60"/>
                  </a:solidFill>
                </a:uFill>
                <a:latin typeface="Calibri"/>
                <a:cs typeface="Calibri"/>
              </a:rPr>
              <a:t>of</a:t>
            </a:r>
            <a:r>
              <a:rPr sz="3500" u="heavy" spc="45" dirty="0">
                <a:solidFill>
                  <a:srgbClr val="00AC4F"/>
                </a:solidFill>
                <a:uFill>
                  <a:solidFill>
                    <a:srgbClr val="2B9C60"/>
                  </a:solidFill>
                </a:uFill>
                <a:latin typeface="Calibri"/>
                <a:cs typeface="Calibri"/>
              </a:rPr>
              <a:t> </a:t>
            </a:r>
            <a:r>
              <a:rPr sz="3500" u="heavy" spc="50" dirty="0">
                <a:solidFill>
                  <a:srgbClr val="01AA4D"/>
                </a:solidFill>
                <a:uFill>
                  <a:solidFill>
                    <a:srgbClr val="2B9C60"/>
                  </a:solidFill>
                </a:uFill>
                <a:latin typeface="Calibri"/>
                <a:cs typeface="Calibri"/>
              </a:rPr>
              <a:t>Fishes</a:t>
            </a:r>
            <a:r>
              <a:rPr sz="3500" spc="120" dirty="0">
                <a:solidFill>
                  <a:srgbClr val="01AA4D"/>
                </a:solidFill>
                <a:latin typeface="Calibri"/>
                <a:cs typeface="Calibri"/>
              </a:rPr>
              <a:t> </a:t>
            </a:r>
            <a:r>
              <a:rPr sz="3500" dirty="0">
                <a:solidFill>
                  <a:srgbClr val="11A04D"/>
                </a:solidFill>
                <a:latin typeface="Calibri"/>
                <a:cs typeface="Calibri"/>
              </a:rPr>
              <a:t>as</a:t>
            </a:r>
            <a:r>
              <a:rPr sz="3500" spc="125" dirty="0">
                <a:solidFill>
                  <a:srgbClr val="11A04D"/>
                </a:solidFill>
                <a:latin typeface="Calibri"/>
                <a:cs typeface="Calibri"/>
              </a:rPr>
              <a:t> </a:t>
            </a:r>
            <a:r>
              <a:rPr sz="3500" dirty="0">
                <a:solidFill>
                  <a:srgbClr val="11A556"/>
                </a:solidFill>
                <a:latin typeface="Calibri"/>
                <a:cs typeface="Calibri"/>
              </a:rPr>
              <a:t>their</a:t>
            </a:r>
            <a:r>
              <a:rPr sz="3500" spc="185" dirty="0">
                <a:solidFill>
                  <a:srgbClr val="11A556"/>
                </a:solidFill>
                <a:latin typeface="Calibri"/>
                <a:cs typeface="Calibri"/>
              </a:rPr>
              <a:t> </a:t>
            </a:r>
            <a:r>
              <a:rPr sz="3500" dirty="0">
                <a:solidFill>
                  <a:srgbClr val="0F9C50"/>
                </a:solidFill>
                <a:latin typeface="Calibri"/>
                <a:cs typeface="Calibri"/>
              </a:rPr>
              <a:t>family</a:t>
            </a:r>
            <a:r>
              <a:rPr sz="3500" spc="200" dirty="0">
                <a:solidFill>
                  <a:srgbClr val="0F9C50"/>
                </a:solidFill>
                <a:latin typeface="Calibri"/>
                <a:cs typeface="Calibri"/>
              </a:rPr>
              <a:t> </a:t>
            </a:r>
            <a:r>
              <a:rPr sz="3500" spc="-10" dirty="0">
                <a:solidFill>
                  <a:srgbClr val="13A556"/>
                </a:solidFill>
                <a:latin typeface="Calibri"/>
                <a:cs typeface="Calibri"/>
              </a:rPr>
              <a:t>crest.</a:t>
            </a:r>
            <a:endParaRPr sz="3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07964" y="106114"/>
            <a:ext cx="5340636" cy="69634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GB" sz="4450" i="0" dirty="0" smtClean="0">
                <a:solidFill>
                  <a:srgbClr val="BC0303"/>
                </a:solidFill>
                <a:latin typeface="Calibri"/>
                <a:cs typeface="Calibri"/>
              </a:rPr>
              <a:t>O</a:t>
            </a:r>
            <a:r>
              <a:rPr sz="4450" i="0" dirty="0" err="1" smtClean="0">
                <a:solidFill>
                  <a:srgbClr val="BC0303"/>
                </a:solidFill>
                <a:latin typeface="Calibri"/>
                <a:cs typeface="Calibri"/>
              </a:rPr>
              <a:t>rigin</a:t>
            </a:r>
            <a:r>
              <a:rPr sz="4450" i="0" spc="-110" dirty="0" smtClean="0">
                <a:solidFill>
                  <a:srgbClr val="BC0303"/>
                </a:solidFill>
                <a:latin typeface="Calibri"/>
                <a:cs typeface="Calibri"/>
              </a:rPr>
              <a:t> </a:t>
            </a:r>
            <a:r>
              <a:rPr sz="4450" i="0" dirty="0">
                <a:solidFill>
                  <a:srgbClr val="B10305"/>
                </a:solidFill>
                <a:latin typeface="Calibri"/>
                <a:cs typeface="Calibri"/>
              </a:rPr>
              <a:t>of</a:t>
            </a:r>
            <a:r>
              <a:rPr sz="4450" i="0" spc="-200" dirty="0">
                <a:solidFill>
                  <a:srgbClr val="B10305"/>
                </a:solidFill>
                <a:latin typeface="Calibri"/>
                <a:cs typeface="Calibri"/>
              </a:rPr>
              <a:t> </a:t>
            </a:r>
            <a:r>
              <a:rPr sz="4450" i="0" dirty="0">
                <a:solidFill>
                  <a:srgbClr val="BC0503"/>
                </a:solidFill>
                <a:latin typeface="Calibri"/>
                <a:cs typeface="Calibri"/>
              </a:rPr>
              <a:t>the</a:t>
            </a:r>
            <a:r>
              <a:rPr sz="4450" i="0" spc="-105" dirty="0">
                <a:solidFill>
                  <a:srgbClr val="BC0503"/>
                </a:solidFill>
                <a:latin typeface="Calibri"/>
                <a:cs typeface="Calibri"/>
              </a:rPr>
              <a:t> </a:t>
            </a:r>
            <a:r>
              <a:rPr sz="4450" i="0" spc="-65" dirty="0">
                <a:solidFill>
                  <a:srgbClr val="BC000A"/>
                </a:solidFill>
                <a:latin typeface="Calibri"/>
                <a:cs typeface="Calibri"/>
              </a:rPr>
              <a:t>Pandyas</a:t>
            </a:r>
            <a:endParaRPr sz="445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2405" y="914995"/>
            <a:ext cx="8035925" cy="5732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2745" marR="328930" indent="-360045">
              <a:lnSpc>
                <a:spcPct val="106800"/>
              </a:lnSpc>
              <a:spcBef>
                <a:spcPts val="100"/>
              </a:spcBef>
              <a:buClr>
                <a:srgbClr val="00B354"/>
              </a:buClr>
              <a:buChar char="•"/>
              <a:tabLst>
                <a:tab pos="374650" algn="l"/>
              </a:tabLst>
            </a:pPr>
            <a:r>
              <a:rPr sz="2250" dirty="0">
                <a:solidFill>
                  <a:srgbClr val="2A905B"/>
                </a:solidFill>
                <a:latin typeface="Calibri"/>
                <a:cs typeface="Calibri"/>
              </a:rPr>
              <a:t>It</a:t>
            </a:r>
            <a:r>
              <a:rPr sz="2250" spc="235" dirty="0">
                <a:solidFill>
                  <a:srgbClr val="2A905B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2D9560"/>
                </a:solidFill>
                <a:latin typeface="Calibri"/>
                <a:cs typeface="Calibri"/>
              </a:rPr>
              <a:t>is</a:t>
            </a:r>
            <a:r>
              <a:rPr sz="2250" spc="190" dirty="0">
                <a:solidFill>
                  <a:srgbClr val="2D9560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239962"/>
                </a:solidFill>
                <a:latin typeface="Calibri"/>
                <a:cs typeface="Calibri"/>
              </a:rPr>
              <a:t>believed</a:t>
            </a:r>
            <a:r>
              <a:rPr sz="2250" spc="395" dirty="0">
                <a:solidFill>
                  <a:srgbClr val="239962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1F9C5B"/>
                </a:solidFill>
                <a:latin typeface="Calibri"/>
                <a:cs typeface="Calibri"/>
              </a:rPr>
              <a:t>that</a:t>
            </a:r>
            <a:r>
              <a:rPr sz="2250" spc="260" dirty="0">
                <a:solidFill>
                  <a:srgbClr val="1F9C5B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289A64"/>
                </a:solidFill>
                <a:latin typeface="Calibri"/>
                <a:cs typeface="Calibri"/>
              </a:rPr>
              <a:t>thR</a:t>
            </a:r>
            <a:r>
              <a:rPr sz="2250" spc="295" dirty="0">
                <a:solidFill>
                  <a:srgbClr val="289A64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219E60"/>
                </a:solidFill>
                <a:latin typeface="Calibri"/>
                <a:cs typeface="Calibri"/>
              </a:rPr>
              <a:t>Dravidians</a:t>
            </a:r>
            <a:r>
              <a:rPr sz="2250" spc="325" dirty="0">
                <a:solidFill>
                  <a:srgbClr val="219E60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189E56"/>
                </a:solidFill>
                <a:latin typeface="Calibri"/>
                <a:cs typeface="Calibri"/>
              </a:rPr>
              <a:t>must</a:t>
            </a:r>
            <a:r>
              <a:rPr sz="2250" spc="210" dirty="0">
                <a:solidFill>
                  <a:srgbClr val="189E56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369362"/>
                </a:solidFill>
                <a:latin typeface="Calibri"/>
                <a:cs typeface="Calibri"/>
              </a:rPr>
              <a:t>have</a:t>
            </a:r>
            <a:r>
              <a:rPr sz="2250" spc="225" dirty="0">
                <a:solidFill>
                  <a:srgbClr val="369362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18A559"/>
                </a:solidFill>
                <a:latin typeface="Calibri"/>
                <a:cs typeface="Calibri"/>
              </a:rPr>
              <a:t>penetrated</a:t>
            </a:r>
            <a:r>
              <a:rPr sz="2250" spc="355" dirty="0">
                <a:solidFill>
                  <a:srgbClr val="18A559"/>
                </a:solidFill>
                <a:latin typeface="Calibri"/>
                <a:cs typeface="Calibri"/>
              </a:rPr>
              <a:t> </a:t>
            </a:r>
            <a:r>
              <a:rPr sz="2250" spc="-20" dirty="0">
                <a:solidFill>
                  <a:srgbClr val="339362"/>
                </a:solidFill>
                <a:latin typeface="Calibri"/>
                <a:cs typeface="Calibri"/>
              </a:rPr>
              <a:t>into 	</a:t>
            </a:r>
            <a:r>
              <a:rPr sz="2250" dirty="0">
                <a:solidFill>
                  <a:srgbClr val="16AA59"/>
                </a:solidFill>
                <a:latin typeface="Calibri"/>
                <a:cs typeface="Calibri"/>
              </a:rPr>
              <a:t>the</a:t>
            </a:r>
            <a:r>
              <a:rPr sz="2250" spc="265" dirty="0">
                <a:solidFill>
                  <a:srgbClr val="16AA59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369067"/>
                </a:solidFill>
                <a:latin typeface="Calibri"/>
                <a:cs typeface="Calibri"/>
              </a:rPr>
              <a:t>southern</a:t>
            </a:r>
            <a:r>
              <a:rPr sz="2250" spc="340" dirty="0">
                <a:solidFill>
                  <a:srgbClr val="369067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0FA34F"/>
                </a:solidFill>
                <a:latin typeface="Calibri"/>
                <a:cs typeface="Calibri"/>
              </a:rPr>
              <a:t>part</a:t>
            </a:r>
            <a:r>
              <a:rPr sz="2250" spc="235" dirty="0">
                <a:solidFill>
                  <a:srgbClr val="0FA34F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2A9759"/>
                </a:solidFill>
                <a:latin typeface="Calibri"/>
                <a:cs typeface="Calibri"/>
              </a:rPr>
              <a:t>of</a:t>
            </a:r>
            <a:r>
              <a:rPr sz="2250" spc="220" dirty="0">
                <a:solidFill>
                  <a:srgbClr val="2A9759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15A556"/>
                </a:solidFill>
                <a:latin typeface="Calibri"/>
                <a:cs typeface="Calibri"/>
              </a:rPr>
              <a:t>the</a:t>
            </a:r>
            <a:r>
              <a:rPr sz="2250" spc="265" dirty="0">
                <a:solidFill>
                  <a:srgbClr val="15A556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2B9C62"/>
                </a:solidFill>
                <a:latin typeface="Calibri"/>
                <a:cs typeface="Calibri"/>
              </a:rPr>
              <a:t>country</a:t>
            </a:r>
            <a:r>
              <a:rPr sz="2250" spc="295" dirty="0">
                <a:solidFill>
                  <a:srgbClr val="2B9C62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2B955B"/>
                </a:solidFill>
                <a:latin typeface="Calibri"/>
                <a:cs typeface="Calibri"/>
              </a:rPr>
              <a:t>in</a:t>
            </a:r>
            <a:r>
              <a:rPr sz="2250" spc="145" dirty="0">
                <a:solidFill>
                  <a:srgbClr val="2B955B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269964"/>
                </a:solidFill>
                <a:latin typeface="Calibri"/>
                <a:cs typeface="Calibri"/>
              </a:rPr>
              <a:t>about</a:t>
            </a:r>
            <a:r>
              <a:rPr sz="2250" spc="235" dirty="0">
                <a:solidFill>
                  <a:srgbClr val="269964"/>
                </a:solidFill>
                <a:latin typeface="Calibri"/>
                <a:cs typeface="Calibri"/>
              </a:rPr>
              <a:t> </a:t>
            </a:r>
            <a:r>
              <a:rPr sz="2250" spc="50" dirty="0">
                <a:solidFill>
                  <a:srgbClr val="218E5B"/>
                </a:solidFill>
                <a:latin typeface="Calibri"/>
                <a:cs typeface="Calibri"/>
              </a:rPr>
              <a:t>700</a:t>
            </a:r>
            <a:r>
              <a:rPr sz="2250" spc="190" dirty="0">
                <a:solidFill>
                  <a:srgbClr val="218E5B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1FA356"/>
                </a:solidFill>
                <a:latin typeface="Calibri"/>
                <a:cs typeface="Calibri"/>
              </a:rPr>
              <a:t>BC</a:t>
            </a:r>
            <a:r>
              <a:rPr sz="2250" spc="210" dirty="0">
                <a:solidFill>
                  <a:srgbClr val="1FA356"/>
                </a:solidFill>
                <a:latin typeface="Calibri"/>
                <a:cs typeface="Calibri"/>
              </a:rPr>
              <a:t> </a:t>
            </a:r>
            <a:r>
              <a:rPr sz="2250" spc="-25" dirty="0">
                <a:solidFill>
                  <a:srgbClr val="0F9952"/>
                </a:solidFill>
                <a:latin typeface="Calibri"/>
                <a:cs typeface="Calibri"/>
              </a:rPr>
              <a:t>and 	</a:t>
            </a:r>
            <a:r>
              <a:rPr sz="2250" dirty="0">
                <a:solidFill>
                  <a:srgbClr val="33905B"/>
                </a:solidFill>
                <a:latin typeface="Calibri"/>
                <a:cs typeface="Calibri"/>
              </a:rPr>
              <a:t>organized</a:t>
            </a:r>
            <a:r>
              <a:rPr sz="2250" spc="390" dirty="0">
                <a:solidFill>
                  <a:srgbClr val="33905B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1FA156"/>
                </a:solidFill>
                <a:latin typeface="Calibri"/>
                <a:cs typeface="Calibri"/>
              </a:rPr>
              <a:t>developed</a:t>
            </a:r>
            <a:r>
              <a:rPr sz="2250" spc="525" dirty="0">
                <a:solidFill>
                  <a:srgbClr val="1FA156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269A59"/>
                </a:solidFill>
                <a:latin typeface="Calibri"/>
                <a:cs typeface="Calibri"/>
              </a:rPr>
              <a:t>themselves</a:t>
            </a:r>
            <a:r>
              <a:rPr sz="2250" spc="409" dirty="0">
                <a:solidFill>
                  <a:srgbClr val="269A59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28905B"/>
                </a:solidFill>
                <a:latin typeface="Calibri"/>
                <a:cs typeface="Calibri"/>
              </a:rPr>
              <a:t>into</a:t>
            </a:r>
            <a:r>
              <a:rPr sz="2250" spc="254" dirty="0">
                <a:solidFill>
                  <a:srgbClr val="28905B"/>
                </a:solidFill>
                <a:latin typeface="Calibri"/>
                <a:cs typeface="Calibri"/>
              </a:rPr>
              <a:t> </a:t>
            </a:r>
            <a:r>
              <a:rPr sz="2250" spc="50" dirty="0">
                <a:solidFill>
                  <a:srgbClr val="21A35B"/>
                </a:solidFill>
                <a:latin typeface="Calibri"/>
                <a:cs typeface="Calibri"/>
              </a:rPr>
              <a:t>distinguishable</a:t>
            </a:r>
            <a:r>
              <a:rPr sz="2250" spc="150" dirty="0">
                <a:solidFill>
                  <a:srgbClr val="21A35B"/>
                </a:solidFill>
                <a:latin typeface="Calibri"/>
                <a:cs typeface="Calibri"/>
              </a:rPr>
              <a:t> </a:t>
            </a:r>
            <a:r>
              <a:rPr sz="2250" spc="-10" dirty="0">
                <a:solidFill>
                  <a:srgbClr val="2D905E"/>
                </a:solidFill>
                <a:latin typeface="Calibri"/>
                <a:cs typeface="Calibri"/>
              </a:rPr>
              <a:t>sects.</a:t>
            </a:r>
            <a:endParaRPr sz="2250">
              <a:latin typeface="Calibri"/>
              <a:cs typeface="Calibri"/>
            </a:endParaRPr>
          </a:p>
          <a:p>
            <a:pPr marL="367665" marR="5080" indent="-354965">
              <a:lnSpc>
                <a:spcPct val="106800"/>
              </a:lnSpc>
              <a:spcBef>
                <a:spcPts val="560"/>
              </a:spcBef>
              <a:buClr>
                <a:srgbClr val="08B352"/>
              </a:buClr>
              <a:buChar char="•"/>
              <a:tabLst>
                <a:tab pos="367665" algn="l"/>
              </a:tabLst>
            </a:pPr>
            <a:r>
              <a:rPr sz="2250" dirty="0">
                <a:solidFill>
                  <a:srgbClr val="349562"/>
                </a:solidFill>
                <a:latin typeface="Calibri"/>
                <a:cs typeface="Calibri"/>
              </a:rPr>
              <a:t>The</a:t>
            </a:r>
            <a:r>
              <a:rPr sz="2250" spc="335" dirty="0">
                <a:solidFill>
                  <a:srgbClr val="349562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119C4F"/>
                </a:solidFill>
                <a:latin typeface="Calibri"/>
                <a:cs typeface="Calibri"/>
              </a:rPr>
              <a:t>existence</a:t>
            </a:r>
            <a:r>
              <a:rPr sz="2250" spc="325" dirty="0">
                <a:solidFill>
                  <a:srgbClr val="119C4F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239A5D"/>
                </a:solidFill>
                <a:latin typeface="Calibri"/>
                <a:cs typeface="Calibri"/>
              </a:rPr>
              <a:t>of</a:t>
            </a:r>
            <a:r>
              <a:rPr sz="2250" spc="200" dirty="0">
                <a:solidFill>
                  <a:srgbClr val="239A5D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319A62"/>
                </a:solidFill>
                <a:latin typeface="Calibri"/>
                <a:cs typeface="Calibri"/>
              </a:rPr>
              <a:t>such</a:t>
            </a:r>
            <a:r>
              <a:rPr sz="2250" spc="270" dirty="0">
                <a:solidFill>
                  <a:srgbClr val="319A62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16A359"/>
                </a:solidFill>
                <a:latin typeface="Calibri"/>
                <a:cs typeface="Calibri"/>
              </a:rPr>
              <a:t>a</a:t>
            </a:r>
            <a:r>
              <a:rPr sz="2250" spc="195" dirty="0">
                <a:solidFill>
                  <a:srgbClr val="16A359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219559"/>
                </a:solidFill>
                <a:latin typeface="Calibri"/>
                <a:cs typeface="Calibri"/>
              </a:rPr>
              <a:t>community</a:t>
            </a:r>
            <a:r>
              <a:rPr sz="2250" spc="355" dirty="0">
                <a:solidFill>
                  <a:srgbClr val="219559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219E5D"/>
                </a:solidFill>
                <a:latin typeface="Calibri"/>
                <a:cs typeface="Calibri"/>
              </a:rPr>
              <a:t>can</a:t>
            </a:r>
            <a:r>
              <a:rPr sz="2250" spc="250" dirty="0">
                <a:solidFill>
                  <a:srgbClr val="219E5D"/>
                </a:solidFill>
                <a:latin typeface="Calibri"/>
                <a:cs typeface="Calibri"/>
              </a:rPr>
              <a:t> </a:t>
            </a:r>
            <a:r>
              <a:rPr sz="2250" spc="55" dirty="0">
                <a:solidFill>
                  <a:srgbClr val="15A556"/>
                </a:solidFill>
                <a:latin typeface="Calibri"/>
                <a:cs typeface="Calibri"/>
              </a:rPr>
              <a:t>be</a:t>
            </a:r>
            <a:r>
              <a:rPr sz="2250" spc="195" dirty="0">
                <a:solidFill>
                  <a:srgbClr val="15A556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2B9556"/>
                </a:solidFill>
                <a:latin typeface="Calibri"/>
                <a:cs typeface="Calibri"/>
              </a:rPr>
              <a:t>justified</a:t>
            </a:r>
            <a:r>
              <a:rPr sz="2250" spc="385" dirty="0">
                <a:solidFill>
                  <a:srgbClr val="2B9556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21A05D"/>
                </a:solidFill>
                <a:latin typeface="Calibri"/>
                <a:cs typeface="Calibri"/>
              </a:rPr>
              <a:t>with</a:t>
            </a:r>
            <a:r>
              <a:rPr sz="2250" spc="225" dirty="0">
                <a:solidFill>
                  <a:srgbClr val="21A05D"/>
                </a:solidFill>
                <a:latin typeface="Calibri"/>
                <a:cs typeface="Calibri"/>
              </a:rPr>
              <a:t> </a:t>
            </a:r>
            <a:r>
              <a:rPr sz="2250" spc="-10" dirty="0">
                <a:solidFill>
                  <a:srgbClr val="249A62"/>
                </a:solidFill>
                <a:latin typeface="Calibri"/>
                <a:cs typeface="Calibri"/>
              </a:rPr>
              <a:t>titles </a:t>
            </a:r>
            <a:r>
              <a:rPr sz="2250" dirty="0">
                <a:solidFill>
                  <a:srgbClr val="388960"/>
                </a:solidFill>
                <a:latin typeface="Calibri"/>
                <a:cs typeface="Calibri"/>
              </a:rPr>
              <a:t>such</a:t>
            </a:r>
            <a:r>
              <a:rPr sz="2250" spc="275" dirty="0">
                <a:solidFill>
                  <a:srgbClr val="388960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21A364"/>
                </a:solidFill>
                <a:latin typeface="Calibri"/>
                <a:cs typeface="Calibri"/>
              </a:rPr>
              <a:t>as</a:t>
            </a:r>
            <a:r>
              <a:rPr sz="2250" spc="220" dirty="0">
                <a:solidFill>
                  <a:srgbClr val="21A364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1F9A54"/>
                </a:solidFill>
                <a:latin typeface="Calibri"/>
                <a:cs typeface="Calibri"/>
              </a:rPr>
              <a:t>Cholas,</a:t>
            </a:r>
            <a:r>
              <a:rPr sz="2250" spc="385" dirty="0">
                <a:solidFill>
                  <a:srgbClr val="1F9A54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2F9560"/>
                </a:solidFill>
                <a:latin typeface="Calibri"/>
                <a:cs typeface="Calibri"/>
              </a:rPr>
              <a:t>Pandyas,</a:t>
            </a:r>
            <a:r>
              <a:rPr sz="2250" spc="370" dirty="0">
                <a:solidFill>
                  <a:srgbClr val="2F9560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289A64"/>
                </a:solidFill>
                <a:latin typeface="Calibri"/>
                <a:cs typeface="Calibri"/>
              </a:rPr>
              <a:t>and</a:t>
            </a:r>
            <a:r>
              <a:rPr sz="2250" spc="225" dirty="0">
                <a:solidFill>
                  <a:srgbClr val="289A64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249559"/>
                </a:solidFill>
                <a:latin typeface="Calibri"/>
                <a:cs typeface="Calibri"/>
              </a:rPr>
              <a:t>Cheras.</a:t>
            </a:r>
            <a:r>
              <a:rPr sz="2250" spc="290" dirty="0">
                <a:solidFill>
                  <a:srgbClr val="249559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2F9760"/>
                </a:solidFill>
                <a:latin typeface="Calibri"/>
                <a:cs typeface="Calibri"/>
              </a:rPr>
              <a:t>Initially</a:t>
            </a:r>
            <a:r>
              <a:rPr sz="2250" spc="375" dirty="0">
                <a:solidFill>
                  <a:srgbClr val="2F9760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369367"/>
                </a:solidFill>
                <a:latin typeface="Calibri"/>
                <a:cs typeface="Calibri"/>
              </a:rPr>
              <a:t>in</a:t>
            </a:r>
            <a:r>
              <a:rPr sz="2250" spc="235" dirty="0">
                <a:solidFill>
                  <a:srgbClr val="369367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2B9A66"/>
                </a:solidFill>
                <a:latin typeface="Calibri"/>
                <a:cs typeface="Calibri"/>
              </a:rPr>
              <a:t>the</a:t>
            </a:r>
            <a:r>
              <a:rPr sz="2250" spc="290" dirty="0">
                <a:solidFill>
                  <a:srgbClr val="2B9A66"/>
                </a:solidFill>
                <a:latin typeface="Calibri"/>
                <a:cs typeface="Calibri"/>
              </a:rPr>
              <a:t> </a:t>
            </a:r>
            <a:r>
              <a:rPr sz="2250" spc="-10" dirty="0">
                <a:solidFill>
                  <a:srgbClr val="0FA54B"/>
                </a:solidFill>
                <a:latin typeface="Calibri"/>
                <a:cs typeface="Calibri"/>
              </a:rPr>
              <a:t>first </a:t>
            </a:r>
            <a:r>
              <a:rPr sz="2250" dirty="0">
                <a:solidFill>
                  <a:srgbClr val="1F9C60"/>
                </a:solidFill>
                <a:latin typeface="Calibri"/>
                <a:cs typeface="Calibri"/>
              </a:rPr>
              <a:t>century</a:t>
            </a:r>
            <a:r>
              <a:rPr sz="2250" spc="390" dirty="0">
                <a:solidFill>
                  <a:srgbClr val="1F9C60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16A552"/>
                </a:solidFill>
                <a:latin typeface="Calibri"/>
                <a:cs typeface="Calibri"/>
              </a:rPr>
              <a:t>AD,</a:t>
            </a:r>
            <a:r>
              <a:rPr sz="2250" spc="260" dirty="0">
                <a:solidFill>
                  <a:srgbClr val="16A552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18AC5B"/>
                </a:solidFill>
                <a:latin typeface="Calibri"/>
                <a:cs typeface="Calibri"/>
              </a:rPr>
              <a:t>the</a:t>
            </a:r>
            <a:r>
              <a:rPr sz="2250" spc="305" dirty="0">
                <a:solidFill>
                  <a:srgbClr val="18AC5B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26A162"/>
                </a:solidFill>
                <a:latin typeface="Calibri"/>
                <a:cs typeface="Calibri"/>
              </a:rPr>
              <a:t>Pandya</a:t>
            </a:r>
            <a:r>
              <a:rPr sz="2250" spc="260" dirty="0">
                <a:solidFill>
                  <a:srgbClr val="26A162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249959"/>
                </a:solidFill>
                <a:latin typeface="Calibri"/>
                <a:cs typeface="Calibri"/>
              </a:rPr>
              <a:t>Kingdom</a:t>
            </a:r>
            <a:r>
              <a:rPr sz="2250" spc="320" dirty="0">
                <a:solidFill>
                  <a:srgbClr val="249959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219954"/>
                </a:solidFill>
                <a:latin typeface="Calibri"/>
                <a:cs typeface="Calibri"/>
              </a:rPr>
              <a:t>consisted</a:t>
            </a:r>
            <a:r>
              <a:rPr sz="2250" spc="370" dirty="0">
                <a:solidFill>
                  <a:srgbClr val="219954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1F9156"/>
                </a:solidFill>
                <a:latin typeface="Calibri"/>
                <a:cs typeface="Calibri"/>
              </a:rPr>
              <a:t>of</a:t>
            </a:r>
            <a:r>
              <a:rPr sz="2250" spc="195" dirty="0">
                <a:solidFill>
                  <a:srgbClr val="1F9156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1FA060"/>
                </a:solidFill>
                <a:latin typeface="Calibri"/>
                <a:cs typeface="Calibri"/>
              </a:rPr>
              <a:t>only</a:t>
            </a:r>
            <a:r>
              <a:rPr sz="2250" spc="235" dirty="0">
                <a:solidFill>
                  <a:srgbClr val="1FA060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1C9C52"/>
                </a:solidFill>
                <a:latin typeface="Calibri"/>
                <a:cs typeface="Calibri"/>
              </a:rPr>
              <a:t>the</a:t>
            </a:r>
            <a:r>
              <a:rPr sz="2250" spc="270" dirty="0">
                <a:solidFill>
                  <a:srgbClr val="1C9C52"/>
                </a:solidFill>
                <a:latin typeface="Calibri"/>
                <a:cs typeface="Calibri"/>
              </a:rPr>
              <a:t> </a:t>
            </a:r>
            <a:r>
              <a:rPr sz="2250" spc="-10" dirty="0">
                <a:solidFill>
                  <a:srgbClr val="26A166"/>
                </a:solidFill>
                <a:latin typeface="Calibri"/>
                <a:cs typeface="Calibri"/>
              </a:rPr>
              <a:t>greater </a:t>
            </a:r>
            <a:r>
              <a:rPr sz="2250" spc="10" dirty="0">
                <a:solidFill>
                  <a:srgbClr val="13A559"/>
                </a:solidFill>
                <a:latin typeface="Calibri"/>
                <a:cs typeface="Calibri"/>
              </a:rPr>
              <a:t>part</a:t>
            </a:r>
            <a:r>
              <a:rPr sz="2250" spc="204" dirty="0">
                <a:solidFill>
                  <a:srgbClr val="13A559"/>
                </a:solidFill>
                <a:latin typeface="Calibri"/>
                <a:cs typeface="Calibri"/>
              </a:rPr>
              <a:t> </a:t>
            </a:r>
            <a:r>
              <a:rPr sz="2250" spc="10" dirty="0">
                <a:solidFill>
                  <a:srgbClr val="2F9067"/>
                </a:solidFill>
                <a:latin typeface="Calibri"/>
                <a:cs typeface="Calibri"/>
              </a:rPr>
              <a:t>of</a:t>
            </a:r>
            <a:r>
              <a:rPr sz="2250" spc="195" dirty="0">
                <a:solidFill>
                  <a:srgbClr val="2F9067"/>
                </a:solidFill>
                <a:latin typeface="Calibri"/>
                <a:cs typeface="Calibri"/>
              </a:rPr>
              <a:t> </a:t>
            </a:r>
            <a:r>
              <a:rPr sz="2250" spc="10" dirty="0">
                <a:solidFill>
                  <a:srgbClr val="11A354"/>
                </a:solidFill>
                <a:latin typeface="Calibri"/>
                <a:cs typeface="Calibri"/>
              </a:rPr>
              <a:t>modern</a:t>
            </a:r>
            <a:r>
              <a:rPr sz="2250" spc="215" dirty="0">
                <a:solidFill>
                  <a:srgbClr val="11A354"/>
                </a:solidFill>
                <a:latin typeface="Calibri"/>
                <a:cs typeface="Calibri"/>
              </a:rPr>
              <a:t> </a:t>
            </a:r>
            <a:r>
              <a:rPr sz="2250" spc="10" dirty="0">
                <a:solidFill>
                  <a:srgbClr val="1C9352"/>
                </a:solidFill>
                <a:latin typeface="Calibri"/>
                <a:cs typeface="Calibri"/>
              </a:rPr>
              <a:t>Madura</a:t>
            </a:r>
            <a:r>
              <a:rPr sz="2250" spc="-295" dirty="0">
                <a:solidFill>
                  <a:srgbClr val="1C9352"/>
                </a:solidFill>
                <a:latin typeface="Calibri"/>
                <a:cs typeface="Calibri"/>
              </a:rPr>
              <a:t> </a:t>
            </a:r>
            <a:r>
              <a:rPr sz="2250" spc="10" dirty="0">
                <a:solidFill>
                  <a:srgbClr val="369060"/>
                </a:solidFill>
                <a:latin typeface="Calibri"/>
                <a:cs typeface="Calibri"/>
              </a:rPr>
              <a:t>i</a:t>
            </a:r>
            <a:r>
              <a:rPr sz="2250" spc="160" dirty="0">
                <a:solidFill>
                  <a:srgbClr val="369060"/>
                </a:solidFill>
                <a:latin typeface="Calibri"/>
                <a:cs typeface="Calibri"/>
              </a:rPr>
              <a:t> </a:t>
            </a:r>
            <a:r>
              <a:rPr sz="2250" spc="10" dirty="0">
                <a:solidFill>
                  <a:srgbClr val="2D9560"/>
                </a:solidFill>
                <a:latin typeface="Calibri"/>
                <a:cs typeface="Calibri"/>
              </a:rPr>
              <a:t>and</a:t>
            </a:r>
            <a:r>
              <a:rPr sz="2250" spc="245" dirty="0">
                <a:solidFill>
                  <a:srgbClr val="2D9560"/>
                </a:solidFill>
                <a:latin typeface="Calibri"/>
                <a:cs typeface="Calibri"/>
              </a:rPr>
              <a:t> </a:t>
            </a:r>
            <a:r>
              <a:rPr sz="2250" spc="10" dirty="0">
                <a:solidFill>
                  <a:srgbClr val="2FA15E"/>
                </a:solidFill>
                <a:latin typeface="Calibri"/>
                <a:cs typeface="Calibri"/>
              </a:rPr>
              <a:t>the</a:t>
            </a:r>
            <a:r>
              <a:rPr sz="2250" spc="229" dirty="0">
                <a:solidFill>
                  <a:srgbClr val="2FA15E"/>
                </a:solidFill>
                <a:latin typeface="Calibri"/>
                <a:cs typeface="Calibri"/>
              </a:rPr>
              <a:t> </a:t>
            </a:r>
            <a:r>
              <a:rPr sz="2250" spc="10" dirty="0">
                <a:solidFill>
                  <a:srgbClr val="1FA159"/>
                </a:solidFill>
                <a:latin typeface="Calibri"/>
                <a:cs typeface="Calibri"/>
              </a:rPr>
              <a:t>district</a:t>
            </a:r>
            <a:r>
              <a:rPr sz="2250" spc="285" dirty="0">
                <a:solidFill>
                  <a:srgbClr val="1FA159"/>
                </a:solidFill>
                <a:latin typeface="Calibri"/>
                <a:cs typeface="Calibri"/>
              </a:rPr>
              <a:t> </a:t>
            </a:r>
            <a:r>
              <a:rPr sz="2250" spc="10" dirty="0">
                <a:solidFill>
                  <a:srgbClr val="1F9762"/>
                </a:solidFill>
                <a:latin typeface="Calibri"/>
                <a:cs typeface="Calibri"/>
              </a:rPr>
              <a:t>of</a:t>
            </a:r>
            <a:r>
              <a:rPr sz="2250" spc="130" dirty="0">
                <a:solidFill>
                  <a:srgbClr val="1F9762"/>
                </a:solidFill>
                <a:latin typeface="Calibri"/>
                <a:cs typeface="Calibri"/>
              </a:rPr>
              <a:t> </a:t>
            </a:r>
            <a:r>
              <a:rPr sz="2250" spc="-10" dirty="0">
                <a:solidFill>
                  <a:srgbClr val="349160"/>
                </a:solidFill>
                <a:latin typeface="Calibri"/>
                <a:cs typeface="Calibri"/>
              </a:rPr>
              <a:t>Tirunelveli.</a:t>
            </a:r>
            <a:endParaRPr sz="2250">
              <a:latin typeface="Calibri"/>
              <a:cs typeface="Calibri"/>
            </a:endParaRPr>
          </a:p>
          <a:p>
            <a:pPr marL="372745" marR="86995" indent="-360680">
              <a:lnSpc>
                <a:spcPct val="106800"/>
              </a:lnSpc>
              <a:spcBef>
                <a:spcPts val="545"/>
              </a:spcBef>
              <a:buClr>
                <a:srgbClr val="08B356"/>
              </a:buClr>
              <a:buChar char="•"/>
              <a:tabLst>
                <a:tab pos="374015" algn="l"/>
              </a:tabLst>
            </a:pPr>
            <a:r>
              <a:rPr sz="2300" dirty="0">
                <a:solidFill>
                  <a:srgbClr val="2D935B"/>
                </a:solidFill>
                <a:latin typeface="Calibri"/>
                <a:cs typeface="Calibri"/>
              </a:rPr>
              <a:t>It</a:t>
            </a:r>
            <a:r>
              <a:rPr sz="2300" spc="160" dirty="0">
                <a:solidFill>
                  <a:srgbClr val="2D935B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89E59"/>
                </a:solidFill>
                <a:latin typeface="Calibri"/>
                <a:cs typeface="Calibri"/>
              </a:rPr>
              <a:t>was</a:t>
            </a:r>
            <a:r>
              <a:rPr sz="2300" spc="155" dirty="0">
                <a:solidFill>
                  <a:srgbClr val="189E59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34955E"/>
                </a:solidFill>
                <a:latin typeface="Calibri"/>
                <a:cs typeface="Calibri"/>
              </a:rPr>
              <a:t>in</a:t>
            </a:r>
            <a:r>
              <a:rPr sz="2300" spc="85" dirty="0">
                <a:solidFill>
                  <a:srgbClr val="34955E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D9A6B"/>
                </a:solidFill>
                <a:latin typeface="Calibri"/>
                <a:cs typeface="Calibri"/>
              </a:rPr>
              <a:t>the</a:t>
            </a:r>
            <a:r>
              <a:rPr sz="2300" spc="120" dirty="0">
                <a:solidFill>
                  <a:srgbClr val="2D9A6B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D9C5E"/>
                </a:solidFill>
                <a:latin typeface="Calibri"/>
                <a:cs typeface="Calibri"/>
              </a:rPr>
              <a:t>beginning</a:t>
            </a:r>
            <a:r>
              <a:rPr sz="2300" spc="245" dirty="0">
                <a:solidFill>
                  <a:srgbClr val="1D9C5E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8955D"/>
                </a:solidFill>
                <a:latin typeface="Calibri"/>
                <a:cs typeface="Calibri"/>
              </a:rPr>
              <a:t>of</a:t>
            </a:r>
            <a:r>
              <a:rPr sz="2300" spc="140" dirty="0">
                <a:solidFill>
                  <a:srgbClr val="28955D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8A360"/>
                </a:solidFill>
                <a:latin typeface="Calibri"/>
                <a:cs typeface="Calibri"/>
              </a:rPr>
              <a:t>the</a:t>
            </a:r>
            <a:r>
              <a:rPr sz="2300" spc="175" dirty="0">
                <a:solidFill>
                  <a:srgbClr val="28A360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89060"/>
                </a:solidFill>
                <a:latin typeface="Calibri"/>
                <a:cs typeface="Calibri"/>
              </a:rPr>
              <a:t>thirteenth</a:t>
            </a:r>
            <a:r>
              <a:rPr sz="2300" spc="260" dirty="0">
                <a:solidFill>
                  <a:srgbClr val="289060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89C57"/>
                </a:solidFill>
                <a:latin typeface="Calibri"/>
                <a:cs typeface="Calibri"/>
              </a:rPr>
              <a:t>century</a:t>
            </a:r>
            <a:r>
              <a:rPr sz="2300" spc="160" dirty="0">
                <a:solidFill>
                  <a:srgbClr val="189C57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3A15D"/>
                </a:solidFill>
                <a:latin typeface="Calibri"/>
                <a:cs typeface="Calibri"/>
              </a:rPr>
              <a:t>AD</a:t>
            </a:r>
            <a:r>
              <a:rPr sz="2300" spc="100" dirty="0">
                <a:solidFill>
                  <a:srgbClr val="23A15D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68E5D"/>
                </a:solidFill>
                <a:latin typeface="Calibri"/>
                <a:cs typeface="Calibri"/>
              </a:rPr>
              <a:t>that</a:t>
            </a:r>
            <a:r>
              <a:rPr sz="2300" spc="145" dirty="0">
                <a:solidFill>
                  <a:srgbClr val="268E5D"/>
                </a:solidFill>
                <a:latin typeface="Calibri"/>
                <a:cs typeface="Calibri"/>
              </a:rPr>
              <a:t> </a:t>
            </a:r>
            <a:r>
              <a:rPr sz="2300" spc="-25" dirty="0">
                <a:solidFill>
                  <a:srgbClr val="2A9160"/>
                </a:solidFill>
                <a:latin typeface="Calibri"/>
                <a:cs typeface="Calibri"/>
              </a:rPr>
              <a:t>the 	</a:t>
            </a:r>
            <a:r>
              <a:rPr sz="2250" dirty="0">
                <a:solidFill>
                  <a:srgbClr val="269564"/>
                </a:solidFill>
                <a:latin typeface="Calibri"/>
                <a:cs typeface="Calibri"/>
              </a:rPr>
              <a:t>famous</a:t>
            </a:r>
            <a:r>
              <a:rPr sz="2250" spc="260" dirty="0">
                <a:solidFill>
                  <a:srgbClr val="269564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339969"/>
                </a:solidFill>
                <a:latin typeface="Calibri"/>
                <a:cs typeface="Calibri"/>
              </a:rPr>
              <a:t>Marco</a:t>
            </a:r>
            <a:r>
              <a:rPr sz="2250" spc="285" dirty="0">
                <a:solidFill>
                  <a:srgbClr val="339969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13A554"/>
                </a:solidFill>
                <a:latin typeface="Calibri"/>
                <a:cs typeface="Calibri"/>
              </a:rPr>
              <a:t>Polo</a:t>
            </a:r>
            <a:r>
              <a:rPr sz="2250" spc="240" dirty="0">
                <a:solidFill>
                  <a:srgbClr val="13A554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05A54F"/>
                </a:solidFill>
                <a:latin typeface="Calibri"/>
                <a:cs typeface="Calibri"/>
              </a:rPr>
              <a:t>tagged</a:t>
            </a:r>
            <a:r>
              <a:rPr sz="2250" spc="300" dirty="0">
                <a:solidFill>
                  <a:srgbClr val="05A54F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269E5B"/>
                </a:solidFill>
                <a:latin typeface="Calibri"/>
                <a:cs typeface="Calibri"/>
              </a:rPr>
              <a:t>this</a:t>
            </a:r>
            <a:r>
              <a:rPr sz="2250" spc="310" dirty="0">
                <a:solidFill>
                  <a:srgbClr val="269E5B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1FA156"/>
                </a:solidFill>
                <a:latin typeface="Calibri"/>
                <a:cs typeface="Calibri"/>
              </a:rPr>
              <a:t>dynasty</a:t>
            </a:r>
            <a:r>
              <a:rPr sz="2250" spc="340" dirty="0">
                <a:solidFill>
                  <a:srgbClr val="1FA156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1F9150"/>
                </a:solidFill>
                <a:latin typeface="Calibri"/>
                <a:cs typeface="Calibri"/>
              </a:rPr>
              <a:t>as</a:t>
            </a:r>
            <a:r>
              <a:rPr sz="2250" spc="290" dirty="0">
                <a:solidFill>
                  <a:srgbClr val="1F9150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269960"/>
                </a:solidFill>
                <a:latin typeface="Calibri"/>
                <a:cs typeface="Calibri"/>
              </a:rPr>
              <a:t>the</a:t>
            </a:r>
            <a:r>
              <a:rPr sz="2250" spc="315" dirty="0">
                <a:solidFill>
                  <a:srgbClr val="269960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36956D"/>
                </a:solidFill>
                <a:latin typeface="Calibri"/>
                <a:cs typeface="Calibri"/>
              </a:rPr>
              <a:t>richest</a:t>
            </a:r>
            <a:r>
              <a:rPr sz="2250" spc="305" dirty="0">
                <a:solidFill>
                  <a:srgbClr val="36956D"/>
                </a:solidFill>
                <a:latin typeface="Calibri"/>
                <a:cs typeface="Calibri"/>
              </a:rPr>
              <a:t> </a:t>
            </a:r>
            <a:r>
              <a:rPr sz="2250" spc="-10" dirty="0">
                <a:solidFill>
                  <a:srgbClr val="2F955E"/>
                </a:solidFill>
                <a:latin typeface="Calibri"/>
                <a:cs typeface="Calibri"/>
              </a:rPr>
              <a:t>existing 	</a:t>
            </a:r>
            <a:r>
              <a:rPr sz="2200" spc="-10" dirty="0">
                <a:solidFill>
                  <a:srgbClr val="2F9764"/>
                </a:solidFill>
                <a:latin typeface="Calibri"/>
                <a:cs typeface="Calibri"/>
              </a:rPr>
              <a:t>empire.</a:t>
            </a:r>
            <a:endParaRPr sz="2200">
              <a:latin typeface="Calibri"/>
              <a:cs typeface="Calibri"/>
            </a:endParaRPr>
          </a:p>
          <a:p>
            <a:pPr marL="368300" marR="76835" indent="-356235">
              <a:lnSpc>
                <a:spcPct val="104700"/>
              </a:lnSpc>
              <a:spcBef>
                <a:spcPts val="610"/>
              </a:spcBef>
              <a:buChar char="•"/>
              <a:tabLst>
                <a:tab pos="368300" algn="l"/>
                <a:tab pos="372745" algn="l"/>
              </a:tabLst>
            </a:pPr>
            <a:r>
              <a:rPr sz="2300" dirty="0">
                <a:solidFill>
                  <a:srgbClr val="00B359"/>
                </a:solidFill>
                <a:latin typeface="Calibri"/>
                <a:cs typeface="Calibri"/>
              </a:rPr>
              <a:t>	</a:t>
            </a:r>
            <a:r>
              <a:rPr sz="2300" dirty="0">
                <a:solidFill>
                  <a:srgbClr val="1A9C54"/>
                </a:solidFill>
                <a:latin typeface="Calibri"/>
                <a:cs typeface="Calibri"/>
              </a:rPr>
              <a:t>During</a:t>
            </a:r>
            <a:r>
              <a:rPr sz="2300" spc="175" dirty="0">
                <a:solidFill>
                  <a:srgbClr val="1A9C54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D9C69"/>
                </a:solidFill>
                <a:latin typeface="Calibri"/>
                <a:cs typeface="Calibri"/>
              </a:rPr>
              <a:t>the</a:t>
            </a:r>
            <a:r>
              <a:rPr sz="2300" spc="85" dirty="0">
                <a:solidFill>
                  <a:srgbClr val="2D9C69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B8E5D"/>
                </a:solidFill>
                <a:latin typeface="Calibri"/>
                <a:cs typeface="Calibri"/>
              </a:rPr>
              <a:t>Pandyan</a:t>
            </a:r>
            <a:r>
              <a:rPr sz="2300" spc="295" dirty="0">
                <a:solidFill>
                  <a:srgbClr val="2B8E5D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89750"/>
                </a:solidFill>
                <a:latin typeface="Calibri"/>
                <a:cs typeface="Calibri"/>
              </a:rPr>
              <a:t>Empire</a:t>
            </a:r>
            <a:r>
              <a:rPr sz="2300" spc="270" dirty="0">
                <a:solidFill>
                  <a:srgbClr val="189750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A955D"/>
                </a:solidFill>
                <a:latin typeface="Calibri"/>
                <a:cs typeface="Calibri"/>
              </a:rPr>
              <a:t>a</a:t>
            </a:r>
            <a:r>
              <a:rPr sz="2300" spc="140" dirty="0">
                <a:solidFill>
                  <a:srgbClr val="2A955D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88C57"/>
                </a:solidFill>
                <a:latin typeface="Calibri"/>
                <a:cs typeface="Calibri"/>
              </a:rPr>
              <a:t>great</a:t>
            </a:r>
            <a:r>
              <a:rPr sz="2300" spc="75" dirty="0">
                <a:solidFill>
                  <a:srgbClr val="288C57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5A156"/>
                </a:solidFill>
                <a:latin typeface="Calibri"/>
                <a:cs typeface="Calibri"/>
              </a:rPr>
              <a:t>development</a:t>
            </a:r>
            <a:r>
              <a:rPr sz="2300" spc="365" dirty="0">
                <a:solidFill>
                  <a:srgbClr val="15A156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A9C62"/>
                </a:solidFill>
                <a:latin typeface="Calibri"/>
                <a:cs typeface="Calibri"/>
              </a:rPr>
              <a:t>in</a:t>
            </a:r>
            <a:r>
              <a:rPr sz="2300" spc="80" dirty="0">
                <a:solidFill>
                  <a:srgbClr val="2A9C62"/>
                </a:solidFill>
                <a:latin typeface="Calibri"/>
                <a:cs typeface="Calibri"/>
              </a:rPr>
              <a:t> </a:t>
            </a:r>
            <a:r>
              <a:rPr sz="2300" spc="-25" dirty="0">
                <a:solidFill>
                  <a:srgbClr val="2F9566"/>
                </a:solidFill>
                <a:latin typeface="Calibri"/>
                <a:cs typeface="Calibri"/>
              </a:rPr>
              <a:t>the </a:t>
            </a:r>
            <a:r>
              <a:rPr sz="2300" dirty="0">
                <a:solidFill>
                  <a:srgbClr val="2A9567"/>
                </a:solidFill>
                <a:latin typeface="Calibri"/>
                <a:cs typeface="Calibri"/>
              </a:rPr>
              <a:t>architecture</a:t>
            </a:r>
            <a:r>
              <a:rPr sz="2300" spc="225" dirty="0">
                <a:solidFill>
                  <a:srgbClr val="2A9567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19760"/>
                </a:solidFill>
                <a:latin typeface="Calibri"/>
                <a:cs typeface="Calibri"/>
              </a:rPr>
              <a:t>was</a:t>
            </a:r>
            <a:r>
              <a:rPr sz="2300" spc="140" dirty="0">
                <a:solidFill>
                  <a:srgbClr val="219760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3B9766"/>
                </a:solidFill>
                <a:latin typeface="Calibri"/>
                <a:cs typeface="Calibri"/>
              </a:rPr>
              <a:t>seen</a:t>
            </a:r>
            <a:r>
              <a:rPr sz="2300" spc="180" dirty="0">
                <a:solidFill>
                  <a:srgbClr val="3B9766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6A052"/>
                </a:solidFill>
                <a:latin typeface="Calibri"/>
                <a:cs typeface="Calibri"/>
              </a:rPr>
              <a:t>with</a:t>
            </a:r>
            <a:r>
              <a:rPr sz="2300" spc="145" dirty="0">
                <a:solidFill>
                  <a:srgbClr val="16A052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69A5B"/>
                </a:solidFill>
                <a:latin typeface="Calibri"/>
                <a:cs typeface="Calibri"/>
              </a:rPr>
              <a:t>the</a:t>
            </a:r>
            <a:r>
              <a:rPr sz="2300" spc="175" dirty="0">
                <a:solidFill>
                  <a:srgbClr val="269A5B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F9A69"/>
                </a:solidFill>
                <a:latin typeface="Calibri"/>
                <a:cs typeface="Calibri"/>
              </a:rPr>
              <a:t>construction</a:t>
            </a:r>
            <a:r>
              <a:rPr sz="2300" spc="325" dirty="0">
                <a:solidFill>
                  <a:srgbClr val="2F9A69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C9E59"/>
                </a:solidFill>
                <a:latin typeface="Calibri"/>
                <a:cs typeface="Calibri"/>
              </a:rPr>
              <a:t>and</a:t>
            </a:r>
            <a:r>
              <a:rPr sz="2300" spc="150" dirty="0">
                <a:solidFill>
                  <a:srgbClr val="1C9E59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3D8C62"/>
                </a:solidFill>
                <a:latin typeface="Calibri"/>
                <a:cs typeface="Calibri"/>
              </a:rPr>
              <a:t>inauguration </a:t>
            </a:r>
            <a:r>
              <a:rPr sz="2300" dirty="0">
                <a:solidFill>
                  <a:srgbClr val="28935D"/>
                </a:solidFill>
                <a:latin typeface="Calibri"/>
                <a:cs typeface="Calibri"/>
              </a:rPr>
              <a:t>of</a:t>
            </a:r>
            <a:r>
              <a:rPr sz="2300" spc="140" dirty="0">
                <a:solidFill>
                  <a:srgbClr val="28935D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D975E"/>
                </a:solidFill>
                <a:latin typeface="Calibri"/>
                <a:cs typeface="Calibri"/>
              </a:rPr>
              <a:t>many</a:t>
            </a:r>
            <a:r>
              <a:rPr sz="2300" spc="215" dirty="0">
                <a:solidFill>
                  <a:srgbClr val="2D975E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A9C5B"/>
                </a:solidFill>
                <a:latin typeface="Calibri"/>
                <a:cs typeface="Calibri"/>
              </a:rPr>
              <a:t>temples,</a:t>
            </a:r>
            <a:r>
              <a:rPr sz="2300" spc="190" dirty="0">
                <a:solidFill>
                  <a:srgbClr val="2A9C5B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369E67"/>
                </a:solidFill>
                <a:latin typeface="Calibri"/>
                <a:cs typeface="Calibri"/>
              </a:rPr>
              <a:t>some</a:t>
            </a:r>
            <a:r>
              <a:rPr sz="2300" spc="204" dirty="0">
                <a:solidFill>
                  <a:srgbClr val="369E67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8955B"/>
                </a:solidFill>
                <a:latin typeface="Calibri"/>
                <a:cs typeface="Calibri"/>
              </a:rPr>
              <a:t>of</a:t>
            </a:r>
            <a:r>
              <a:rPr sz="2300" spc="105" dirty="0">
                <a:solidFill>
                  <a:srgbClr val="28955B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8A05D"/>
                </a:solidFill>
                <a:latin typeface="Calibri"/>
                <a:cs typeface="Calibri"/>
              </a:rPr>
              <a:t>which</a:t>
            </a:r>
            <a:r>
              <a:rPr sz="2300" spc="240" dirty="0">
                <a:solidFill>
                  <a:srgbClr val="18A05D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F9357"/>
                </a:solidFill>
                <a:latin typeface="Calibri"/>
                <a:cs typeface="Calibri"/>
              </a:rPr>
              <a:t>are</a:t>
            </a:r>
            <a:r>
              <a:rPr sz="2300" spc="85" dirty="0">
                <a:solidFill>
                  <a:srgbClr val="2F9357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3A356"/>
                </a:solidFill>
                <a:latin typeface="Calibri"/>
                <a:cs typeface="Calibri"/>
              </a:rPr>
              <a:t>Meenakshi</a:t>
            </a:r>
            <a:r>
              <a:rPr sz="2300" spc="229" dirty="0">
                <a:solidFill>
                  <a:srgbClr val="13A356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1C9C59"/>
                </a:solidFill>
                <a:latin typeface="Calibri"/>
                <a:cs typeface="Calibri"/>
              </a:rPr>
              <a:t>Amman </a:t>
            </a:r>
            <a:r>
              <a:rPr sz="2250" dirty="0">
                <a:solidFill>
                  <a:srgbClr val="2F905B"/>
                </a:solidFill>
                <a:latin typeface="Calibri"/>
                <a:cs typeface="Calibri"/>
              </a:rPr>
              <a:t>Temple</a:t>
            </a:r>
            <a:r>
              <a:rPr sz="2250" spc="400" dirty="0">
                <a:solidFill>
                  <a:srgbClr val="2F905B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2F935D"/>
                </a:solidFill>
                <a:latin typeface="Calibri"/>
                <a:cs typeface="Calibri"/>
              </a:rPr>
              <a:t>in</a:t>
            </a:r>
            <a:r>
              <a:rPr sz="2250" spc="265" dirty="0">
                <a:solidFill>
                  <a:srgbClr val="2F935D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1CA567"/>
                </a:solidFill>
                <a:latin typeface="Calibri"/>
                <a:cs typeface="Calibri"/>
              </a:rPr>
              <a:t>Madurai</a:t>
            </a:r>
            <a:r>
              <a:rPr sz="2250" spc="300" dirty="0">
                <a:solidFill>
                  <a:srgbClr val="1CA567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1F9C56"/>
                </a:solidFill>
                <a:latin typeface="Calibri"/>
                <a:cs typeface="Calibri"/>
              </a:rPr>
              <a:t>and</a:t>
            </a:r>
            <a:r>
              <a:rPr sz="2250" spc="175" dirty="0">
                <a:solidFill>
                  <a:srgbClr val="1F9C56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16A15B"/>
                </a:solidFill>
                <a:latin typeface="Calibri"/>
                <a:cs typeface="Calibri"/>
              </a:rPr>
              <a:t>Nellaiappar</a:t>
            </a:r>
            <a:r>
              <a:rPr sz="2250" spc="390" dirty="0">
                <a:solidFill>
                  <a:srgbClr val="16A15B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318E60"/>
                </a:solidFill>
                <a:latin typeface="Calibri"/>
                <a:cs typeface="Calibri"/>
              </a:rPr>
              <a:t>Temple,</a:t>
            </a:r>
            <a:r>
              <a:rPr sz="2250" spc="375" dirty="0">
                <a:solidFill>
                  <a:srgbClr val="318E60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369160"/>
                </a:solidFill>
                <a:latin typeface="Calibri"/>
                <a:cs typeface="Calibri"/>
              </a:rPr>
              <a:t>located</a:t>
            </a:r>
            <a:r>
              <a:rPr sz="2250" spc="290" dirty="0">
                <a:solidFill>
                  <a:srgbClr val="369160"/>
                </a:solidFill>
                <a:latin typeface="Calibri"/>
                <a:cs typeface="Calibri"/>
              </a:rPr>
              <a:t> </a:t>
            </a:r>
            <a:r>
              <a:rPr sz="2250" dirty="0">
                <a:solidFill>
                  <a:srgbClr val="2D8E60"/>
                </a:solidFill>
                <a:latin typeface="Calibri"/>
                <a:cs typeface="Calibri"/>
              </a:rPr>
              <a:t>on</a:t>
            </a:r>
            <a:r>
              <a:rPr sz="2250" spc="190" dirty="0">
                <a:solidFill>
                  <a:srgbClr val="2D8E60"/>
                </a:solidFill>
                <a:latin typeface="Calibri"/>
                <a:cs typeface="Calibri"/>
              </a:rPr>
              <a:t> </a:t>
            </a:r>
            <a:r>
              <a:rPr sz="2250" spc="-25" dirty="0">
                <a:solidFill>
                  <a:srgbClr val="2F956B"/>
                </a:solidFill>
                <a:latin typeface="Calibri"/>
                <a:cs typeface="Calibri"/>
              </a:rPr>
              <a:t>the </a:t>
            </a:r>
            <a:r>
              <a:rPr sz="2300" dirty="0">
                <a:solidFill>
                  <a:srgbClr val="1FA159"/>
                </a:solidFill>
                <a:latin typeface="Calibri"/>
                <a:cs typeface="Calibri"/>
              </a:rPr>
              <a:t>bank</a:t>
            </a:r>
            <a:r>
              <a:rPr sz="2300" spc="160" dirty="0">
                <a:solidFill>
                  <a:srgbClr val="1FA159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B975E"/>
                </a:solidFill>
                <a:latin typeface="Calibri"/>
                <a:cs typeface="Calibri"/>
              </a:rPr>
              <a:t>of</a:t>
            </a:r>
            <a:r>
              <a:rPr sz="2300" spc="25" dirty="0">
                <a:solidFill>
                  <a:srgbClr val="2B975E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89E69"/>
                </a:solidFill>
                <a:latin typeface="Calibri"/>
                <a:cs typeface="Calibri"/>
              </a:rPr>
              <a:t>the</a:t>
            </a:r>
            <a:r>
              <a:rPr sz="2300" spc="75" dirty="0">
                <a:solidFill>
                  <a:srgbClr val="289E69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D955D"/>
                </a:solidFill>
                <a:latin typeface="Calibri"/>
                <a:cs typeface="Calibri"/>
              </a:rPr>
              <a:t>river</a:t>
            </a:r>
            <a:r>
              <a:rPr sz="2300" spc="170" dirty="0">
                <a:solidFill>
                  <a:srgbClr val="2D955D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89960"/>
                </a:solidFill>
                <a:latin typeface="Calibri"/>
                <a:cs typeface="Calibri"/>
              </a:rPr>
              <a:t>Tamirabarani</a:t>
            </a:r>
            <a:r>
              <a:rPr sz="2300" spc="265" dirty="0">
                <a:solidFill>
                  <a:srgbClr val="289960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3B8C64"/>
                </a:solidFill>
                <a:latin typeface="Calibri"/>
                <a:cs typeface="Calibri"/>
              </a:rPr>
              <a:t>in</a:t>
            </a:r>
            <a:r>
              <a:rPr sz="2300" spc="65" dirty="0">
                <a:solidFill>
                  <a:srgbClr val="3B8C64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1AAC5B"/>
                </a:solidFill>
                <a:latin typeface="Calibri"/>
                <a:cs typeface="Calibri"/>
              </a:rPr>
              <a:t>Tirunelveli.</a:t>
            </a:r>
            <a:endParaRPr sz="2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77401" y="304800"/>
            <a:ext cx="6589199" cy="1280890"/>
          </a:xfrm>
          <a:prstGeom prst="rect">
            <a:avLst/>
          </a:prstGeom>
        </p:spPr>
        <p:txBody>
          <a:bodyPr vert="horz" wrap="square" lIns="0" tIns="337560" rIns="0" bIns="0" rtlCol="0">
            <a:spAutoFit/>
          </a:bodyPr>
          <a:lstStyle/>
          <a:p>
            <a:pPr marL="414020">
              <a:lnSpc>
                <a:spcPct val="100000"/>
              </a:lnSpc>
              <a:spcBef>
                <a:spcPts val="90"/>
              </a:spcBef>
            </a:pPr>
            <a:r>
              <a:rPr sz="4450" i="0" dirty="0">
                <a:solidFill>
                  <a:srgbClr val="BA0003"/>
                </a:solidFill>
                <a:latin typeface="Calibri"/>
                <a:cs typeface="Calibri"/>
              </a:rPr>
              <a:t>Extent</a:t>
            </a:r>
            <a:r>
              <a:rPr sz="4450" i="0" spc="-10" dirty="0">
                <a:solidFill>
                  <a:srgbClr val="BA0003"/>
                </a:solidFill>
                <a:latin typeface="Calibri"/>
                <a:cs typeface="Calibri"/>
              </a:rPr>
              <a:t> </a:t>
            </a:r>
            <a:r>
              <a:rPr sz="4450" i="0" dirty="0">
                <a:solidFill>
                  <a:srgbClr val="BF0000"/>
                </a:solidFill>
                <a:latin typeface="Calibri"/>
                <a:cs typeface="Calibri"/>
              </a:rPr>
              <a:t>of</a:t>
            </a:r>
            <a:r>
              <a:rPr sz="4450" i="0" spc="-85" dirty="0">
                <a:solidFill>
                  <a:srgbClr val="BF0000"/>
                </a:solidFill>
                <a:latin typeface="Calibri"/>
                <a:cs typeface="Calibri"/>
              </a:rPr>
              <a:t> </a:t>
            </a:r>
            <a:r>
              <a:rPr sz="4450" i="0" dirty="0">
                <a:solidFill>
                  <a:srgbClr val="C30005"/>
                </a:solidFill>
                <a:latin typeface="Calibri"/>
                <a:cs typeface="Calibri"/>
              </a:rPr>
              <a:t>Pandya</a:t>
            </a:r>
            <a:r>
              <a:rPr sz="4450" i="0" spc="10" dirty="0">
                <a:solidFill>
                  <a:srgbClr val="C30005"/>
                </a:solidFill>
                <a:latin typeface="Calibri"/>
                <a:cs typeface="Calibri"/>
              </a:rPr>
              <a:t> </a:t>
            </a:r>
            <a:r>
              <a:rPr sz="4450" i="0" spc="-10" dirty="0">
                <a:solidFill>
                  <a:srgbClr val="BD0105"/>
                </a:solidFill>
                <a:latin typeface="Calibri"/>
                <a:cs typeface="Calibri"/>
              </a:rPr>
              <a:t>Empire:</a:t>
            </a:r>
            <a:endParaRPr sz="445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9063" y="1600596"/>
            <a:ext cx="8038465" cy="3543935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365760" marR="5080" indent="-352425">
              <a:lnSpc>
                <a:spcPct val="98600"/>
              </a:lnSpc>
              <a:spcBef>
                <a:spcPts val="175"/>
              </a:spcBef>
              <a:buChar char="•"/>
              <a:tabLst>
                <a:tab pos="365760" algn="l"/>
                <a:tab pos="370840" algn="l"/>
              </a:tabLst>
            </a:pPr>
            <a:r>
              <a:rPr sz="3200" dirty="0">
                <a:solidFill>
                  <a:srgbClr val="08AC4D"/>
                </a:solidFill>
                <a:latin typeface="Calibri"/>
                <a:cs typeface="Calibri"/>
              </a:rPr>
              <a:t>	</a:t>
            </a:r>
            <a:r>
              <a:rPr sz="3200" dirty="0">
                <a:solidFill>
                  <a:srgbClr val="1A9A5D"/>
                </a:solidFill>
                <a:latin typeface="Calibri"/>
                <a:cs typeface="Calibri"/>
              </a:rPr>
              <a:t>The</a:t>
            </a:r>
            <a:r>
              <a:rPr sz="3200" spc="-20" dirty="0">
                <a:solidFill>
                  <a:srgbClr val="1A9A5D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269764"/>
                </a:solidFill>
                <a:latin typeface="Calibri"/>
                <a:cs typeface="Calibri"/>
              </a:rPr>
              <a:t>Pandya</a:t>
            </a:r>
            <a:r>
              <a:rPr sz="3200" spc="70" dirty="0">
                <a:solidFill>
                  <a:srgbClr val="269764"/>
                </a:solidFill>
                <a:latin typeface="Calibri"/>
                <a:cs typeface="Calibri"/>
              </a:rPr>
              <a:t> </a:t>
            </a:r>
            <a:r>
              <a:rPr sz="3200" spc="-40" dirty="0">
                <a:solidFill>
                  <a:srgbClr val="1CA759"/>
                </a:solidFill>
                <a:latin typeface="Calibri"/>
                <a:cs typeface="Calibri"/>
              </a:rPr>
              <a:t>country,</a:t>
            </a:r>
            <a:r>
              <a:rPr sz="3200" spc="55" dirty="0">
                <a:solidFill>
                  <a:srgbClr val="1CA75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1AA156"/>
                </a:solidFill>
                <a:latin typeface="Calibri"/>
                <a:cs typeface="Calibri"/>
              </a:rPr>
              <a:t>as</a:t>
            </a:r>
            <a:r>
              <a:rPr sz="3200" spc="-120" dirty="0">
                <a:solidFill>
                  <a:srgbClr val="1AA156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189E59"/>
                </a:solidFill>
                <a:latin typeface="Calibri"/>
                <a:cs typeface="Calibri"/>
              </a:rPr>
              <a:t>per</a:t>
            </a:r>
            <a:r>
              <a:rPr sz="3200" spc="-125" dirty="0">
                <a:solidFill>
                  <a:srgbClr val="189E5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FA052"/>
                </a:solidFill>
                <a:latin typeface="Calibri"/>
                <a:cs typeface="Calibri"/>
              </a:rPr>
              <a:t>the</a:t>
            </a:r>
            <a:r>
              <a:rPr sz="3200" spc="-35" dirty="0">
                <a:solidFill>
                  <a:srgbClr val="0FA052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16A354"/>
                </a:solidFill>
                <a:latin typeface="Calibri"/>
                <a:cs typeface="Calibri"/>
              </a:rPr>
              <a:t>traditions </a:t>
            </a:r>
            <a:r>
              <a:rPr sz="3300" spc="-65" dirty="0">
                <a:solidFill>
                  <a:srgbClr val="0CA04B"/>
                </a:solidFill>
                <a:latin typeface="Calibri"/>
                <a:cs typeface="Calibri"/>
              </a:rPr>
              <a:t>extended</a:t>
            </a:r>
            <a:r>
              <a:rPr sz="3300" spc="-105" dirty="0">
                <a:solidFill>
                  <a:srgbClr val="0CA04B"/>
                </a:solidFill>
                <a:latin typeface="Calibri"/>
                <a:cs typeface="Calibri"/>
              </a:rPr>
              <a:t> </a:t>
            </a:r>
            <a:r>
              <a:rPr sz="3300" spc="-45" dirty="0">
                <a:solidFill>
                  <a:srgbClr val="18A154"/>
                </a:solidFill>
                <a:latin typeface="Calibri"/>
                <a:cs typeface="Calibri"/>
              </a:rPr>
              <a:t>from</a:t>
            </a:r>
            <a:r>
              <a:rPr sz="3300" spc="-50" dirty="0">
                <a:solidFill>
                  <a:srgbClr val="18A154"/>
                </a:solidFill>
                <a:latin typeface="Calibri"/>
                <a:cs typeface="Calibri"/>
              </a:rPr>
              <a:t> </a:t>
            </a:r>
            <a:r>
              <a:rPr sz="3300" spc="-50" dirty="0">
                <a:solidFill>
                  <a:srgbClr val="11A056"/>
                </a:solidFill>
                <a:latin typeface="Calibri"/>
                <a:cs typeface="Calibri"/>
              </a:rPr>
              <a:t>the</a:t>
            </a:r>
            <a:r>
              <a:rPr sz="3300" spc="-140" dirty="0">
                <a:solidFill>
                  <a:srgbClr val="11A056"/>
                </a:solidFill>
                <a:latin typeface="Calibri"/>
                <a:cs typeface="Calibri"/>
              </a:rPr>
              <a:t> </a:t>
            </a:r>
            <a:r>
              <a:rPr sz="3300" spc="-20" dirty="0">
                <a:solidFill>
                  <a:srgbClr val="0FA854"/>
                </a:solidFill>
                <a:latin typeface="Calibri"/>
                <a:cs typeface="Calibri"/>
              </a:rPr>
              <a:t>Pudukottai</a:t>
            </a:r>
            <a:r>
              <a:rPr sz="3300" spc="-15" dirty="0">
                <a:solidFill>
                  <a:srgbClr val="0FA854"/>
                </a:solidFill>
                <a:latin typeface="Calibri"/>
                <a:cs typeface="Calibri"/>
              </a:rPr>
              <a:t> </a:t>
            </a:r>
            <a:r>
              <a:rPr sz="3300" spc="-40" dirty="0">
                <a:solidFill>
                  <a:srgbClr val="15AA56"/>
                </a:solidFill>
                <a:latin typeface="Calibri"/>
                <a:cs typeface="Calibri"/>
              </a:rPr>
              <a:t>district</a:t>
            </a:r>
            <a:r>
              <a:rPr sz="3300" spc="-45" dirty="0">
                <a:solidFill>
                  <a:srgbClr val="15AA56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rgbClr val="1C9E5D"/>
                </a:solidFill>
                <a:latin typeface="Calibri"/>
                <a:cs typeface="Calibri"/>
              </a:rPr>
              <a:t>in</a:t>
            </a:r>
            <a:r>
              <a:rPr sz="3300" spc="-170" dirty="0">
                <a:solidFill>
                  <a:srgbClr val="1C9E5D"/>
                </a:solidFill>
                <a:latin typeface="Calibri"/>
                <a:cs typeface="Calibri"/>
              </a:rPr>
              <a:t> </a:t>
            </a:r>
            <a:r>
              <a:rPr sz="3300" spc="-10" dirty="0">
                <a:solidFill>
                  <a:srgbClr val="1C9E5B"/>
                </a:solidFill>
                <a:latin typeface="Calibri"/>
                <a:cs typeface="Calibri"/>
              </a:rPr>
              <a:t>north </a:t>
            </a:r>
            <a:r>
              <a:rPr sz="3200" dirty="0">
                <a:solidFill>
                  <a:srgbClr val="13AA5B"/>
                </a:solidFill>
                <a:latin typeface="Calibri"/>
                <a:cs typeface="Calibri"/>
              </a:rPr>
              <a:t>to</a:t>
            </a:r>
            <a:r>
              <a:rPr sz="3200" spc="-65" dirty="0">
                <a:solidFill>
                  <a:srgbClr val="13AA5B"/>
                </a:solidFill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rgbClr val="219E5B"/>
                </a:solidFill>
                <a:latin typeface="Calibri"/>
                <a:cs typeface="Calibri"/>
              </a:rPr>
              <a:t>Kanyakumari</a:t>
            </a:r>
            <a:r>
              <a:rPr sz="3200" spc="45" dirty="0">
                <a:solidFill>
                  <a:srgbClr val="219E5B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1A9E59"/>
                </a:solidFill>
                <a:latin typeface="Calibri"/>
                <a:cs typeface="Calibri"/>
              </a:rPr>
              <a:t>in</a:t>
            </a:r>
            <a:r>
              <a:rPr sz="3200" spc="-85" dirty="0">
                <a:solidFill>
                  <a:srgbClr val="1A9E5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239952"/>
                </a:solidFill>
                <a:latin typeface="Calibri"/>
                <a:cs typeface="Calibri"/>
              </a:rPr>
              <a:t>south</a:t>
            </a:r>
            <a:r>
              <a:rPr sz="3200" spc="-90" dirty="0">
                <a:solidFill>
                  <a:srgbClr val="239952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119E52"/>
                </a:solidFill>
                <a:latin typeface="Calibri"/>
                <a:cs typeface="Calibri"/>
              </a:rPr>
              <a:t>covering</a:t>
            </a:r>
            <a:r>
              <a:rPr sz="3200" spc="-35" dirty="0">
                <a:solidFill>
                  <a:srgbClr val="119E52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18A352"/>
                </a:solidFill>
                <a:latin typeface="Calibri"/>
                <a:cs typeface="Calibri"/>
              </a:rPr>
              <a:t>Achankovil </a:t>
            </a:r>
            <a:r>
              <a:rPr sz="3250" dirty="0">
                <a:solidFill>
                  <a:srgbClr val="159E54"/>
                </a:solidFill>
                <a:latin typeface="Calibri"/>
                <a:cs typeface="Calibri"/>
              </a:rPr>
              <a:t>River</a:t>
            </a:r>
            <a:r>
              <a:rPr sz="3250" spc="-85" dirty="0">
                <a:solidFill>
                  <a:srgbClr val="159E54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rgbClr val="0F9C54"/>
                </a:solidFill>
                <a:latin typeface="Calibri"/>
                <a:cs typeface="Calibri"/>
              </a:rPr>
              <a:t>in</a:t>
            </a:r>
            <a:r>
              <a:rPr sz="3250" spc="-140" dirty="0">
                <a:solidFill>
                  <a:srgbClr val="0F9C54"/>
                </a:solidFill>
                <a:latin typeface="Calibri"/>
                <a:cs typeface="Calibri"/>
              </a:rPr>
              <a:t> </a:t>
            </a:r>
            <a:r>
              <a:rPr sz="3250" spc="-30" dirty="0">
                <a:solidFill>
                  <a:srgbClr val="0FA757"/>
                </a:solidFill>
                <a:latin typeface="Calibri"/>
                <a:cs typeface="Calibri"/>
              </a:rPr>
              <a:t>Kerala</a:t>
            </a:r>
            <a:r>
              <a:rPr sz="3250" spc="-114" dirty="0">
                <a:solidFill>
                  <a:srgbClr val="0FA757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rgbClr val="23A05D"/>
                </a:solidFill>
                <a:latin typeface="Calibri"/>
                <a:cs typeface="Calibri"/>
              </a:rPr>
              <a:t>and</a:t>
            </a:r>
            <a:r>
              <a:rPr sz="3250" spc="-150" dirty="0">
                <a:solidFill>
                  <a:srgbClr val="23A05D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rgbClr val="1AA55E"/>
                </a:solidFill>
                <a:latin typeface="Calibri"/>
                <a:cs typeface="Calibri"/>
              </a:rPr>
              <a:t>River</a:t>
            </a:r>
            <a:r>
              <a:rPr sz="3250" spc="-125" dirty="0">
                <a:solidFill>
                  <a:srgbClr val="1AA55E"/>
                </a:solidFill>
                <a:latin typeface="Calibri"/>
                <a:cs typeface="Calibri"/>
              </a:rPr>
              <a:t> </a:t>
            </a:r>
            <a:r>
              <a:rPr sz="3250" spc="-50" dirty="0">
                <a:solidFill>
                  <a:srgbClr val="0AA357"/>
                </a:solidFill>
                <a:latin typeface="Calibri"/>
                <a:cs typeface="Calibri"/>
              </a:rPr>
              <a:t>Vaigai</a:t>
            </a:r>
            <a:r>
              <a:rPr sz="3250" spc="-25" dirty="0">
                <a:solidFill>
                  <a:srgbClr val="0AA357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rgbClr val="16A057"/>
                </a:solidFill>
                <a:latin typeface="Calibri"/>
                <a:cs typeface="Calibri"/>
              </a:rPr>
              <a:t>(Madurai.</a:t>
            </a:r>
            <a:endParaRPr sz="3250">
              <a:latin typeface="Calibri"/>
              <a:cs typeface="Calibri"/>
            </a:endParaRPr>
          </a:p>
          <a:p>
            <a:pPr marL="365760" marR="749935" indent="-353695">
              <a:lnSpc>
                <a:spcPct val="99500"/>
              </a:lnSpc>
              <a:spcBef>
                <a:spcPts val="710"/>
              </a:spcBef>
              <a:buChar char="•"/>
              <a:tabLst>
                <a:tab pos="365760" algn="l"/>
                <a:tab pos="370205" algn="l"/>
              </a:tabLst>
            </a:pPr>
            <a:r>
              <a:rPr sz="3300" dirty="0">
                <a:solidFill>
                  <a:srgbClr val="00AC4D"/>
                </a:solidFill>
                <a:latin typeface="Calibri"/>
                <a:cs typeface="Calibri"/>
              </a:rPr>
              <a:t>	</a:t>
            </a:r>
            <a:r>
              <a:rPr sz="3300" spc="-20" dirty="0">
                <a:solidFill>
                  <a:srgbClr val="18A05D"/>
                </a:solidFill>
                <a:latin typeface="Calibri"/>
                <a:cs typeface="Calibri"/>
              </a:rPr>
              <a:t>The</a:t>
            </a:r>
            <a:r>
              <a:rPr sz="3300" spc="-170" dirty="0">
                <a:solidFill>
                  <a:srgbClr val="18A05D"/>
                </a:solidFill>
                <a:latin typeface="Calibri"/>
                <a:cs typeface="Calibri"/>
              </a:rPr>
              <a:t> </a:t>
            </a:r>
            <a:r>
              <a:rPr sz="3300" spc="-60" dirty="0">
                <a:solidFill>
                  <a:srgbClr val="18A154"/>
                </a:solidFill>
                <a:latin typeface="Calibri"/>
                <a:cs typeface="Calibri"/>
              </a:rPr>
              <a:t>kingdom</a:t>
            </a:r>
            <a:r>
              <a:rPr sz="3300" spc="-50" dirty="0">
                <a:solidFill>
                  <a:srgbClr val="18A154"/>
                </a:solidFill>
                <a:latin typeface="Calibri"/>
                <a:cs typeface="Calibri"/>
              </a:rPr>
              <a:t> </a:t>
            </a:r>
            <a:r>
              <a:rPr sz="3300" spc="-35" dirty="0">
                <a:solidFill>
                  <a:srgbClr val="00AE49"/>
                </a:solidFill>
                <a:latin typeface="Calibri"/>
                <a:cs typeface="Calibri"/>
              </a:rPr>
              <a:t>was</a:t>
            </a:r>
            <a:r>
              <a:rPr sz="3300" spc="-150" dirty="0">
                <a:solidFill>
                  <a:srgbClr val="00AE49"/>
                </a:solidFill>
                <a:latin typeface="Calibri"/>
                <a:cs typeface="Calibri"/>
              </a:rPr>
              <a:t> </a:t>
            </a:r>
            <a:r>
              <a:rPr sz="3300" spc="-50" dirty="0">
                <a:solidFill>
                  <a:srgbClr val="2AA360"/>
                </a:solidFill>
                <a:latin typeface="Calibri"/>
                <a:cs typeface="Calibri"/>
              </a:rPr>
              <a:t>ordinarily</a:t>
            </a:r>
            <a:r>
              <a:rPr sz="3300" spc="25" dirty="0">
                <a:solidFill>
                  <a:srgbClr val="2AA360"/>
                </a:solidFill>
                <a:latin typeface="Calibri"/>
                <a:cs typeface="Calibri"/>
              </a:rPr>
              <a:t> </a:t>
            </a:r>
            <a:r>
              <a:rPr sz="3300" spc="-40" dirty="0">
                <a:solidFill>
                  <a:srgbClr val="05AC5B"/>
                </a:solidFill>
                <a:latin typeface="Calibri"/>
                <a:cs typeface="Calibri"/>
              </a:rPr>
              <a:t>divided</a:t>
            </a:r>
            <a:r>
              <a:rPr sz="3300" spc="-120" dirty="0">
                <a:solidFill>
                  <a:srgbClr val="05AC5B"/>
                </a:solidFill>
                <a:latin typeface="Calibri"/>
                <a:cs typeface="Calibri"/>
              </a:rPr>
              <a:t> </a:t>
            </a:r>
            <a:r>
              <a:rPr sz="3300" spc="-20" dirty="0">
                <a:solidFill>
                  <a:srgbClr val="1C9E5B"/>
                </a:solidFill>
                <a:latin typeface="Calibri"/>
                <a:cs typeface="Calibri"/>
              </a:rPr>
              <a:t>into</a:t>
            </a:r>
            <a:r>
              <a:rPr sz="3300" spc="-140" dirty="0">
                <a:solidFill>
                  <a:srgbClr val="1C9E5B"/>
                </a:solidFill>
                <a:latin typeface="Calibri"/>
                <a:cs typeface="Calibri"/>
              </a:rPr>
              <a:t> </a:t>
            </a:r>
            <a:r>
              <a:rPr sz="3300" spc="-50" dirty="0">
                <a:solidFill>
                  <a:srgbClr val="15AA52"/>
                </a:solidFill>
                <a:latin typeface="Calibri"/>
                <a:cs typeface="Calibri"/>
              </a:rPr>
              <a:t>5 </a:t>
            </a:r>
            <a:r>
              <a:rPr sz="3200" dirty="0">
                <a:solidFill>
                  <a:srgbClr val="31A167"/>
                </a:solidFill>
                <a:latin typeface="Calibri"/>
                <a:cs typeface="Calibri"/>
              </a:rPr>
              <a:t>principalities</a:t>
            </a:r>
            <a:r>
              <a:rPr sz="3200" spc="-155" dirty="0">
                <a:solidFill>
                  <a:srgbClr val="31A167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FA856"/>
                </a:solidFill>
                <a:latin typeface="Calibri"/>
                <a:cs typeface="Calibri"/>
              </a:rPr>
              <a:t>which</a:t>
            </a:r>
            <a:r>
              <a:rPr sz="3200" spc="-80" dirty="0">
                <a:solidFill>
                  <a:srgbClr val="0FA856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8B154"/>
                </a:solidFill>
                <a:latin typeface="Calibri"/>
                <a:cs typeface="Calibri"/>
              </a:rPr>
              <a:t>were</a:t>
            </a:r>
            <a:r>
              <a:rPr sz="3200" spc="-25" dirty="0">
                <a:solidFill>
                  <a:srgbClr val="08B154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18A154"/>
                </a:solidFill>
                <a:latin typeface="Calibri"/>
                <a:cs typeface="Calibri"/>
              </a:rPr>
              <a:t>known</a:t>
            </a:r>
            <a:r>
              <a:rPr sz="3200" spc="25" dirty="0">
                <a:solidFill>
                  <a:srgbClr val="18A154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18A75E"/>
                </a:solidFill>
                <a:latin typeface="Calibri"/>
                <a:cs typeface="Calibri"/>
              </a:rPr>
              <a:t>as</a:t>
            </a:r>
            <a:r>
              <a:rPr sz="3200" spc="-105" dirty="0">
                <a:solidFill>
                  <a:srgbClr val="18A75E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FA052"/>
                </a:solidFill>
                <a:latin typeface="Calibri"/>
                <a:cs typeface="Calibri"/>
              </a:rPr>
              <a:t>“Five </a:t>
            </a:r>
            <a:r>
              <a:rPr sz="3200" spc="-10" dirty="0">
                <a:solidFill>
                  <a:srgbClr val="0AB156"/>
                </a:solidFill>
                <a:latin typeface="Calibri"/>
                <a:cs typeface="Calibri"/>
              </a:rPr>
              <a:t>Pandyas“.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21908" y="3918"/>
            <a:ext cx="5247640" cy="6432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50" i="0" dirty="0">
                <a:solidFill>
                  <a:srgbClr val="BA0500"/>
                </a:solidFill>
                <a:latin typeface="Arial MT"/>
                <a:cs typeface="Arial MT"/>
              </a:rPr>
              <a:t>The</a:t>
            </a:r>
            <a:r>
              <a:rPr sz="4050" i="0" spc="-135" dirty="0">
                <a:solidFill>
                  <a:srgbClr val="BA0500"/>
                </a:solidFill>
                <a:latin typeface="Arial MT"/>
                <a:cs typeface="Arial MT"/>
              </a:rPr>
              <a:t> </a:t>
            </a:r>
            <a:r>
              <a:rPr sz="4050" i="0" dirty="0">
                <a:solidFill>
                  <a:srgbClr val="BA0000"/>
                </a:solidFill>
                <a:latin typeface="Arial MT"/>
                <a:cs typeface="Arial MT"/>
              </a:rPr>
              <a:t>Capital</a:t>
            </a:r>
            <a:r>
              <a:rPr sz="4050" i="0" spc="-55" dirty="0">
                <a:solidFill>
                  <a:srgbClr val="BA0000"/>
                </a:solidFill>
                <a:latin typeface="Arial MT"/>
                <a:cs typeface="Arial MT"/>
              </a:rPr>
              <a:t> </a:t>
            </a:r>
            <a:r>
              <a:rPr sz="4050" i="0" spc="95" dirty="0">
                <a:solidFill>
                  <a:srgbClr val="BA0000"/>
                </a:solidFill>
                <a:latin typeface="Arial MT"/>
                <a:cs typeface="Arial MT"/>
              </a:rPr>
              <a:t>of</a:t>
            </a:r>
            <a:r>
              <a:rPr sz="4050" i="0" spc="-110" dirty="0">
                <a:solidFill>
                  <a:srgbClr val="BA0000"/>
                </a:solidFill>
                <a:latin typeface="Arial MT"/>
                <a:cs typeface="Arial MT"/>
              </a:rPr>
              <a:t> </a:t>
            </a:r>
            <a:r>
              <a:rPr sz="4050" i="0" spc="-120" dirty="0">
                <a:solidFill>
                  <a:srgbClr val="BF0100"/>
                </a:solidFill>
                <a:latin typeface="Arial MT"/>
                <a:cs typeface="Arial MT"/>
              </a:rPr>
              <a:t>Pandyas</a:t>
            </a:r>
            <a:endParaRPr sz="405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0652" y="922932"/>
            <a:ext cx="8061959" cy="573786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364490" marR="123825" indent="-352425">
              <a:lnSpc>
                <a:spcPct val="98300"/>
              </a:lnSpc>
              <a:spcBef>
                <a:spcPts val="140"/>
              </a:spcBef>
              <a:buClr>
                <a:srgbClr val="0AB859"/>
              </a:buClr>
              <a:buChar char="•"/>
              <a:tabLst>
                <a:tab pos="364490" algn="l"/>
              </a:tabLst>
            </a:pPr>
            <a:r>
              <a:rPr sz="2450" dirty="0">
                <a:solidFill>
                  <a:srgbClr val="0AA854"/>
                </a:solidFill>
                <a:latin typeface="Calibri"/>
                <a:cs typeface="Calibri"/>
              </a:rPr>
              <a:t>Korkai,</a:t>
            </a:r>
            <a:r>
              <a:rPr sz="2450" spc="-20" dirty="0">
                <a:solidFill>
                  <a:srgbClr val="0AA854"/>
                </a:solidFill>
                <a:latin typeface="Calibri"/>
                <a:cs typeface="Calibri"/>
              </a:rPr>
              <a:t> </a:t>
            </a:r>
            <a:r>
              <a:rPr sz="2450" spc="-25" dirty="0">
                <a:solidFill>
                  <a:srgbClr val="1CA55E"/>
                </a:solidFill>
                <a:latin typeface="Calibri"/>
                <a:cs typeface="Calibri"/>
              </a:rPr>
              <a:t>which</a:t>
            </a:r>
            <a:r>
              <a:rPr sz="2450" spc="-40" dirty="0">
                <a:solidFill>
                  <a:srgbClr val="1CA55E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369366"/>
                </a:solidFill>
                <a:latin typeface="Calibri"/>
                <a:cs typeface="Calibri"/>
              </a:rPr>
              <a:t>is</a:t>
            </a:r>
            <a:r>
              <a:rPr sz="2450" spc="-140" dirty="0">
                <a:solidFill>
                  <a:srgbClr val="369366"/>
                </a:solidFill>
                <a:latin typeface="Calibri"/>
                <a:cs typeface="Calibri"/>
              </a:rPr>
              <a:t> </a:t>
            </a:r>
            <a:r>
              <a:rPr sz="2450" spc="-10" dirty="0">
                <a:solidFill>
                  <a:srgbClr val="289559"/>
                </a:solidFill>
                <a:latin typeface="Calibri"/>
                <a:cs typeface="Calibri"/>
              </a:rPr>
              <a:t>now</a:t>
            </a:r>
            <a:r>
              <a:rPr sz="2450" spc="-35" dirty="0">
                <a:solidFill>
                  <a:srgbClr val="289559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369169"/>
                </a:solidFill>
                <a:latin typeface="Calibri"/>
                <a:cs typeface="Calibri"/>
              </a:rPr>
              <a:t>an</a:t>
            </a:r>
            <a:r>
              <a:rPr sz="2450" spc="-40" dirty="0">
                <a:solidFill>
                  <a:srgbClr val="369169"/>
                </a:solidFill>
                <a:latin typeface="Calibri"/>
                <a:cs typeface="Calibri"/>
              </a:rPr>
              <a:t> </a:t>
            </a:r>
            <a:r>
              <a:rPr sz="2450" spc="-40" dirty="0">
                <a:solidFill>
                  <a:srgbClr val="3D9969"/>
                </a:solidFill>
                <a:latin typeface="Calibri"/>
                <a:cs typeface="Calibri"/>
              </a:rPr>
              <a:t>insignificant</a:t>
            </a:r>
            <a:r>
              <a:rPr sz="2450" spc="60" dirty="0">
                <a:solidFill>
                  <a:srgbClr val="3D9969"/>
                </a:solidFill>
                <a:latin typeface="Calibri"/>
                <a:cs typeface="Calibri"/>
              </a:rPr>
              <a:t> </a:t>
            </a:r>
            <a:r>
              <a:rPr sz="2450" spc="-25" dirty="0">
                <a:solidFill>
                  <a:srgbClr val="1AA159"/>
                </a:solidFill>
                <a:latin typeface="Calibri"/>
                <a:cs typeface="Calibri"/>
              </a:rPr>
              <a:t>village</a:t>
            </a:r>
            <a:r>
              <a:rPr sz="2450" spc="-40" dirty="0">
                <a:solidFill>
                  <a:srgbClr val="1AA159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38915E"/>
                </a:solidFill>
                <a:latin typeface="Calibri"/>
                <a:cs typeface="Calibri"/>
              </a:rPr>
              <a:t>in</a:t>
            </a:r>
            <a:r>
              <a:rPr sz="2450" spc="-130" dirty="0">
                <a:solidFill>
                  <a:srgbClr val="38915E"/>
                </a:solidFill>
                <a:latin typeface="Calibri"/>
                <a:cs typeface="Calibri"/>
              </a:rPr>
              <a:t> </a:t>
            </a:r>
            <a:r>
              <a:rPr sz="2450" spc="-75" dirty="0">
                <a:solidFill>
                  <a:srgbClr val="2F915B"/>
                </a:solidFill>
                <a:latin typeface="Calibri"/>
                <a:cs typeface="Calibri"/>
              </a:rPr>
              <a:t>Tamil</a:t>
            </a:r>
            <a:r>
              <a:rPr sz="2450" spc="-30" dirty="0">
                <a:solidFill>
                  <a:srgbClr val="2F915B"/>
                </a:solidFill>
                <a:latin typeface="Calibri"/>
                <a:cs typeface="Calibri"/>
              </a:rPr>
              <a:t> </a:t>
            </a:r>
            <a:r>
              <a:rPr sz="2450" spc="-10" dirty="0">
                <a:solidFill>
                  <a:srgbClr val="1F9E56"/>
                </a:solidFill>
                <a:latin typeface="Calibri"/>
                <a:cs typeface="Calibri"/>
              </a:rPr>
              <a:t>Nadu, </a:t>
            </a:r>
            <a:r>
              <a:rPr sz="2450" spc="-20" dirty="0">
                <a:solidFill>
                  <a:srgbClr val="1CB366"/>
                </a:solidFill>
                <a:latin typeface="Calibri"/>
                <a:cs typeface="Calibri"/>
              </a:rPr>
              <a:t>was</a:t>
            </a:r>
            <a:r>
              <a:rPr sz="2450" spc="-75" dirty="0">
                <a:solidFill>
                  <a:srgbClr val="1CB366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349567"/>
                </a:solidFill>
                <a:latin typeface="Calibri"/>
                <a:cs typeface="Calibri"/>
              </a:rPr>
              <a:t>the</a:t>
            </a:r>
            <a:r>
              <a:rPr sz="2450" spc="-85" dirty="0">
                <a:solidFill>
                  <a:srgbClr val="349567"/>
                </a:solidFill>
                <a:latin typeface="Calibri"/>
                <a:cs typeface="Calibri"/>
              </a:rPr>
              <a:t> </a:t>
            </a:r>
            <a:r>
              <a:rPr sz="2450" spc="-45" dirty="0">
                <a:solidFill>
                  <a:srgbClr val="249A60"/>
                </a:solidFill>
                <a:latin typeface="Calibri"/>
                <a:cs typeface="Calibri"/>
              </a:rPr>
              <a:t>commercial</a:t>
            </a:r>
            <a:r>
              <a:rPr sz="2450" spc="20" dirty="0">
                <a:solidFill>
                  <a:srgbClr val="249A60"/>
                </a:solidFill>
                <a:latin typeface="Calibri"/>
                <a:cs typeface="Calibri"/>
              </a:rPr>
              <a:t> </a:t>
            </a:r>
            <a:r>
              <a:rPr sz="2450" spc="-30" dirty="0">
                <a:solidFill>
                  <a:srgbClr val="219552"/>
                </a:solidFill>
                <a:latin typeface="Calibri"/>
                <a:cs typeface="Calibri"/>
              </a:rPr>
              <a:t>capital</a:t>
            </a:r>
            <a:r>
              <a:rPr sz="2450" spc="-75" dirty="0">
                <a:solidFill>
                  <a:srgbClr val="219552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2B8E60"/>
                </a:solidFill>
                <a:latin typeface="Calibri"/>
                <a:cs typeface="Calibri"/>
              </a:rPr>
              <a:t>and</a:t>
            </a:r>
            <a:r>
              <a:rPr sz="2450" spc="-114" dirty="0">
                <a:solidFill>
                  <a:srgbClr val="2B8E60"/>
                </a:solidFill>
                <a:latin typeface="Calibri"/>
                <a:cs typeface="Calibri"/>
              </a:rPr>
              <a:t> </a:t>
            </a:r>
            <a:r>
              <a:rPr sz="2450" spc="-40" dirty="0">
                <a:solidFill>
                  <a:srgbClr val="369767"/>
                </a:solidFill>
                <a:latin typeface="Calibri"/>
                <a:cs typeface="Calibri"/>
              </a:rPr>
              <a:t>important</a:t>
            </a:r>
            <a:r>
              <a:rPr sz="2450" spc="-15" dirty="0">
                <a:solidFill>
                  <a:srgbClr val="369767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239A60"/>
                </a:solidFill>
                <a:latin typeface="Calibri"/>
                <a:cs typeface="Calibri"/>
              </a:rPr>
              <a:t>port</a:t>
            </a:r>
            <a:r>
              <a:rPr sz="2450" spc="-95" dirty="0">
                <a:solidFill>
                  <a:srgbClr val="239A60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319369"/>
                </a:solidFill>
                <a:latin typeface="Calibri"/>
                <a:cs typeface="Calibri"/>
              </a:rPr>
              <a:t>of</a:t>
            </a:r>
            <a:r>
              <a:rPr sz="2450" spc="-110" dirty="0">
                <a:solidFill>
                  <a:srgbClr val="319369"/>
                </a:solidFill>
                <a:latin typeface="Calibri"/>
                <a:cs typeface="Calibri"/>
              </a:rPr>
              <a:t> </a:t>
            </a:r>
            <a:r>
              <a:rPr sz="2450" spc="-10" dirty="0">
                <a:solidFill>
                  <a:srgbClr val="34A072"/>
                </a:solidFill>
                <a:latin typeface="Calibri"/>
                <a:cs typeface="Calibri"/>
              </a:rPr>
              <a:t>the</a:t>
            </a:r>
            <a:r>
              <a:rPr sz="2450" spc="-105" dirty="0">
                <a:solidFill>
                  <a:srgbClr val="34A072"/>
                </a:solidFill>
                <a:latin typeface="Calibri"/>
                <a:cs typeface="Calibri"/>
              </a:rPr>
              <a:t> </a:t>
            </a:r>
            <a:r>
              <a:rPr sz="2450" spc="-10" dirty="0">
                <a:solidFill>
                  <a:srgbClr val="2D9564"/>
                </a:solidFill>
                <a:latin typeface="Calibri"/>
                <a:cs typeface="Calibri"/>
              </a:rPr>
              <a:t>Pandya </a:t>
            </a:r>
            <a:r>
              <a:rPr sz="2400" spc="-10" dirty="0">
                <a:solidFill>
                  <a:srgbClr val="239C5B"/>
                </a:solidFill>
                <a:latin typeface="Calibri"/>
                <a:cs typeface="Calibri"/>
              </a:rPr>
              <a:t>Kingdom.</a:t>
            </a:r>
            <a:endParaRPr sz="2400">
              <a:latin typeface="Calibri"/>
              <a:cs typeface="Calibri"/>
            </a:endParaRPr>
          </a:p>
          <a:p>
            <a:pPr marL="365760" marR="248285" indent="-353695">
              <a:lnSpc>
                <a:spcPct val="97900"/>
              </a:lnSpc>
              <a:spcBef>
                <a:spcPts val="575"/>
              </a:spcBef>
              <a:buChar char="•"/>
              <a:tabLst>
                <a:tab pos="365760" algn="l"/>
                <a:tab pos="372745" algn="l"/>
              </a:tabLst>
            </a:pPr>
            <a:r>
              <a:rPr sz="2450" dirty="0">
                <a:solidFill>
                  <a:srgbClr val="03A84B"/>
                </a:solidFill>
                <a:latin typeface="Calibri"/>
                <a:cs typeface="Calibri"/>
              </a:rPr>
              <a:t>	</a:t>
            </a:r>
            <a:r>
              <a:rPr sz="2450" spc="-40" dirty="0">
                <a:solidFill>
                  <a:srgbClr val="249557"/>
                </a:solidFill>
                <a:latin typeface="Calibri"/>
                <a:cs typeface="Calibri"/>
              </a:rPr>
              <a:t>Korkai</a:t>
            </a:r>
            <a:r>
              <a:rPr sz="2450" spc="-100" dirty="0">
                <a:solidFill>
                  <a:srgbClr val="249557"/>
                </a:solidFill>
                <a:latin typeface="Calibri"/>
                <a:cs typeface="Calibri"/>
              </a:rPr>
              <a:t> </a:t>
            </a:r>
            <a:r>
              <a:rPr sz="2450" spc="-10" dirty="0">
                <a:solidFill>
                  <a:srgbClr val="2D9C69"/>
                </a:solidFill>
                <a:latin typeface="Calibri"/>
                <a:cs typeface="Calibri"/>
              </a:rPr>
              <a:t>has</a:t>
            </a:r>
            <a:r>
              <a:rPr sz="2450" spc="-120" dirty="0">
                <a:solidFill>
                  <a:srgbClr val="2D9C69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319767"/>
                </a:solidFill>
                <a:latin typeface="Calibri"/>
                <a:cs typeface="Calibri"/>
              </a:rPr>
              <a:t>been</a:t>
            </a:r>
            <a:r>
              <a:rPr sz="2450" spc="-95" dirty="0">
                <a:solidFill>
                  <a:srgbClr val="319767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289057"/>
                </a:solidFill>
                <a:latin typeface="Calibri"/>
                <a:cs typeface="Calibri"/>
              </a:rPr>
              <a:t>a</a:t>
            </a:r>
            <a:r>
              <a:rPr sz="2450" spc="-135" dirty="0">
                <a:solidFill>
                  <a:srgbClr val="289057"/>
                </a:solidFill>
                <a:latin typeface="Calibri"/>
                <a:cs typeface="Calibri"/>
              </a:rPr>
              <a:t> </a:t>
            </a:r>
            <a:r>
              <a:rPr sz="2450" spc="-25" dirty="0">
                <a:solidFill>
                  <a:srgbClr val="2A9A60"/>
                </a:solidFill>
                <a:latin typeface="Calibri"/>
                <a:cs typeface="Calibri"/>
              </a:rPr>
              <a:t>cradle </a:t>
            </a:r>
            <a:r>
              <a:rPr sz="2450" dirty="0">
                <a:solidFill>
                  <a:srgbClr val="2A9A5D"/>
                </a:solidFill>
                <a:latin typeface="Calibri"/>
                <a:cs typeface="Calibri"/>
              </a:rPr>
              <a:t>of</a:t>
            </a:r>
            <a:r>
              <a:rPr sz="2450" spc="-75" dirty="0">
                <a:solidFill>
                  <a:srgbClr val="2A9A5D"/>
                </a:solidFill>
                <a:latin typeface="Calibri"/>
                <a:cs typeface="Calibri"/>
              </a:rPr>
              <a:t> </a:t>
            </a:r>
            <a:r>
              <a:rPr sz="2450" spc="-25" dirty="0">
                <a:solidFill>
                  <a:srgbClr val="24955B"/>
                </a:solidFill>
                <a:latin typeface="Calibri"/>
                <a:cs typeface="Calibri"/>
              </a:rPr>
              <a:t>South</a:t>
            </a:r>
            <a:r>
              <a:rPr sz="2450" spc="-50" dirty="0">
                <a:solidFill>
                  <a:srgbClr val="24955B"/>
                </a:solidFill>
                <a:latin typeface="Calibri"/>
                <a:cs typeface="Calibri"/>
              </a:rPr>
              <a:t> </a:t>
            </a:r>
            <a:r>
              <a:rPr sz="2450" spc="-20" dirty="0">
                <a:solidFill>
                  <a:srgbClr val="34915D"/>
                </a:solidFill>
                <a:latin typeface="Calibri"/>
                <a:cs typeface="Calibri"/>
              </a:rPr>
              <a:t>Indian</a:t>
            </a:r>
            <a:r>
              <a:rPr sz="2450" spc="-70" dirty="0">
                <a:solidFill>
                  <a:srgbClr val="34915D"/>
                </a:solidFill>
                <a:latin typeface="Calibri"/>
                <a:cs typeface="Calibri"/>
              </a:rPr>
              <a:t> </a:t>
            </a:r>
            <a:r>
              <a:rPr sz="2450" spc="-35" dirty="0">
                <a:solidFill>
                  <a:srgbClr val="239C56"/>
                </a:solidFill>
                <a:latin typeface="Calibri"/>
                <a:cs typeface="Calibri"/>
              </a:rPr>
              <a:t>Civilization</a:t>
            </a:r>
            <a:r>
              <a:rPr sz="2450" spc="35" dirty="0">
                <a:solidFill>
                  <a:srgbClr val="239C56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2A9564"/>
                </a:solidFill>
                <a:latin typeface="Calibri"/>
                <a:cs typeface="Calibri"/>
              </a:rPr>
              <a:t>and</a:t>
            </a:r>
            <a:r>
              <a:rPr sz="2450" spc="-125" dirty="0">
                <a:solidFill>
                  <a:srgbClr val="2A9564"/>
                </a:solidFill>
                <a:latin typeface="Calibri"/>
                <a:cs typeface="Calibri"/>
              </a:rPr>
              <a:t> </a:t>
            </a:r>
            <a:r>
              <a:rPr sz="2450" spc="-25" dirty="0">
                <a:solidFill>
                  <a:srgbClr val="2F9960"/>
                </a:solidFill>
                <a:latin typeface="Calibri"/>
                <a:cs typeface="Calibri"/>
              </a:rPr>
              <a:t>as </a:t>
            </a:r>
            <a:r>
              <a:rPr sz="2450" dirty="0">
                <a:solidFill>
                  <a:srgbClr val="2F935D"/>
                </a:solidFill>
                <a:latin typeface="Calibri"/>
                <a:cs typeface="Calibri"/>
              </a:rPr>
              <a:t>per</a:t>
            </a:r>
            <a:r>
              <a:rPr sz="2450" spc="-110" dirty="0">
                <a:solidFill>
                  <a:srgbClr val="2F935D"/>
                </a:solidFill>
                <a:latin typeface="Calibri"/>
                <a:cs typeface="Calibri"/>
              </a:rPr>
              <a:t> </a:t>
            </a:r>
            <a:r>
              <a:rPr sz="2450" spc="-35" dirty="0">
                <a:solidFill>
                  <a:srgbClr val="369962"/>
                </a:solidFill>
                <a:latin typeface="Calibri"/>
                <a:cs typeface="Calibri"/>
              </a:rPr>
              <a:t>traditions;</a:t>
            </a:r>
            <a:r>
              <a:rPr sz="2450" spc="35" dirty="0">
                <a:solidFill>
                  <a:srgbClr val="369962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2D955B"/>
                </a:solidFill>
                <a:latin typeface="Calibri"/>
                <a:cs typeface="Calibri"/>
              </a:rPr>
              <a:t>it</a:t>
            </a:r>
            <a:r>
              <a:rPr sz="2450" spc="-110" dirty="0">
                <a:solidFill>
                  <a:srgbClr val="2D955B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2D9960"/>
                </a:solidFill>
                <a:latin typeface="Calibri"/>
                <a:cs typeface="Calibri"/>
              </a:rPr>
              <a:t>is</a:t>
            </a:r>
            <a:r>
              <a:rPr sz="2450" spc="-80" dirty="0">
                <a:solidFill>
                  <a:srgbClr val="2D9960"/>
                </a:solidFill>
                <a:latin typeface="Calibri"/>
                <a:cs typeface="Calibri"/>
              </a:rPr>
              <a:t> </a:t>
            </a:r>
            <a:r>
              <a:rPr sz="2450" spc="-40" dirty="0">
                <a:solidFill>
                  <a:srgbClr val="2F9759"/>
                </a:solidFill>
                <a:latin typeface="Calibri"/>
                <a:cs typeface="Calibri"/>
              </a:rPr>
              <a:t>considered</a:t>
            </a:r>
            <a:r>
              <a:rPr sz="2450" spc="75" dirty="0">
                <a:solidFill>
                  <a:srgbClr val="2F9759"/>
                </a:solidFill>
                <a:latin typeface="Calibri"/>
                <a:cs typeface="Calibri"/>
              </a:rPr>
              <a:t> </a:t>
            </a:r>
            <a:r>
              <a:rPr sz="2450" spc="-25" dirty="0">
                <a:solidFill>
                  <a:srgbClr val="349164"/>
                </a:solidFill>
                <a:latin typeface="Calibri"/>
                <a:cs typeface="Calibri"/>
              </a:rPr>
              <a:t>the</a:t>
            </a:r>
            <a:r>
              <a:rPr sz="2450" spc="-114" dirty="0">
                <a:solidFill>
                  <a:srgbClr val="349164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339A64"/>
                </a:solidFill>
                <a:latin typeface="Calibri"/>
                <a:cs typeface="Calibri"/>
              </a:rPr>
              <a:t>home</a:t>
            </a:r>
            <a:r>
              <a:rPr sz="2450" spc="-50" dirty="0">
                <a:solidFill>
                  <a:srgbClr val="339A64"/>
                </a:solidFill>
                <a:latin typeface="Calibri"/>
                <a:cs typeface="Calibri"/>
              </a:rPr>
              <a:t> </a:t>
            </a:r>
            <a:r>
              <a:rPr sz="2450" spc="-20" dirty="0">
                <a:solidFill>
                  <a:srgbClr val="369A66"/>
                </a:solidFill>
                <a:latin typeface="Calibri"/>
                <a:cs typeface="Calibri"/>
              </a:rPr>
              <a:t>of</a:t>
            </a:r>
            <a:r>
              <a:rPr sz="2450" spc="-114" dirty="0">
                <a:solidFill>
                  <a:srgbClr val="369A66"/>
                </a:solidFill>
                <a:latin typeface="Calibri"/>
                <a:cs typeface="Calibri"/>
              </a:rPr>
              <a:t> </a:t>
            </a:r>
            <a:r>
              <a:rPr sz="2450" spc="-10" dirty="0">
                <a:solidFill>
                  <a:srgbClr val="13A35D"/>
                </a:solidFill>
                <a:latin typeface="Calibri"/>
                <a:cs typeface="Calibri"/>
              </a:rPr>
              <a:t>three</a:t>
            </a:r>
            <a:r>
              <a:rPr sz="2450" spc="-114" dirty="0">
                <a:solidFill>
                  <a:srgbClr val="13A35D"/>
                </a:solidFill>
                <a:latin typeface="Calibri"/>
                <a:cs typeface="Calibri"/>
              </a:rPr>
              <a:t> </a:t>
            </a:r>
            <a:r>
              <a:rPr sz="2450" spc="-10" dirty="0">
                <a:solidFill>
                  <a:srgbClr val="00A549"/>
                </a:solidFill>
                <a:latin typeface="Calibri"/>
                <a:cs typeface="Calibri"/>
              </a:rPr>
              <a:t>brothers </a:t>
            </a:r>
            <a:r>
              <a:rPr sz="2450" spc="-10" dirty="0">
                <a:solidFill>
                  <a:srgbClr val="26AC66"/>
                </a:solidFill>
                <a:latin typeface="Calibri"/>
                <a:cs typeface="Calibri"/>
              </a:rPr>
              <a:t>who</a:t>
            </a:r>
            <a:r>
              <a:rPr sz="2450" spc="-90" dirty="0">
                <a:solidFill>
                  <a:srgbClr val="26AC66"/>
                </a:solidFill>
                <a:latin typeface="Calibri"/>
                <a:cs typeface="Calibri"/>
              </a:rPr>
              <a:t> </a:t>
            </a:r>
            <a:r>
              <a:rPr sz="2450" spc="-30" dirty="0">
                <a:solidFill>
                  <a:srgbClr val="26AC69"/>
                </a:solidFill>
                <a:latin typeface="Calibri"/>
                <a:cs typeface="Calibri"/>
              </a:rPr>
              <a:t>were</a:t>
            </a:r>
            <a:r>
              <a:rPr sz="2450" spc="-55" dirty="0">
                <a:solidFill>
                  <a:srgbClr val="26AC69"/>
                </a:solidFill>
                <a:latin typeface="Calibri"/>
                <a:cs typeface="Calibri"/>
              </a:rPr>
              <a:t> </a:t>
            </a:r>
            <a:r>
              <a:rPr sz="2450" spc="-40" dirty="0">
                <a:solidFill>
                  <a:srgbClr val="34915D"/>
                </a:solidFill>
                <a:latin typeface="Calibri"/>
                <a:cs typeface="Calibri"/>
              </a:rPr>
              <a:t>supposed</a:t>
            </a:r>
            <a:r>
              <a:rPr sz="2450" spc="-10" dirty="0">
                <a:solidFill>
                  <a:srgbClr val="34915D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2D955D"/>
                </a:solidFill>
                <a:latin typeface="Calibri"/>
                <a:cs typeface="Calibri"/>
              </a:rPr>
              <a:t>to</a:t>
            </a:r>
            <a:r>
              <a:rPr sz="2450" spc="-114" dirty="0">
                <a:solidFill>
                  <a:srgbClr val="2D955D"/>
                </a:solidFill>
                <a:latin typeface="Calibri"/>
                <a:cs typeface="Calibri"/>
              </a:rPr>
              <a:t> </a:t>
            </a:r>
            <a:r>
              <a:rPr sz="2450" spc="-20" dirty="0">
                <a:solidFill>
                  <a:srgbClr val="2D9559"/>
                </a:solidFill>
                <a:latin typeface="Calibri"/>
                <a:cs typeface="Calibri"/>
              </a:rPr>
              <a:t>have</a:t>
            </a:r>
            <a:r>
              <a:rPr sz="2450" spc="-100" dirty="0">
                <a:solidFill>
                  <a:srgbClr val="2D9559"/>
                </a:solidFill>
                <a:latin typeface="Calibri"/>
                <a:cs typeface="Calibri"/>
              </a:rPr>
              <a:t> </a:t>
            </a:r>
            <a:r>
              <a:rPr sz="2450" spc="-40" dirty="0">
                <a:solidFill>
                  <a:srgbClr val="2D9559"/>
                </a:solidFill>
                <a:latin typeface="Calibri"/>
                <a:cs typeface="Calibri"/>
              </a:rPr>
              <a:t>founded</a:t>
            </a:r>
            <a:r>
              <a:rPr sz="2450" spc="-50" dirty="0">
                <a:solidFill>
                  <a:srgbClr val="2D9559"/>
                </a:solidFill>
                <a:latin typeface="Calibri"/>
                <a:cs typeface="Calibri"/>
              </a:rPr>
              <a:t> </a:t>
            </a:r>
            <a:r>
              <a:rPr sz="2450" spc="-10" dirty="0">
                <a:solidFill>
                  <a:srgbClr val="26975B"/>
                </a:solidFill>
                <a:latin typeface="Calibri"/>
                <a:cs typeface="Calibri"/>
              </a:rPr>
              <a:t>the</a:t>
            </a:r>
            <a:r>
              <a:rPr sz="2450" spc="-125" dirty="0">
                <a:solidFill>
                  <a:srgbClr val="26975B"/>
                </a:solidFill>
                <a:latin typeface="Calibri"/>
                <a:cs typeface="Calibri"/>
              </a:rPr>
              <a:t> </a:t>
            </a:r>
            <a:r>
              <a:rPr sz="2450" spc="-35" dirty="0">
                <a:solidFill>
                  <a:srgbClr val="2F975D"/>
                </a:solidFill>
                <a:latin typeface="Calibri"/>
                <a:cs typeface="Calibri"/>
              </a:rPr>
              <a:t>Pandya,</a:t>
            </a:r>
            <a:r>
              <a:rPr sz="2450" spc="-55" dirty="0">
                <a:solidFill>
                  <a:srgbClr val="2F975D"/>
                </a:solidFill>
                <a:latin typeface="Calibri"/>
                <a:cs typeface="Calibri"/>
              </a:rPr>
              <a:t> </a:t>
            </a:r>
            <a:r>
              <a:rPr sz="2450" spc="-20" dirty="0">
                <a:solidFill>
                  <a:srgbClr val="23955B"/>
                </a:solidFill>
                <a:latin typeface="Calibri"/>
                <a:cs typeface="Calibri"/>
              </a:rPr>
              <a:t>Chera</a:t>
            </a:r>
            <a:r>
              <a:rPr sz="2450" spc="-60" dirty="0">
                <a:solidFill>
                  <a:srgbClr val="23955B"/>
                </a:solidFill>
                <a:latin typeface="Calibri"/>
                <a:cs typeface="Calibri"/>
              </a:rPr>
              <a:t> </a:t>
            </a:r>
            <a:r>
              <a:rPr sz="2450" spc="-25" dirty="0">
                <a:solidFill>
                  <a:srgbClr val="289757"/>
                </a:solidFill>
                <a:latin typeface="Calibri"/>
                <a:cs typeface="Calibri"/>
              </a:rPr>
              <a:t>and </a:t>
            </a:r>
            <a:r>
              <a:rPr sz="2500" spc="-30" dirty="0">
                <a:solidFill>
                  <a:srgbClr val="2B9C5E"/>
                </a:solidFill>
                <a:latin typeface="Calibri"/>
                <a:cs typeface="Calibri"/>
              </a:rPr>
              <a:t>Chola</a:t>
            </a:r>
            <a:r>
              <a:rPr sz="2500" spc="-95" dirty="0">
                <a:solidFill>
                  <a:srgbClr val="2B9C5E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2D9562"/>
                </a:solidFill>
                <a:latin typeface="Calibri"/>
                <a:cs typeface="Calibri"/>
              </a:rPr>
              <a:t>Kingdoms.</a:t>
            </a:r>
            <a:endParaRPr sz="2500">
              <a:latin typeface="Calibri"/>
              <a:cs typeface="Calibri"/>
            </a:endParaRPr>
          </a:p>
          <a:p>
            <a:pPr marL="363855" marR="179070" indent="-351790">
              <a:lnSpc>
                <a:spcPts val="2880"/>
              </a:lnSpc>
              <a:spcBef>
                <a:spcPts val="645"/>
              </a:spcBef>
              <a:buClr>
                <a:srgbClr val="00AA4B"/>
              </a:buClr>
              <a:buChar char="•"/>
              <a:tabLst>
                <a:tab pos="368935" algn="l"/>
              </a:tabLst>
            </a:pPr>
            <a:r>
              <a:rPr sz="2450" dirty="0">
                <a:solidFill>
                  <a:srgbClr val="05A84B"/>
                </a:solidFill>
                <a:latin typeface="Calibri"/>
                <a:cs typeface="Calibri"/>
              </a:rPr>
              <a:t>Korkai</a:t>
            </a:r>
            <a:r>
              <a:rPr sz="2450" spc="-80" dirty="0">
                <a:solidFill>
                  <a:srgbClr val="05A84B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0CA54F"/>
                </a:solidFill>
                <a:latin typeface="Calibri"/>
                <a:cs typeface="Calibri"/>
              </a:rPr>
              <a:t>was</a:t>
            </a:r>
            <a:r>
              <a:rPr sz="2450" spc="-80" dirty="0">
                <a:solidFill>
                  <a:srgbClr val="0CA54F"/>
                </a:solidFill>
                <a:latin typeface="Calibri"/>
                <a:cs typeface="Calibri"/>
              </a:rPr>
              <a:t> </a:t>
            </a:r>
            <a:r>
              <a:rPr sz="2450" spc="-10" dirty="0">
                <a:solidFill>
                  <a:srgbClr val="1F9C59"/>
                </a:solidFill>
                <a:latin typeface="Calibri"/>
                <a:cs typeface="Calibri"/>
              </a:rPr>
              <a:t>center </a:t>
            </a:r>
            <a:r>
              <a:rPr sz="2450" dirty="0">
                <a:solidFill>
                  <a:srgbClr val="1AA356"/>
                </a:solidFill>
                <a:latin typeface="Calibri"/>
                <a:cs typeface="Calibri"/>
              </a:rPr>
              <a:t>of</a:t>
            </a:r>
            <a:r>
              <a:rPr sz="2450" spc="-100" dirty="0">
                <a:solidFill>
                  <a:srgbClr val="1AA356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0FA852"/>
                </a:solidFill>
                <a:latin typeface="Calibri"/>
                <a:cs typeface="Calibri"/>
              </a:rPr>
              <a:t>Pearl</a:t>
            </a:r>
            <a:r>
              <a:rPr sz="2450" spc="-75" dirty="0">
                <a:solidFill>
                  <a:srgbClr val="0FA852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079E4B"/>
                </a:solidFill>
                <a:latin typeface="Calibri"/>
                <a:cs typeface="Calibri"/>
              </a:rPr>
              <a:t>trade</a:t>
            </a:r>
            <a:r>
              <a:rPr sz="2450" spc="-100" dirty="0">
                <a:solidFill>
                  <a:srgbClr val="079E4B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23A056"/>
                </a:solidFill>
                <a:latin typeface="Calibri"/>
                <a:cs typeface="Calibri"/>
              </a:rPr>
              <a:t>and</a:t>
            </a:r>
            <a:r>
              <a:rPr sz="2450" spc="-40" dirty="0">
                <a:solidFill>
                  <a:srgbClr val="23A056"/>
                </a:solidFill>
                <a:latin typeface="Calibri"/>
                <a:cs typeface="Calibri"/>
              </a:rPr>
              <a:t> </a:t>
            </a:r>
            <a:r>
              <a:rPr sz="2450" spc="-10" dirty="0">
                <a:solidFill>
                  <a:srgbClr val="239967"/>
                </a:solidFill>
                <a:latin typeface="Calibri"/>
                <a:cs typeface="Calibri"/>
              </a:rPr>
              <a:t>this</a:t>
            </a:r>
            <a:r>
              <a:rPr sz="2450" spc="-95" dirty="0">
                <a:solidFill>
                  <a:srgbClr val="239967"/>
                </a:solidFill>
                <a:latin typeface="Calibri"/>
                <a:cs typeface="Calibri"/>
              </a:rPr>
              <a:t> </a:t>
            </a:r>
            <a:r>
              <a:rPr sz="2450" spc="-25" dirty="0">
                <a:solidFill>
                  <a:srgbClr val="289A66"/>
                </a:solidFill>
                <a:latin typeface="Calibri"/>
                <a:cs typeface="Calibri"/>
              </a:rPr>
              <a:t>trade</a:t>
            </a:r>
            <a:r>
              <a:rPr sz="2450" spc="-50" dirty="0">
                <a:solidFill>
                  <a:srgbClr val="289A66"/>
                </a:solidFill>
                <a:latin typeface="Calibri"/>
                <a:cs typeface="Calibri"/>
              </a:rPr>
              <a:t> </a:t>
            </a:r>
            <a:r>
              <a:rPr sz="2450" spc="-20" dirty="0">
                <a:solidFill>
                  <a:srgbClr val="13A059"/>
                </a:solidFill>
                <a:latin typeface="Calibri"/>
                <a:cs typeface="Calibri"/>
              </a:rPr>
              <a:t>was</a:t>
            </a:r>
            <a:r>
              <a:rPr sz="2450" spc="-100" dirty="0">
                <a:solidFill>
                  <a:srgbClr val="13A059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269A67"/>
                </a:solidFill>
                <a:latin typeface="Calibri"/>
                <a:cs typeface="Calibri"/>
              </a:rPr>
              <a:t>the</a:t>
            </a:r>
            <a:r>
              <a:rPr sz="2450" spc="-110" dirty="0">
                <a:solidFill>
                  <a:srgbClr val="269A67"/>
                </a:solidFill>
                <a:latin typeface="Calibri"/>
                <a:cs typeface="Calibri"/>
              </a:rPr>
              <a:t> </a:t>
            </a:r>
            <a:r>
              <a:rPr sz="2450" spc="-10" dirty="0">
                <a:solidFill>
                  <a:srgbClr val="289C5E"/>
                </a:solidFill>
                <a:latin typeface="Calibri"/>
                <a:cs typeface="Calibri"/>
              </a:rPr>
              <a:t>chief 	</a:t>
            </a:r>
            <a:r>
              <a:rPr sz="2450" spc="-30" dirty="0">
                <a:solidFill>
                  <a:srgbClr val="349064"/>
                </a:solidFill>
                <a:latin typeface="Calibri"/>
                <a:cs typeface="Calibri"/>
              </a:rPr>
              <a:t>source</a:t>
            </a:r>
            <a:r>
              <a:rPr sz="2450" spc="-55" dirty="0">
                <a:solidFill>
                  <a:srgbClr val="349064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2D9767"/>
                </a:solidFill>
                <a:latin typeface="Calibri"/>
                <a:cs typeface="Calibri"/>
              </a:rPr>
              <a:t>of</a:t>
            </a:r>
            <a:r>
              <a:rPr sz="2450" spc="-130" dirty="0">
                <a:solidFill>
                  <a:srgbClr val="2D9767"/>
                </a:solidFill>
                <a:latin typeface="Calibri"/>
                <a:cs typeface="Calibri"/>
              </a:rPr>
              <a:t> </a:t>
            </a:r>
            <a:r>
              <a:rPr sz="2450" spc="-30" dirty="0">
                <a:solidFill>
                  <a:srgbClr val="1FA85D"/>
                </a:solidFill>
                <a:latin typeface="Calibri"/>
                <a:cs typeface="Calibri"/>
              </a:rPr>
              <a:t>wealth</a:t>
            </a:r>
            <a:r>
              <a:rPr sz="2450" spc="-45" dirty="0">
                <a:solidFill>
                  <a:srgbClr val="1FA85D"/>
                </a:solidFill>
                <a:latin typeface="Calibri"/>
                <a:cs typeface="Calibri"/>
              </a:rPr>
              <a:t> </a:t>
            </a:r>
            <a:r>
              <a:rPr sz="2450" spc="-20" dirty="0">
                <a:solidFill>
                  <a:srgbClr val="268C62"/>
                </a:solidFill>
                <a:latin typeface="Calibri"/>
                <a:cs typeface="Calibri"/>
              </a:rPr>
              <a:t>for</a:t>
            </a:r>
            <a:r>
              <a:rPr sz="2450" spc="-100" dirty="0">
                <a:solidFill>
                  <a:srgbClr val="268C62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339969"/>
                </a:solidFill>
                <a:latin typeface="Calibri"/>
                <a:cs typeface="Calibri"/>
              </a:rPr>
              <a:t>the</a:t>
            </a:r>
            <a:r>
              <a:rPr sz="2450" spc="-55" dirty="0">
                <a:solidFill>
                  <a:srgbClr val="339969"/>
                </a:solidFill>
                <a:latin typeface="Calibri"/>
                <a:cs typeface="Calibri"/>
              </a:rPr>
              <a:t> </a:t>
            </a:r>
            <a:r>
              <a:rPr sz="2450" spc="-40" dirty="0">
                <a:solidFill>
                  <a:srgbClr val="2A9064"/>
                </a:solidFill>
                <a:latin typeface="Calibri"/>
                <a:cs typeface="Calibri"/>
              </a:rPr>
              <a:t>Pandya </a:t>
            </a:r>
            <a:r>
              <a:rPr sz="2450" spc="-10" dirty="0">
                <a:solidFill>
                  <a:srgbClr val="2B9769"/>
                </a:solidFill>
                <a:latin typeface="Calibri"/>
                <a:cs typeface="Calibri"/>
              </a:rPr>
              <a:t>Kings.</a:t>
            </a:r>
            <a:endParaRPr sz="2450">
              <a:latin typeface="Calibri"/>
              <a:cs typeface="Calibri"/>
            </a:endParaRPr>
          </a:p>
          <a:p>
            <a:pPr marL="363855" marR="5080" indent="-351790">
              <a:lnSpc>
                <a:spcPts val="2880"/>
              </a:lnSpc>
              <a:spcBef>
                <a:spcPts val="565"/>
              </a:spcBef>
              <a:buChar char="•"/>
              <a:tabLst>
                <a:tab pos="363855" algn="l"/>
                <a:tab pos="369570" algn="l"/>
              </a:tabLst>
            </a:pPr>
            <a:r>
              <a:rPr sz="2450" dirty="0">
                <a:solidFill>
                  <a:srgbClr val="01B550"/>
                </a:solidFill>
                <a:latin typeface="Calibri"/>
                <a:cs typeface="Calibri"/>
              </a:rPr>
              <a:t>	</a:t>
            </a:r>
            <a:r>
              <a:rPr sz="2450" spc="-110" dirty="0">
                <a:solidFill>
                  <a:srgbClr val="319360"/>
                </a:solidFill>
                <a:latin typeface="Calibri"/>
                <a:cs typeface="Calibri"/>
              </a:rPr>
              <a:t>Today,</a:t>
            </a:r>
            <a:r>
              <a:rPr sz="2450" spc="-30" dirty="0">
                <a:solidFill>
                  <a:srgbClr val="319360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1C9C52"/>
                </a:solidFill>
                <a:latin typeface="Calibri"/>
                <a:cs typeface="Calibri"/>
              </a:rPr>
              <a:t>Korkai</a:t>
            </a:r>
            <a:r>
              <a:rPr sz="2450" spc="-100" dirty="0">
                <a:solidFill>
                  <a:srgbClr val="1C9C52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3D9369"/>
                </a:solidFill>
                <a:latin typeface="Calibri"/>
                <a:cs typeface="Calibri"/>
              </a:rPr>
              <a:t>is</a:t>
            </a:r>
            <a:r>
              <a:rPr sz="2450" spc="-90" dirty="0">
                <a:solidFill>
                  <a:srgbClr val="3D9369"/>
                </a:solidFill>
                <a:latin typeface="Calibri"/>
                <a:cs typeface="Calibri"/>
              </a:rPr>
              <a:t> </a:t>
            </a:r>
            <a:r>
              <a:rPr sz="2450" spc="-30" dirty="0">
                <a:solidFill>
                  <a:srgbClr val="31A367"/>
                </a:solidFill>
                <a:latin typeface="Calibri"/>
                <a:cs typeface="Calibri"/>
              </a:rPr>
              <a:t>located</a:t>
            </a:r>
            <a:r>
              <a:rPr sz="2450" spc="-45" dirty="0">
                <a:solidFill>
                  <a:srgbClr val="31A367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319C69"/>
                </a:solidFill>
                <a:latin typeface="Calibri"/>
                <a:cs typeface="Calibri"/>
              </a:rPr>
              <a:t>6</a:t>
            </a:r>
            <a:r>
              <a:rPr sz="2450" spc="-140" dirty="0">
                <a:solidFill>
                  <a:srgbClr val="319C69"/>
                </a:solidFill>
                <a:latin typeface="Calibri"/>
                <a:cs typeface="Calibri"/>
              </a:rPr>
              <a:t> </a:t>
            </a:r>
            <a:r>
              <a:rPr sz="2450" spc="-40" dirty="0">
                <a:solidFill>
                  <a:srgbClr val="269A59"/>
                </a:solidFill>
                <a:latin typeface="Calibri"/>
                <a:cs typeface="Calibri"/>
              </a:rPr>
              <a:t>kilometers</a:t>
            </a:r>
            <a:r>
              <a:rPr sz="2450" spc="10" dirty="0">
                <a:solidFill>
                  <a:srgbClr val="269A59"/>
                </a:solidFill>
                <a:latin typeface="Calibri"/>
                <a:cs typeface="Calibri"/>
              </a:rPr>
              <a:t> </a:t>
            </a:r>
            <a:r>
              <a:rPr sz="2450" spc="-20" dirty="0">
                <a:solidFill>
                  <a:srgbClr val="2B9766"/>
                </a:solidFill>
                <a:latin typeface="Calibri"/>
                <a:cs typeface="Calibri"/>
              </a:rPr>
              <a:t>from</a:t>
            </a:r>
            <a:r>
              <a:rPr sz="2450" spc="-65" dirty="0">
                <a:solidFill>
                  <a:srgbClr val="2B9766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2A8C64"/>
                </a:solidFill>
                <a:latin typeface="Calibri"/>
                <a:cs typeface="Calibri"/>
              </a:rPr>
              <a:t>the</a:t>
            </a:r>
            <a:r>
              <a:rPr sz="2450" spc="-75" dirty="0">
                <a:solidFill>
                  <a:srgbClr val="2A8C64"/>
                </a:solidFill>
                <a:latin typeface="Calibri"/>
                <a:cs typeface="Calibri"/>
              </a:rPr>
              <a:t> </a:t>
            </a:r>
            <a:r>
              <a:rPr sz="2450" spc="-35" dirty="0">
                <a:solidFill>
                  <a:srgbClr val="2F9C66"/>
                </a:solidFill>
                <a:latin typeface="Calibri"/>
                <a:cs typeface="Calibri"/>
              </a:rPr>
              <a:t>coast.</a:t>
            </a:r>
            <a:r>
              <a:rPr sz="2450" spc="-70" dirty="0">
                <a:solidFill>
                  <a:srgbClr val="2F9C66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31875D"/>
                </a:solidFill>
                <a:latin typeface="Calibri"/>
                <a:cs typeface="Calibri"/>
              </a:rPr>
              <a:t>The</a:t>
            </a:r>
            <a:r>
              <a:rPr sz="2450" spc="-65" dirty="0">
                <a:solidFill>
                  <a:srgbClr val="31875D"/>
                </a:solidFill>
                <a:latin typeface="Calibri"/>
                <a:cs typeface="Calibri"/>
              </a:rPr>
              <a:t> </a:t>
            </a:r>
            <a:r>
              <a:rPr sz="2450" spc="-10" dirty="0">
                <a:solidFill>
                  <a:srgbClr val="289560"/>
                </a:solidFill>
                <a:latin typeface="Calibri"/>
                <a:cs typeface="Calibri"/>
              </a:rPr>
              <a:t>shift </a:t>
            </a:r>
            <a:r>
              <a:rPr sz="2450" dirty="0">
                <a:solidFill>
                  <a:srgbClr val="319366"/>
                </a:solidFill>
                <a:latin typeface="Calibri"/>
                <a:cs typeface="Calibri"/>
              </a:rPr>
              <a:t>is</a:t>
            </a:r>
            <a:r>
              <a:rPr sz="2450" spc="-140" dirty="0">
                <a:solidFill>
                  <a:srgbClr val="319366"/>
                </a:solidFill>
                <a:latin typeface="Calibri"/>
                <a:cs typeface="Calibri"/>
              </a:rPr>
              <a:t> </a:t>
            </a:r>
            <a:r>
              <a:rPr sz="2450" spc="-25" dirty="0">
                <a:solidFill>
                  <a:srgbClr val="369056"/>
                </a:solidFill>
                <a:latin typeface="Calibri"/>
                <a:cs typeface="Calibri"/>
              </a:rPr>
              <a:t>because</a:t>
            </a:r>
            <a:r>
              <a:rPr sz="2450" spc="-60" dirty="0">
                <a:solidFill>
                  <a:srgbClr val="369056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289756"/>
                </a:solidFill>
                <a:latin typeface="Calibri"/>
                <a:cs typeface="Calibri"/>
              </a:rPr>
              <a:t>of</a:t>
            </a:r>
            <a:r>
              <a:rPr sz="2450" spc="-100" dirty="0">
                <a:solidFill>
                  <a:srgbClr val="289756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2A975D"/>
                </a:solidFill>
                <a:latin typeface="Calibri"/>
                <a:cs typeface="Calibri"/>
              </a:rPr>
              <a:t>the</a:t>
            </a:r>
            <a:r>
              <a:rPr sz="2450" spc="-75" dirty="0">
                <a:solidFill>
                  <a:srgbClr val="2A975D"/>
                </a:solidFill>
                <a:latin typeface="Calibri"/>
                <a:cs typeface="Calibri"/>
              </a:rPr>
              <a:t> </a:t>
            </a:r>
            <a:r>
              <a:rPr sz="2450" spc="-20" dirty="0">
                <a:solidFill>
                  <a:srgbClr val="238C59"/>
                </a:solidFill>
                <a:latin typeface="Calibri"/>
                <a:cs typeface="Calibri"/>
              </a:rPr>
              <a:t>silting</a:t>
            </a:r>
            <a:r>
              <a:rPr sz="2450" spc="-40" dirty="0">
                <a:solidFill>
                  <a:srgbClr val="238C59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289C5E"/>
                </a:solidFill>
                <a:latin typeface="Calibri"/>
                <a:cs typeface="Calibri"/>
              </a:rPr>
              <a:t>up</a:t>
            </a:r>
            <a:r>
              <a:rPr sz="2450" spc="-90" dirty="0">
                <a:solidFill>
                  <a:srgbClr val="289C5E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269756"/>
                </a:solidFill>
                <a:latin typeface="Calibri"/>
                <a:cs typeface="Calibri"/>
              </a:rPr>
              <a:t>of</a:t>
            </a:r>
            <a:r>
              <a:rPr sz="2450" spc="-105" dirty="0">
                <a:solidFill>
                  <a:srgbClr val="269756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28975D"/>
                </a:solidFill>
                <a:latin typeface="Calibri"/>
                <a:cs typeface="Calibri"/>
              </a:rPr>
              <a:t>the</a:t>
            </a:r>
            <a:r>
              <a:rPr sz="2450" spc="-85" dirty="0">
                <a:solidFill>
                  <a:srgbClr val="28975D"/>
                </a:solidFill>
                <a:latin typeface="Calibri"/>
                <a:cs typeface="Calibri"/>
              </a:rPr>
              <a:t> </a:t>
            </a:r>
            <a:r>
              <a:rPr sz="2450" spc="-20" dirty="0">
                <a:solidFill>
                  <a:srgbClr val="269A59"/>
                </a:solidFill>
                <a:latin typeface="Calibri"/>
                <a:cs typeface="Calibri"/>
              </a:rPr>
              <a:t>delta,</a:t>
            </a:r>
            <a:r>
              <a:rPr sz="2450" spc="-40" dirty="0">
                <a:solidFill>
                  <a:srgbClr val="269A59"/>
                </a:solidFill>
                <a:latin typeface="Calibri"/>
                <a:cs typeface="Calibri"/>
              </a:rPr>
              <a:t> </a:t>
            </a:r>
            <a:r>
              <a:rPr sz="2450" spc="-20" dirty="0">
                <a:solidFill>
                  <a:srgbClr val="269C62"/>
                </a:solidFill>
                <a:latin typeface="Calibri"/>
                <a:cs typeface="Calibri"/>
              </a:rPr>
              <a:t>which</a:t>
            </a:r>
            <a:r>
              <a:rPr sz="2450" spc="-80" dirty="0">
                <a:solidFill>
                  <a:srgbClr val="269C62"/>
                </a:solidFill>
                <a:latin typeface="Calibri"/>
                <a:cs typeface="Calibri"/>
              </a:rPr>
              <a:t> </a:t>
            </a:r>
            <a:r>
              <a:rPr sz="2450" spc="-10" dirty="0">
                <a:solidFill>
                  <a:srgbClr val="2D8759"/>
                </a:solidFill>
                <a:latin typeface="Calibri"/>
                <a:cs typeface="Calibri"/>
              </a:rPr>
              <a:t>rendered</a:t>
            </a:r>
            <a:r>
              <a:rPr sz="2450" spc="610" dirty="0">
                <a:solidFill>
                  <a:srgbClr val="2D8759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07A554"/>
                </a:solidFill>
                <a:latin typeface="Calibri"/>
                <a:cs typeface="Calibri"/>
              </a:rPr>
              <a:t>Korkai</a:t>
            </a:r>
            <a:r>
              <a:rPr sz="2450" spc="-95" dirty="0">
                <a:solidFill>
                  <a:srgbClr val="07A554"/>
                </a:solidFill>
                <a:latin typeface="Calibri"/>
                <a:cs typeface="Calibri"/>
              </a:rPr>
              <a:t> </a:t>
            </a:r>
            <a:r>
              <a:rPr sz="2450" spc="-30" dirty="0">
                <a:solidFill>
                  <a:srgbClr val="269A59"/>
                </a:solidFill>
                <a:latin typeface="Calibri"/>
                <a:cs typeface="Calibri"/>
              </a:rPr>
              <a:t>inaccessible</a:t>
            </a:r>
            <a:r>
              <a:rPr sz="2450" spc="75" dirty="0">
                <a:solidFill>
                  <a:srgbClr val="269A59"/>
                </a:solidFill>
                <a:latin typeface="Calibri"/>
                <a:cs typeface="Calibri"/>
              </a:rPr>
              <a:t> </a:t>
            </a:r>
            <a:r>
              <a:rPr sz="2450" spc="-10" dirty="0">
                <a:solidFill>
                  <a:srgbClr val="2A9A67"/>
                </a:solidFill>
                <a:latin typeface="Calibri"/>
                <a:cs typeface="Calibri"/>
              </a:rPr>
              <a:t>to</a:t>
            </a:r>
            <a:r>
              <a:rPr sz="2450" spc="-110" dirty="0">
                <a:solidFill>
                  <a:srgbClr val="2A9A67"/>
                </a:solidFill>
                <a:latin typeface="Calibri"/>
                <a:cs typeface="Calibri"/>
              </a:rPr>
              <a:t> </a:t>
            </a:r>
            <a:r>
              <a:rPr sz="2450" spc="-20" dirty="0">
                <a:solidFill>
                  <a:srgbClr val="239559"/>
                </a:solidFill>
                <a:latin typeface="Calibri"/>
                <a:cs typeface="Calibri"/>
              </a:rPr>
              <a:t>ships.</a:t>
            </a:r>
            <a:r>
              <a:rPr sz="2450" spc="5" dirty="0">
                <a:solidFill>
                  <a:srgbClr val="239559"/>
                </a:solidFill>
                <a:latin typeface="Calibri"/>
                <a:cs typeface="Calibri"/>
              </a:rPr>
              <a:t> </a:t>
            </a:r>
            <a:r>
              <a:rPr sz="2450" spc="-35" dirty="0">
                <a:solidFill>
                  <a:srgbClr val="1F9A5E"/>
                </a:solidFill>
                <a:latin typeface="Calibri"/>
                <a:cs typeface="Calibri"/>
              </a:rPr>
              <a:t>After</a:t>
            </a:r>
            <a:r>
              <a:rPr sz="2450" spc="-105" dirty="0">
                <a:solidFill>
                  <a:srgbClr val="1F9A5E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08A759"/>
                </a:solidFill>
                <a:latin typeface="Calibri"/>
                <a:cs typeface="Calibri"/>
              </a:rPr>
              <a:t>Korkai,</a:t>
            </a:r>
            <a:r>
              <a:rPr sz="2450" spc="25" dirty="0">
                <a:solidFill>
                  <a:srgbClr val="08A759"/>
                </a:solidFill>
                <a:latin typeface="Calibri"/>
                <a:cs typeface="Calibri"/>
              </a:rPr>
              <a:t> </a:t>
            </a:r>
            <a:r>
              <a:rPr sz="2450" spc="-30" dirty="0">
                <a:solidFill>
                  <a:srgbClr val="2A9967"/>
                </a:solidFill>
                <a:latin typeface="Calibri"/>
                <a:cs typeface="Calibri"/>
              </a:rPr>
              <a:t>the</a:t>
            </a:r>
            <a:r>
              <a:rPr sz="2450" spc="-105" dirty="0">
                <a:solidFill>
                  <a:srgbClr val="2A9967"/>
                </a:solidFill>
                <a:latin typeface="Calibri"/>
                <a:cs typeface="Calibri"/>
              </a:rPr>
              <a:t> </a:t>
            </a:r>
            <a:r>
              <a:rPr sz="2450" spc="-10" dirty="0">
                <a:solidFill>
                  <a:srgbClr val="2F8E5B"/>
                </a:solidFill>
                <a:latin typeface="Calibri"/>
                <a:cs typeface="Calibri"/>
              </a:rPr>
              <a:t>commercial </a:t>
            </a:r>
            <a:r>
              <a:rPr sz="2450" spc="-25" dirty="0">
                <a:solidFill>
                  <a:srgbClr val="2F9C62"/>
                </a:solidFill>
                <a:latin typeface="Calibri"/>
                <a:cs typeface="Calibri"/>
              </a:rPr>
              <a:t>capital</a:t>
            </a:r>
            <a:r>
              <a:rPr sz="2450" spc="-70" dirty="0">
                <a:solidFill>
                  <a:srgbClr val="2F9C62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2F9960"/>
                </a:solidFill>
                <a:latin typeface="Calibri"/>
                <a:cs typeface="Calibri"/>
              </a:rPr>
              <a:t>of</a:t>
            </a:r>
            <a:r>
              <a:rPr sz="2450" spc="-85" dirty="0">
                <a:solidFill>
                  <a:srgbClr val="2F9960"/>
                </a:solidFill>
                <a:latin typeface="Calibri"/>
                <a:cs typeface="Calibri"/>
              </a:rPr>
              <a:t> </a:t>
            </a:r>
            <a:r>
              <a:rPr sz="2450" spc="-10" dirty="0">
                <a:solidFill>
                  <a:srgbClr val="26935E"/>
                </a:solidFill>
                <a:latin typeface="Calibri"/>
                <a:cs typeface="Calibri"/>
              </a:rPr>
              <a:t>the</a:t>
            </a:r>
            <a:r>
              <a:rPr sz="2450" spc="-80" dirty="0">
                <a:solidFill>
                  <a:srgbClr val="26935E"/>
                </a:solidFill>
                <a:latin typeface="Calibri"/>
                <a:cs typeface="Calibri"/>
              </a:rPr>
              <a:t> </a:t>
            </a:r>
            <a:r>
              <a:rPr sz="2450" spc="-35" dirty="0">
                <a:solidFill>
                  <a:srgbClr val="31955D"/>
                </a:solidFill>
                <a:latin typeface="Calibri"/>
                <a:cs typeface="Calibri"/>
              </a:rPr>
              <a:t>Pandyas</a:t>
            </a:r>
            <a:r>
              <a:rPr sz="2450" dirty="0">
                <a:solidFill>
                  <a:srgbClr val="31955D"/>
                </a:solidFill>
                <a:latin typeface="Calibri"/>
                <a:cs typeface="Calibri"/>
              </a:rPr>
              <a:t> </a:t>
            </a:r>
            <a:r>
              <a:rPr sz="2450" spc="-10" dirty="0">
                <a:solidFill>
                  <a:srgbClr val="28B370"/>
                </a:solidFill>
                <a:latin typeface="Calibri"/>
                <a:cs typeface="Calibri"/>
              </a:rPr>
              <a:t>was</a:t>
            </a:r>
            <a:r>
              <a:rPr sz="2450" spc="-100" dirty="0">
                <a:solidFill>
                  <a:srgbClr val="28B370"/>
                </a:solidFill>
                <a:latin typeface="Calibri"/>
                <a:cs typeface="Calibri"/>
              </a:rPr>
              <a:t> </a:t>
            </a:r>
            <a:r>
              <a:rPr sz="2450" spc="-30" dirty="0">
                <a:solidFill>
                  <a:srgbClr val="24935E"/>
                </a:solidFill>
                <a:latin typeface="Calibri"/>
                <a:cs typeface="Calibri"/>
              </a:rPr>
              <a:t>shifted</a:t>
            </a:r>
            <a:r>
              <a:rPr sz="2450" spc="-35" dirty="0">
                <a:solidFill>
                  <a:srgbClr val="24935E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28975D"/>
                </a:solidFill>
                <a:latin typeface="Calibri"/>
                <a:cs typeface="Calibri"/>
              </a:rPr>
              <a:t>to</a:t>
            </a:r>
            <a:r>
              <a:rPr sz="2450" spc="-135" dirty="0">
                <a:solidFill>
                  <a:srgbClr val="28975D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28A057"/>
                </a:solidFill>
                <a:latin typeface="Calibri"/>
                <a:cs typeface="Calibri"/>
              </a:rPr>
              <a:t>a</a:t>
            </a:r>
            <a:r>
              <a:rPr sz="2450" spc="-140" dirty="0">
                <a:solidFill>
                  <a:srgbClr val="28A057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338C5D"/>
                </a:solidFill>
                <a:latin typeface="Calibri"/>
                <a:cs typeface="Calibri"/>
              </a:rPr>
              <a:t>new</a:t>
            </a:r>
            <a:r>
              <a:rPr sz="2450" spc="-70" dirty="0">
                <a:solidFill>
                  <a:srgbClr val="338C5D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34855D"/>
                </a:solidFill>
                <a:latin typeface="Calibri"/>
                <a:cs typeface="Calibri"/>
              </a:rPr>
              <a:t>port</a:t>
            </a:r>
            <a:r>
              <a:rPr sz="2450" spc="-65" dirty="0">
                <a:solidFill>
                  <a:srgbClr val="34855D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2D9A5D"/>
                </a:solidFill>
                <a:latin typeface="Calibri"/>
                <a:cs typeface="Calibri"/>
              </a:rPr>
              <a:t>of</a:t>
            </a:r>
            <a:r>
              <a:rPr sz="2450" spc="-75" dirty="0">
                <a:solidFill>
                  <a:srgbClr val="2D9A5D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269757"/>
                </a:solidFill>
                <a:latin typeface="Calibri"/>
                <a:cs typeface="Calibri"/>
              </a:rPr>
              <a:t>at</a:t>
            </a:r>
            <a:r>
              <a:rPr sz="2450" spc="-110" dirty="0">
                <a:solidFill>
                  <a:srgbClr val="269757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28A164"/>
                </a:solidFill>
                <a:latin typeface="Calibri"/>
                <a:cs typeface="Calibri"/>
              </a:rPr>
              <a:t>a</a:t>
            </a:r>
            <a:r>
              <a:rPr sz="2450" spc="-100" dirty="0">
                <a:solidFill>
                  <a:srgbClr val="28A164"/>
                </a:solidFill>
                <a:latin typeface="Calibri"/>
                <a:cs typeface="Calibri"/>
              </a:rPr>
              <a:t> </a:t>
            </a:r>
            <a:r>
              <a:rPr sz="2450" spc="-20" dirty="0">
                <a:solidFill>
                  <a:srgbClr val="339564"/>
                </a:solidFill>
                <a:latin typeface="Calibri"/>
                <a:cs typeface="Calibri"/>
              </a:rPr>
              <a:t>town </a:t>
            </a:r>
            <a:r>
              <a:rPr sz="2450" dirty="0">
                <a:solidFill>
                  <a:srgbClr val="05AC52"/>
                </a:solidFill>
                <a:latin typeface="Calibri"/>
                <a:cs typeface="Calibri"/>
              </a:rPr>
              <a:t>Old</a:t>
            </a:r>
            <a:r>
              <a:rPr sz="2450" spc="-140" dirty="0">
                <a:solidFill>
                  <a:srgbClr val="05AC52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00A34B"/>
                </a:solidFill>
                <a:latin typeface="Calibri"/>
                <a:cs typeface="Calibri"/>
              </a:rPr>
              <a:t>Kayal,</a:t>
            </a:r>
            <a:r>
              <a:rPr sz="2450" spc="-65" dirty="0">
                <a:solidFill>
                  <a:srgbClr val="00A34B"/>
                </a:solidFill>
                <a:latin typeface="Calibri"/>
                <a:cs typeface="Calibri"/>
              </a:rPr>
              <a:t> </a:t>
            </a:r>
            <a:r>
              <a:rPr sz="2450" spc="-25" dirty="0">
                <a:solidFill>
                  <a:srgbClr val="18A154"/>
                </a:solidFill>
                <a:latin typeface="Calibri"/>
                <a:cs typeface="Calibri"/>
              </a:rPr>
              <a:t>which</a:t>
            </a:r>
            <a:r>
              <a:rPr sz="2450" spc="-35" dirty="0">
                <a:solidFill>
                  <a:srgbClr val="18A154"/>
                </a:solidFill>
                <a:latin typeface="Calibri"/>
                <a:cs typeface="Calibri"/>
              </a:rPr>
              <a:t> </a:t>
            </a:r>
            <a:r>
              <a:rPr sz="2450" spc="-30" dirty="0">
                <a:solidFill>
                  <a:srgbClr val="2BB35E"/>
                </a:solidFill>
                <a:latin typeface="Calibri"/>
                <a:cs typeface="Calibri"/>
              </a:rPr>
              <a:t>were</a:t>
            </a:r>
            <a:r>
              <a:rPr sz="2450" spc="-40" dirty="0">
                <a:solidFill>
                  <a:srgbClr val="2BB35E"/>
                </a:solidFill>
                <a:latin typeface="Calibri"/>
                <a:cs typeface="Calibri"/>
              </a:rPr>
              <a:t> </a:t>
            </a:r>
            <a:r>
              <a:rPr sz="2450" spc="-25" dirty="0">
                <a:solidFill>
                  <a:srgbClr val="1A9557"/>
                </a:solidFill>
                <a:latin typeface="Calibri"/>
                <a:cs typeface="Calibri"/>
              </a:rPr>
              <a:t>about</a:t>
            </a:r>
            <a:r>
              <a:rPr sz="2450" spc="-45" dirty="0">
                <a:solidFill>
                  <a:srgbClr val="1A9557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339167"/>
                </a:solidFill>
                <a:latin typeface="Calibri"/>
                <a:cs typeface="Calibri"/>
              </a:rPr>
              <a:t>one</a:t>
            </a:r>
            <a:r>
              <a:rPr sz="2450" spc="-75" dirty="0">
                <a:solidFill>
                  <a:srgbClr val="339167"/>
                </a:solidFill>
                <a:latin typeface="Calibri"/>
                <a:cs typeface="Calibri"/>
              </a:rPr>
              <a:t> </a:t>
            </a:r>
            <a:r>
              <a:rPr sz="2450" spc="-35" dirty="0">
                <a:solidFill>
                  <a:srgbClr val="24A76B"/>
                </a:solidFill>
                <a:latin typeface="Calibri"/>
                <a:cs typeface="Calibri"/>
              </a:rPr>
              <a:t>and</a:t>
            </a:r>
            <a:r>
              <a:rPr sz="2450" spc="-105" dirty="0">
                <a:solidFill>
                  <a:srgbClr val="24A76B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23A15D"/>
                </a:solidFill>
                <a:latin typeface="Calibri"/>
                <a:cs typeface="Calibri"/>
              </a:rPr>
              <a:t>half</a:t>
            </a:r>
            <a:r>
              <a:rPr sz="2450" spc="-85" dirty="0">
                <a:solidFill>
                  <a:srgbClr val="23A15D"/>
                </a:solidFill>
                <a:latin typeface="Calibri"/>
                <a:cs typeface="Calibri"/>
              </a:rPr>
              <a:t> </a:t>
            </a:r>
            <a:r>
              <a:rPr sz="2450" spc="-40" dirty="0">
                <a:solidFill>
                  <a:srgbClr val="269A5D"/>
                </a:solidFill>
                <a:latin typeface="Calibri"/>
                <a:cs typeface="Calibri"/>
              </a:rPr>
              <a:t>kilometers</a:t>
            </a:r>
            <a:r>
              <a:rPr sz="2450" spc="-45" dirty="0">
                <a:solidFill>
                  <a:srgbClr val="269A5D"/>
                </a:solidFill>
                <a:latin typeface="Calibri"/>
                <a:cs typeface="Calibri"/>
              </a:rPr>
              <a:t> </a:t>
            </a:r>
            <a:r>
              <a:rPr sz="2450" spc="-20" dirty="0">
                <a:solidFill>
                  <a:srgbClr val="2D935B"/>
                </a:solidFill>
                <a:latin typeface="Calibri"/>
                <a:cs typeface="Calibri"/>
              </a:rPr>
              <a:t>from</a:t>
            </a:r>
            <a:r>
              <a:rPr sz="2450" spc="-95" dirty="0">
                <a:solidFill>
                  <a:srgbClr val="2D935B"/>
                </a:solidFill>
                <a:latin typeface="Calibri"/>
                <a:cs typeface="Calibri"/>
              </a:rPr>
              <a:t> </a:t>
            </a:r>
            <a:r>
              <a:rPr sz="2450" spc="-25" dirty="0">
                <a:solidFill>
                  <a:srgbClr val="2F9A67"/>
                </a:solidFill>
                <a:latin typeface="Calibri"/>
                <a:cs typeface="Calibri"/>
              </a:rPr>
              <a:t>the </a:t>
            </a:r>
            <a:r>
              <a:rPr sz="2450" spc="-25" dirty="0">
                <a:solidFill>
                  <a:srgbClr val="339364"/>
                </a:solidFill>
                <a:latin typeface="Calibri"/>
                <a:cs typeface="Calibri"/>
              </a:rPr>
              <a:t>mouth</a:t>
            </a:r>
            <a:r>
              <a:rPr sz="2450" spc="-65" dirty="0">
                <a:solidFill>
                  <a:srgbClr val="339364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159E54"/>
                </a:solidFill>
                <a:latin typeface="Calibri"/>
                <a:cs typeface="Calibri"/>
              </a:rPr>
              <a:t>of</a:t>
            </a:r>
            <a:r>
              <a:rPr sz="2450" spc="-90" dirty="0">
                <a:solidFill>
                  <a:srgbClr val="159E54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18A060"/>
                </a:solidFill>
                <a:latin typeface="Calibri"/>
                <a:cs typeface="Calibri"/>
              </a:rPr>
              <a:t>river</a:t>
            </a:r>
            <a:r>
              <a:rPr sz="2450" spc="-90" dirty="0">
                <a:solidFill>
                  <a:srgbClr val="18A060"/>
                </a:solidFill>
                <a:latin typeface="Calibri"/>
                <a:cs typeface="Calibri"/>
              </a:rPr>
              <a:t> </a:t>
            </a:r>
            <a:r>
              <a:rPr sz="2450" spc="-30" dirty="0">
                <a:solidFill>
                  <a:srgbClr val="0CA552"/>
                </a:solidFill>
                <a:latin typeface="Calibri"/>
                <a:cs typeface="Calibri"/>
              </a:rPr>
              <a:t>Tamiraparani</a:t>
            </a:r>
            <a:r>
              <a:rPr sz="2450" spc="105" dirty="0">
                <a:solidFill>
                  <a:srgbClr val="0CA552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2F8E62"/>
                </a:solidFill>
                <a:latin typeface="Calibri"/>
                <a:cs typeface="Calibri"/>
              </a:rPr>
              <a:t>of</a:t>
            </a:r>
            <a:r>
              <a:rPr sz="2450" spc="-120" dirty="0">
                <a:solidFill>
                  <a:srgbClr val="2F8E62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11A556"/>
                </a:solidFill>
                <a:latin typeface="Calibri"/>
                <a:cs typeface="Calibri"/>
              </a:rPr>
              <a:t>Tirunelveli</a:t>
            </a:r>
            <a:r>
              <a:rPr sz="2450" spc="20" dirty="0">
                <a:solidFill>
                  <a:srgbClr val="11A556"/>
                </a:solidFill>
                <a:latin typeface="Calibri"/>
                <a:cs typeface="Calibri"/>
              </a:rPr>
              <a:t> </a:t>
            </a:r>
            <a:r>
              <a:rPr sz="2450" spc="-10" dirty="0">
                <a:solidFill>
                  <a:srgbClr val="07AA54"/>
                </a:solidFill>
                <a:latin typeface="Calibri"/>
                <a:cs typeface="Calibri"/>
              </a:rPr>
              <a:t>district.</a:t>
            </a:r>
            <a:endParaRPr sz="24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4900" y="304800"/>
            <a:ext cx="6934200" cy="136447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59"/>
              </a:spcBef>
            </a:pPr>
            <a:r>
              <a:rPr sz="4050" i="0" spc="90" dirty="0">
                <a:solidFill>
                  <a:srgbClr val="C10008"/>
                </a:solidFill>
                <a:latin typeface="Arial MT"/>
                <a:cs typeface="Arial MT"/>
              </a:rPr>
              <a:t>Madurai,</a:t>
            </a:r>
            <a:r>
              <a:rPr sz="4050" i="0" spc="-225" dirty="0">
                <a:solidFill>
                  <a:srgbClr val="C10008"/>
                </a:solidFill>
                <a:latin typeface="Arial MT"/>
                <a:cs typeface="Arial MT"/>
              </a:rPr>
              <a:t> </a:t>
            </a:r>
            <a:r>
              <a:rPr sz="4050" i="0" spc="145" dirty="0">
                <a:solidFill>
                  <a:srgbClr val="BC0005"/>
                </a:solidFill>
                <a:latin typeface="Arial MT"/>
                <a:cs typeface="Arial MT"/>
              </a:rPr>
              <a:t>the</a:t>
            </a:r>
            <a:r>
              <a:rPr sz="4050" i="0" spc="-145" dirty="0">
                <a:solidFill>
                  <a:srgbClr val="BC0005"/>
                </a:solidFill>
                <a:latin typeface="Arial MT"/>
                <a:cs typeface="Arial MT"/>
              </a:rPr>
              <a:t> </a:t>
            </a:r>
            <a:r>
              <a:rPr sz="4050" i="0" dirty="0">
                <a:solidFill>
                  <a:srgbClr val="C40000"/>
                </a:solidFill>
                <a:latin typeface="Arial MT"/>
                <a:cs typeface="Arial MT"/>
              </a:rPr>
              <a:t>Later</a:t>
            </a:r>
            <a:r>
              <a:rPr sz="4050" i="0" spc="20" dirty="0">
                <a:solidFill>
                  <a:srgbClr val="C40000"/>
                </a:solidFill>
                <a:latin typeface="Arial MT"/>
                <a:cs typeface="Arial MT"/>
              </a:rPr>
              <a:t> </a:t>
            </a:r>
            <a:r>
              <a:rPr sz="4050" i="0" dirty="0">
                <a:solidFill>
                  <a:srgbClr val="BF0005"/>
                </a:solidFill>
                <a:latin typeface="Arial MT"/>
                <a:cs typeface="Arial MT"/>
              </a:rPr>
              <a:t>Capital</a:t>
            </a:r>
            <a:r>
              <a:rPr sz="4050" i="0" spc="-15" dirty="0">
                <a:solidFill>
                  <a:srgbClr val="BF0005"/>
                </a:solidFill>
                <a:latin typeface="Arial MT"/>
                <a:cs typeface="Arial MT"/>
              </a:rPr>
              <a:t> </a:t>
            </a:r>
            <a:r>
              <a:rPr sz="4050" i="0" spc="70" dirty="0">
                <a:solidFill>
                  <a:srgbClr val="C30301"/>
                </a:solidFill>
                <a:latin typeface="Arial MT"/>
                <a:cs typeface="Arial MT"/>
              </a:rPr>
              <a:t>of</a:t>
            </a:r>
            <a:endParaRPr sz="4050" dirty="0">
              <a:latin typeface="Arial MT"/>
              <a:cs typeface="Arial MT"/>
            </a:endParaRPr>
          </a:p>
          <a:p>
            <a:pPr marR="5715" algn="ctr">
              <a:lnSpc>
                <a:spcPct val="100000"/>
              </a:lnSpc>
              <a:spcBef>
                <a:spcPts val="360"/>
              </a:spcBef>
            </a:pPr>
            <a:r>
              <a:rPr sz="4100" i="0" spc="-30" dirty="0">
                <a:solidFill>
                  <a:srgbClr val="BC0000"/>
                </a:solidFill>
                <a:latin typeface="Arial MT"/>
                <a:cs typeface="Arial MT"/>
              </a:rPr>
              <a:t>Pandyas</a:t>
            </a:r>
            <a:endParaRPr sz="4100" dirty="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0652" y="1764059"/>
            <a:ext cx="7735570" cy="34677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61315" indent="-348615" algn="just">
              <a:lnSpc>
                <a:spcPts val="2855"/>
              </a:lnSpc>
              <a:spcBef>
                <a:spcPts val="90"/>
              </a:spcBef>
              <a:buClr>
                <a:srgbClr val="01AF4F"/>
              </a:buClr>
              <a:buChar char="•"/>
              <a:tabLst>
                <a:tab pos="361315" algn="l"/>
              </a:tabLst>
            </a:pPr>
            <a:r>
              <a:rPr sz="2400" spc="-10" dirty="0">
                <a:solidFill>
                  <a:srgbClr val="34C870"/>
                </a:solidFill>
                <a:latin typeface="Calibri"/>
                <a:cs typeface="Calibri"/>
              </a:rPr>
              <a:t>Madura,</a:t>
            </a:r>
            <a:r>
              <a:rPr sz="2400" spc="60" dirty="0">
                <a:solidFill>
                  <a:srgbClr val="34C87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D9A60"/>
                </a:solidFill>
                <a:latin typeface="Calibri"/>
                <a:cs typeface="Calibri"/>
              </a:rPr>
              <a:t>the</a:t>
            </a:r>
            <a:r>
              <a:rPr sz="2400" spc="-55" dirty="0">
                <a:solidFill>
                  <a:srgbClr val="2D9A6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36915E"/>
                </a:solidFill>
                <a:latin typeface="Calibri"/>
                <a:cs typeface="Calibri"/>
              </a:rPr>
              <a:t>later</a:t>
            </a:r>
            <a:r>
              <a:rPr sz="2400" spc="-95" dirty="0">
                <a:solidFill>
                  <a:srgbClr val="36915E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49959"/>
                </a:solidFill>
                <a:latin typeface="Calibri"/>
                <a:cs typeface="Calibri"/>
              </a:rPr>
              <a:t>capital</a:t>
            </a:r>
            <a:r>
              <a:rPr sz="2400" spc="15" dirty="0">
                <a:solidFill>
                  <a:srgbClr val="249959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A9157"/>
                </a:solidFill>
                <a:latin typeface="Calibri"/>
                <a:cs typeface="Calibri"/>
              </a:rPr>
              <a:t>of</a:t>
            </a:r>
            <a:r>
              <a:rPr sz="2400" spc="-90" dirty="0">
                <a:solidFill>
                  <a:srgbClr val="1A9157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1C974F"/>
                </a:solidFill>
                <a:latin typeface="Calibri"/>
                <a:cs typeface="Calibri"/>
              </a:rPr>
              <a:t>Pandyas</a:t>
            </a:r>
            <a:r>
              <a:rPr sz="2400" spc="-5" dirty="0">
                <a:solidFill>
                  <a:srgbClr val="1C974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CA85B"/>
                </a:solidFill>
                <a:latin typeface="Calibri"/>
                <a:cs typeface="Calibri"/>
              </a:rPr>
              <a:t>was</a:t>
            </a:r>
            <a:r>
              <a:rPr sz="2400" spc="-100" dirty="0">
                <a:solidFill>
                  <a:srgbClr val="1CA85B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9759"/>
                </a:solidFill>
                <a:latin typeface="Calibri"/>
                <a:cs typeface="Calibri"/>
              </a:rPr>
              <a:t>the</a:t>
            </a:r>
            <a:r>
              <a:rPr sz="2400" spc="-110" dirty="0">
                <a:solidFill>
                  <a:srgbClr val="1F9759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CA054"/>
                </a:solidFill>
                <a:latin typeface="Calibri"/>
                <a:cs typeface="Calibri"/>
              </a:rPr>
              <a:t>central</a:t>
            </a:r>
            <a:r>
              <a:rPr sz="2400" spc="-60" dirty="0">
                <a:solidFill>
                  <a:srgbClr val="0CA054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CA05B"/>
                </a:solidFill>
                <a:latin typeface="Calibri"/>
                <a:cs typeface="Calibri"/>
              </a:rPr>
              <a:t>seat</a:t>
            </a:r>
            <a:r>
              <a:rPr sz="2400" spc="-75" dirty="0">
                <a:solidFill>
                  <a:srgbClr val="1CA05B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0CA74B"/>
                </a:solidFill>
                <a:latin typeface="Calibri"/>
                <a:cs typeface="Calibri"/>
              </a:rPr>
              <a:t>of</a:t>
            </a:r>
            <a:endParaRPr sz="2400">
              <a:latin typeface="Calibri"/>
              <a:cs typeface="Calibri"/>
            </a:endParaRPr>
          </a:p>
          <a:p>
            <a:pPr marL="369570" algn="just">
              <a:lnSpc>
                <a:spcPts val="2915"/>
              </a:lnSpc>
            </a:pPr>
            <a:r>
              <a:rPr sz="2450" spc="-25" dirty="0">
                <a:solidFill>
                  <a:srgbClr val="0FA556"/>
                </a:solidFill>
                <a:latin typeface="Calibri"/>
                <a:cs typeface="Calibri"/>
              </a:rPr>
              <a:t>Tamil</a:t>
            </a:r>
            <a:r>
              <a:rPr sz="2450" spc="-114" dirty="0">
                <a:solidFill>
                  <a:srgbClr val="0FA556"/>
                </a:solidFill>
                <a:latin typeface="Calibri"/>
                <a:cs typeface="Calibri"/>
              </a:rPr>
              <a:t> </a:t>
            </a:r>
            <a:r>
              <a:rPr sz="2450" spc="-10" dirty="0">
                <a:solidFill>
                  <a:srgbClr val="0CA148"/>
                </a:solidFill>
                <a:latin typeface="Calibri"/>
                <a:cs typeface="Calibri"/>
              </a:rPr>
              <a:t>Sangam</a:t>
            </a:r>
            <a:r>
              <a:rPr sz="2450" spc="-75" dirty="0">
                <a:solidFill>
                  <a:srgbClr val="0CA148"/>
                </a:solidFill>
                <a:latin typeface="Calibri"/>
                <a:cs typeface="Calibri"/>
              </a:rPr>
              <a:t> </a:t>
            </a:r>
            <a:r>
              <a:rPr sz="2450" spc="-10" dirty="0">
                <a:solidFill>
                  <a:srgbClr val="11A356"/>
                </a:solidFill>
                <a:latin typeface="Calibri"/>
                <a:cs typeface="Calibri"/>
              </a:rPr>
              <a:t>literature.</a:t>
            </a:r>
            <a:endParaRPr sz="2450">
              <a:latin typeface="Calibri"/>
              <a:cs typeface="Calibri"/>
            </a:endParaRPr>
          </a:p>
          <a:p>
            <a:pPr marL="367030" marR="151130" indent="-354965" algn="just">
              <a:lnSpc>
                <a:spcPct val="98300"/>
              </a:lnSpc>
              <a:spcBef>
                <a:spcPts val="590"/>
              </a:spcBef>
              <a:buClr>
                <a:srgbClr val="0ABA56"/>
              </a:buClr>
              <a:buChar char="•"/>
              <a:tabLst>
                <a:tab pos="367030" algn="l"/>
              </a:tabLst>
            </a:pPr>
            <a:r>
              <a:rPr sz="2450" spc="-110" dirty="0">
                <a:solidFill>
                  <a:srgbClr val="288E5D"/>
                </a:solidFill>
                <a:latin typeface="Calibri"/>
                <a:cs typeface="Calibri"/>
              </a:rPr>
              <a:t>Today,</a:t>
            </a:r>
            <a:r>
              <a:rPr sz="2450" spc="-35" dirty="0">
                <a:solidFill>
                  <a:srgbClr val="288E5D"/>
                </a:solidFill>
                <a:latin typeface="Calibri"/>
                <a:cs typeface="Calibri"/>
              </a:rPr>
              <a:t> </a:t>
            </a:r>
            <a:r>
              <a:rPr sz="2450" spc="-30" dirty="0">
                <a:solidFill>
                  <a:srgbClr val="1AA157"/>
                </a:solidFill>
                <a:latin typeface="Calibri"/>
                <a:cs typeface="Calibri"/>
              </a:rPr>
              <a:t>Madurai</a:t>
            </a:r>
            <a:r>
              <a:rPr sz="2450" spc="-110" dirty="0">
                <a:solidFill>
                  <a:srgbClr val="1AA157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249762"/>
                </a:solidFill>
                <a:latin typeface="Calibri"/>
                <a:cs typeface="Calibri"/>
              </a:rPr>
              <a:t>is</a:t>
            </a:r>
            <a:r>
              <a:rPr sz="2450" spc="-140" dirty="0">
                <a:solidFill>
                  <a:srgbClr val="249762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369C69"/>
                </a:solidFill>
                <a:latin typeface="Calibri"/>
                <a:cs typeface="Calibri"/>
              </a:rPr>
              <a:t>one</a:t>
            </a:r>
            <a:r>
              <a:rPr sz="2450" spc="-120" dirty="0">
                <a:solidFill>
                  <a:srgbClr val="369C69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319A6E"/>
                </a:solidFill>
                <a:latin typeface="Calibri"/>
                <a:cs typeface="Calibri"/>
              </a:rPr>
              <a:t>of</a:t>
            </a:r>
            <a:r>
              <a:rPr sz="2450" spc="-135" dirty="0">
                <a:solidFill>
                  <a:srgbClr val="319A6E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389C66"/>
                </a:solidFill>
                <a:latin typeface="Calibri"/>
                <a:cs typeface="Calibri"/>
              </a:rPr>
              <a:t>the</a:t>
            </a:r>
            <a:r>
              <a:rPr sz="2450" spc="-140" dirty="0">
                <a:solidFill>
                  <a:srgbClr val="389C66"/>
                </a:solidFill>
                <a:latin typeface="Calibri"/>
                <a:cs typeface="Calibri"/>
              </a:rPr>
              <a:t> </a:t>
            </a:r>
            <a:r>
              <a:rPr sz="2450" spc="-20" dirty="0">
                <a:solidFill>
                  <a:srgbClr val="28935E"/>
                </a:solidFill>
                <a:latin typeface="Calibri"/>
                <a:cs typeface="Calibri"/>
              </a:rPr>
              <a:t>oldest</a:t>
            </a:r>
            <a:r>
              <a:rPr sz="2450" spc="-50" dirty="0">
                <a:solidFill>
                  <a:srgbClr val="28935E"/>
                </a:solidFill>
                <a:latin typeface="Calibri"/>
                <a:cs typeface="Calibri"/>
              </a:rPr>
              <a:t> </a:t>
            </a:r>
            <a:r>
              <a:rPr sz="2450" spc="-25" dirty="0">
                <a:solidFill>
                  <a:srgbClr val="28955E"/>
                </a:solidFill>
                <a:latin typeface="Calibri"/>
                <a:cs typeface="Calibri"/>
              </a:rPr>
              <a:t>continuously</a:t>
            </a:r>
            <a:r>
              <a:rPr sz="2450" spc="105" dirty="0">
                <a:solidFill>
                  <a:srgbClr val="28955E"/>
                </a:solidFill>
                <a:latin typeface="Calibri"/>
                <a:cs typeface="Calibri"/>
              </a:rPr>
              <a:t> </a:t>
            </a:r>
            <a:r>
              <a:rPr sz="2450" spc="-10" dirty="0">
                <a:solidFill>
                  <a:srgbClr val="2D9364"/>
                </a:solidFill>
                <a:latin typeface="Calibri"/>
                <a:cs typeface="Calibri"/>
              </a:rPr>
              <a:t>inhabited </a:t>
            </a:r>
            <a:r>
              <a:rPr sz="2450" spc="-10" dirty="0">
                <a:solidFill>
                  <a:srgbClr val="2B9C67"/>
                </a:solidFill>
                <a:latin typeface="Calibri"/>
                <a:cs typeface="Calibri"/>
              </a:rPr>
              <a:t>cities.</a:t>
            </a:r>
            <a:r>
              <a:rPr sz="2450" spc="-130" dirty="0">
                <a:solidFill>
                  <a:srgbClr val="2B9C67"/>
                </a:solidFill>
                <a:latin typeface="Calibri"/>
                <a:cs typeface="Calibri"/>
              </a:rPr>
              <a:t> </a:t>
            </a:r>
            <a:r>
              <a:rPr sz="2450" spc="-25" dirty="0">
                <a:solidFill>
                  <a:srgbClr val="28BA69"/>
                </a:solidFill>
                <a:latin typeface="Calibri"/>
                <a:cs typeface="Calibri"/>
              </a:rPr>
              <a:t>Madurai</a:t>
            </a:r>
            <a:r>
              <a:rPr sz="2450" spc="-40" dirty="0">
                <a:solidFill>
                  <a:srgbClr val="28BA69"/>
                </a:solidFill>
                <a:latin typeface="Calibri"/>
                <a:cs typeface="Calibri"/>
              </a:rPr>
              <a:t> </a:t>
            </a:r>
            <a:r>
              <a:rPr sz="2450" spc="-20" dirty="0">
                <a:solidFill>
                  <a:srgbClr val="0F9C50"/>
                </a:solidFill>
                <a:latin typeface="Calibri"/>
                <a:cs typeface="Calibri"/>
              </a:rPr>
              <a:t>was</a:t>
            </a:r>
            <a:r>
              <a:rPr sz="2450" spc="-75" dirty="0">
                <a:solidFill>
                  <a:srgbClr val="0F9C50"/>
                </a:solidFill>
                <a:latin typeface="Calibri"/>
                <a:cs typeface="Calibri"/>
              </a:rPr>
              <a:t> </a:t>
            </a:r>
            <a:r>
              <a:rPr sz="2450" spc="-40" dirty="0">
                <a:solidFill>
                  <a:srgbClr val="389567"/>
                </a:solidFill>
                <a:latin typeface="Calibri"/>
                <a:cs typeface="Calibri"/>
              </a:rPr>
              <a:t>located</a:t>
            </a:r>
            <a:r>
              <a:rPr sz="2450" spc="-100" dirty="0">
                <a:solidFill>
                  <a:srgbClr val="389567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249A54"/>
                </a:solidFill>
                <a:latin typeface="Calibri"/>
                <a:cs typeface="Calibri"/>
              </a:rPr>
              <a:t>on</a:t>
            </a:r>
            <a:r>
              <a:rPr sz="2450" spc="-80" dirty="0">
                <a:solidFill>
                  <a:srgbClr val="249A54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2B8E59"/>
                </a:solidFill>
                <a:latin typeface="Calibri"/>
                <a:cs typeface="Calibri"/>
              </a:rPr>
              <a:t>the</a:t>
            </a:r>
            <a:r>
              <a:rPr sz="2450" spc="-95" dirty="0">
                <a:solidFill>
                  <a:srgbClr val="2B8E59"/>
                </a:solidFill>
                <a:latin typeface="Calibri"/>
                <a:cs typeface="Calibri"/>
              </a:rPr>
              <a:t> </a:t>
            </a:r>
            <a:r>
              <a:rPr sz="2450" spc="-10" dirty="0">
                <a:solidFill>
                  <a:srgbClr val="28905D"/>
                </a:solidFill>
                <a:latin typeface="Calibri"/>
                <a:cs typeface="Calibri"/>
              </a:rPr>
              <a:t>banks</a:t>
            </a:r>
            <a:r>
              <a:rPr sz="2450" spc="-30" dirty="0">
                <a:solidFill>
                  <a:srgbClr val="28905D"/>
                </a:solidFill>
                <a:latin typeface="Calibri"/>
                <a:cs typeface="Calibri"/>
              </a:rPr>
              <a:t> </a:t>
            </a:r>
            <a:r>
              <a:rPr sz="2450" spc="-50" dirty="0">
                <a:solidFill>
                  <a:srgbClr val="2F9762"/>
                </a:solidFill>
                <a:latin typeface="Calibri"/>
                <a:cs typeface="Calibri"/>
              </a:rPr>
              <a:t>of</a:t>
            </a:r>
            <a:r>
              <a:rPr sz="2450" spc="-90" dirty="0">
                <a:solidFill>
                  <a:srgbClr val="2F9762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05AA54"/>
                </a:solidFill>
                <a:latin typeface="Calibri"/>
                <a:cs typeface="Calibri"/>
              </a:rPr>
              <a:t>River</a:t>
            </a:r>
            <a:r>
              <a:rPr sz="2450" spc="-135" dirty="0">
                <a:solidFill>
                  <a:srgbClr val="05AA54"/>
                </a:solidFill>
                <a:latin typeface="Calibri"/>
                <a:cs typeface="Calibri"/>
              </a:rPr>
              <a:t> </a:t>
            </a:r>
            <a:r>
              <a:rPr sz="2450" spc="-10" dirty="0">
                <a:solidFill>
                  <a:srgbClr val="05AE4F"/>
                </a:solidFill>
                <a:latin typeface="Calibri"/>
                <a:cs typeface="Calibri"/>
              </a:rPr>
              <a:t>Vaigai</a:t>
            </a:r>
            <a:r>
              <a:rPr sz="2450" spc="-90" dirty="0">
                <a:solidFill>
                  <a:srgbClr val="05AE4F"/>
                </a:solidFill>
                <a:latin typeface="Calibri"/>
                <a:cs typeface="Calibri"/>
              </a:rPr>
              <a:t> </a:t>
            </a:r>
            <a:r>
              <a:rPr sz="2450" spc="-25" dirty="0">
                <a:solidFill>
                  <a:srgbClr val="319364"/>
                </a:solidFill>
                <a:latin typeface="Calibri"/>
                <a:cs typeface="Calibri"/>
              </a:rPr>
              <a:t>in </a:t>
            </a:r>
            <a:r>
              <a:rPr sz="2400" spc="-30" dirty="0">
                <a:solidFill>
                  <a:srgbClr val="339560"/>
                </a:solidFill>
                <a:latin typeface="Calibri"/>
                <a:cs typeface="Calibri"/>
              </a:rPr>
              <a:t>Tamil</a:t>
            </a:r>
            <a:r>
              <a:rPr sz="2400" spc="-70" dirty="0">
                <a:solidFill>
                  <a:srgbClr val="33956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FA354"/>
                </a:solidFill>
                <a:latin typeface="Calibri"/>
                <a:cs typeface="Calibri"/>
              </a:rPr>
              <a:t>Nadu.</a:t>
            </a:r>
            <a:endParaRPr sz="2400">
              <a:latin typeface="Calibri"/>
              <a:cs typeface="Calibri"/>
            </a:endParaRPr>
          </a:p>
          <a:p>
            <a:pPr marL="368300" marR="196215" indent="-356235">
              <a:lnSpc>
                <a:spcPct val="98500"/>
              </a:lnSpc>
              <a:spcBef>
                <a:spcPts val="560"/>
              </a:spcBef>
              <a:buChar char="•"/>
              <a:tabLst>
                <a:tab pos="368300" algn="l"/>
                <a:tab pos="372745" algn="l"/>
              </a:tabLst>
            </a:pPr>
            <a:r>
              <a:rPr sz="2450" dirty="0">
                <a:solidFill>
                  <a:srgbClr val="01B152"/>
                </a:solidFill>
                <a:latin typeface="Calibri"/>
                <a:cs typeface="Calibri"/>
              </a:rPr>
              <a:t>	</a:t>
            </a:r>
            <a:r>
              <a:rPr sz="2450" dirty="0">
                <a:solidFill>
                  <a:srgbClr val="349562"/>
                </a:solidFill>
                <a:latin typeface="Calibri"/>
                <a:cs typeface="Calibri"/>
              </a:rPr>
              <a:t>In</a:t>
            </a:r>
            <a:r>
              <a:rPr sz="2450" spc="-140" dirty="0">
                <a:solidFill>
                  <a:srgbClr val="349562"/>
                </a:solidFill>
                <a:latin typeface="Calibri"/>
                <a:cs typeface="Calibri"/>
              </a:rPr>
              <a:t> </a:t>
            </a:r>
            <a:r>
              <a:rPr sz="2450" spc="-40" dirty="0">
                <a:solidFill>
                  <a:srgbClr val="289359"/>
                </a:solidFill>
                <a:latin typeface="Calibri"/>
                <a:cs typeface="Calibri"/>
              </a:rPr>
              <a:t>Sangam</a:t>
            </a:r>
            <a:r>
              <a:rPr sz="2450" spc="-55" dirty="0">
                <a:solidFill>
                  <a:srgbClr val="289359"/>
                </a:solidFill>
                <a:latin typeface="Calibri"/>
                <a:cs typeface="Calibri"/>
              </a:rPr>
              <a:t> </a:t>
            </a:r>
            <a:r>
              <a:rPr sz="2450" spc="-35" dirty="0">
                <a:solidFill>
                  <a:srgbClr val="2A955E"/>
                </a:solidFill>
                <a:latin typeface="Calibri"/>
                <a:cs typeface="Calibri"/>
              </a:rPr>
              <a:t>literature,</a:t>
            </a:r>
            <a:r>
              <a:rPr sz="2450" spc="-30" dirty="0">
                <a:solidFill>
                  <a:srgbClr val="2A955E"/>
                </a:solidFill>
                <a:latin typeface="Calibri"/>
                <a:cs typeface="Calibri"/>
              </a:rPr>
              <a:t> </a:t>
            </a:r>
            <a:r>
              <a:rPr sz="2450" spc="-40" dirty="0">
                <a:solidFill>
                  <a:srgbClr val="0FA559"/>
                </a:solidFill>
                <a:latin typeface="Calibri"/>
                <a:cs typeface="Calibri"/>
              </a:rPr>
              <a:t>Madurai</a:t>
            </a:r>
            <a:r>
              <a:rPr sz="2450" spc="-50" dirty="0">
                <a:solidFill>
                  <a:srgbClr val="0FA559"/>
                </a:solidFill>
                <a:latin typeface="Calibri"/>
                <a:cs typeface="Calibri"/>
              </a:rPr>
              <a:t> </a:t>
            </a:r>
            <a:r>
              <a:rPr sz="2450" spc="-10" dirty="0">
                <a:solidFill>
                  <a:srgbClr val="2F9C69"/>
                </a:solidFill>
                <a:latin typeface="Calibri"/>
                <a:cs typeface="Calibri"/>
              </a:rPr>
              <a:t>finds</a:t>
            </a:r>
            <a:r>
              <a:rPr sz="2450" spc="-100" dirty="0">
                <a:solidFill>
                  <a:srgbClr val="2F9C69"/>
                </a:solidFill>
                <a:latin typeface="Calibri"/>
                <a:cs typeface="Calibri"/>
              </a:rPr>
              <a:t> </a:t>
            </a:r>
            <a:r>
              <a:rPr sz="2450" spc="-10" dirty="0">
                <a:solidFill>
                  <a:srgbClr val="2A9562"/>
                </a:solidFill>
                <a:latin typeface="Calibri"/>
                <a:cs typeface="Calibri"/>
              </a:rPr>
              <a:t>special</a:t>
            </a:r>
            <a:r>
              <a:rPr sz="2450" spc="-110" dirty="0">
                <a:solidFill>
                  <a:srgbClr val="2A9562"/>
                </a:solidFill>
                <a:latin typeface="Calibri"/>
                <a:cs typeface="Calibri"/>
              </a:rPr>
              <a:t> </a:t>
            </a:r>
            <a:r>
              <a:rPr sz="2450" spc="-10" dirty="0">
                <a:solidFill>
                  <a:srgbClr val="2D8E5B"/>
                </a:solidFill>
                <a:latin typeface="Calibri"/>
                <a:cs typeface="Calibri"/>
              </a:rPr>
              <a:t>place</a:t>
            </a:r>
            <a:r>
              <a:rPr sz="2450" spc="-95" dirty="0">
                <a:solidFill>
                  <a:srgbClr val="2D8E5B"/>
                </a:solidFill>
                <a:latin typeface="Calibri"/>
                <a:cs typeface="Calibri"/>
              </a:rPr>
              <a:t> </a:t>
            </a:r>
            <a:r>
              <a:rPr sz="2450" spc="-25" dirty="0">
                <a:solidFill>
                  <a:srgbClr val="36905D"/>
                </a:solidFill>
                <a:latin typeface="Calibri"/>
                <a:cs typeface="Calibri"/>
              </a:rPr>
              <a:t>in </a:t>
            </a:r>
            <a:r>
              <a:rPr sz="2450" i="1" dirty="0">
                <a:solidFill>
                  <a:srgbClr val="0AB360"/>
                </a:solidFill>
                <a:latin typeface="Calibri"/>
                <a:cs typeface="Calibri"/>
              </a:rPr>
              <a:t>Mathuraikkanci,</a:t>
            </a:r>
            <a:r>
              <a:rPr sz="2450" i="1" spc="-95" dirty="0">
                <a:solidFill>
                  <a:srgbClr val="0AB360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26935D"/>
                </a:solidFill>
                <a:latin typeface="Calibri"/>
                <a:cs typeface="Calibri"/>
              </a:rPr>
              <a:t>a</a:t>
            </a:r>
            <a:r>
              <a:rPr sz="2450" spc="-70" dirty="0">
                <a:solidFill>
                  <a:srgbClr val="26935D"/>
                </a:solidFill>
                <a:latin typeface="Calibri"/>
                <a:cs typeface="Calibri"/>
              </a:rPr>
              <a:t> </a:t>
            </a:r>
            <a:r>
              <a:rPr sz="2450" spc="-40" dirty="0">
                <a:solidFill>
                  <a:srgbClr val="2F9A67"/>
                </a:solidFill>
                <a:latin typeface="Calibri"/>
                <a:cs typeface="Calibri"/>
              </a:rPr>
              <a:t>Pathinenmaelkanakku</a:t>
            </a:r>
            <a:r>
              <a:rPr sz="2450" spc="-75" dirty="0">
                <a:solidFill>
                  <a:srgbClr val="2F9A67"/>
                </a:solidFill>
                <a:latin typeface="Calibri"/>
                <a:cs typeface="Calibri"/>
              </a:rPr>
              <a:t> </a:t>
            </a:r>
            <a:r>
              <a:rPr sz="2450" spc="-50" dirty="0">
                <a:solidFill>
                  <a:srgbClr val="3BB675"/>
                </a:solidFill>
                <a:latin typeface="Calibri"/>
                <a:cs typeface="Calibri"/>
              </a:rPr>
              <a:t>anthology.</a:t>
            </a:r>
            <a:r>
              <a:rPr sz="2450" spc="40" dirty="0">
                <a:solidFill>
                  <a:srgbClr val="3BB675"/>
                </a:solidFill>
                <a:latin typeface="Calibri"/>
                <a:cs typeface="Calibri"/>
              </a:rPr>
              <a:t> </a:t>
            </a:r>
            <a:r>
              <a:rPr sz="2450" spc="-20" dirty="0">
                <a:solidFill>
                  <a:srgbClr val="349760"/>
                </a:solidFill>
                <a:latin typeface="Calibri"/>
                <a:cs typeface="Calibri"/>
              </a:rPr>
              <a:t>This </a:t>
            </a:r>
            <a:r>
              <a:rPr sz="2450" spc="-45" dirty="0">
                <a:solidFill>
                  <a:srgbClr val="23AE59"/>
                </a:solidFill>
                <a:latin typeface="Calibri"/>
                <a:cs typeface="Calibri"/>
              </a:rPr>
              <a:t>work</a:t>
            </a:r>
            <a:r>
              <a:rPr sz="2450" spc="-95" dirty="0">
                <a:solidFill>
                  <a:srgbClr val="23AE59"/>
                </a:solidFill>
                <a:latin typeface="Calibri"/>
                <a:cs typeface="Calibri"/>
              </a:rPr>
              <a:t> </a:t>
            </a:r>
            <a:r>
              <a:rPr sz="2450" spc="-25" dirty="0">
                <a:solidFill>
                  <a:srgbClr val="2F975D"/>
                </a:solidFill>
                <a:latin typeface="Calibri"/>
                <a:cs typeface="Calibri"/>
              </a:rPr>
              <a:t>praises</a:t>
            </a:r>
            <a:r>
              <a:rPr sz="2450" spc="-40" dirty="0">
                <a:solidFill>
                  <a:srgbClr val="2F975D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2D9359"/>
                </a:solidFill>
                <a:latin typeface="Calibri"/>
                <a:cs typeface="Calibri"/>
              </a:rPr>
              <a:t>a</a:t>
            </a:r>
            <a:r>
              <a:rPr sz="2450" spc="-95" dirty="0">
                <a:solidFill>
                  <a:srgbClr val="2D9359"/>
                </a:solidFill>
                <a:latin typeface="Calibri"/>
                <a:cs typeface="Calibri"/>
              </a:rPr>
              <a:t> </a:t>
            </a:r>
            <a:r>
              <a:rPr sz="2450" spc="-40" dirty="0">
                <a:solidFill>
                  <a:srgbClr val="269760"/>
                </a:solidFill>
                <a:latin typeface="Calibri"/>
                <a:cs typeface="Calibri"/>
              </a:rPr>
              <a:t>Pandya</a:t>
            </a:r>
            <a:r>
              <a:rPr sz="2450" spc="25" dirty="0">
                <a:solidFill>
                  <a:srgbClr val="269760"/>
                </a:solidFill>
                <a:latin typeface="Calibri"/>
                <a:cs typeface="Calibri"/>
              </a:rPr>
              <a:t> </a:t>
            </a:r>
            <a:r>
              <a:rPr sz="2450" spc="-40" dirty="0">
                <a:solidFill>
                  <a:srgbClr val="2B9957"/>
                </a:solidFill>
                <a:latin typeface="Calibri"/>
                <a:cs typeface="Calibri"/>
              </a:rPr>
              <a:t>King</a:t>
            </a:r>
            <a:r>
              <a:rPr sz="2450" spc="-100" dirty="0">
                <a:solidFill>
                  <a:srgbClr val="2B9957"/>
                </a:solidFill>
                <a:latin typeface="Calibri"/>
                <a:cs typeface="Calibri"/>
              </a:rPr>
              <a:t> </a:t>
            </a:r>
            <a:r>
              <a:rPr sz="2450" spc="-10" dirty="0">
                <a:solidFill>
                  <a:srgbClr val="03AA59"/>
                </a:solidFill>
                <a:latin typeface="Calibri"/>
                <a:cs typeface="Calibri"/>
              </a:rPr>
              <a:t>Nedunchezhiyan.</a:t>
            </a:r>
            <a:r>
              <a:rPr sz="2450" spc="-75" dirty="0">
                <a:solidFill>
                  <a:srgbClr val="03AA59"/>
                </a:solidFill>
                <a:latin typeface="Calibri"/>
                <a:cs typeface="Calibri"/>
              </a:rPr>
              <a:t> </a:t>
            </a:r>
            <a:r>
              <a:rPr sz="2450" spc="-10" dirty="0">
                <a:solidFill>
                  <a:srgbClr val="269A56"/>
                </a:solidFill>
                <a:latin typeface="Calibri"/>
                <a:cs typeface="Calibri"/>
              </a:rPr>
              <a:t>Similarly </a:t>
            </a:r>
            <a:r>
              <a:rPr sz="2450" dirty="0">
                <a:solidFill>
                  <a:srgbClr val="21B869"/>
                </a:solidFill>
                <a:latin typeface="Calibri"/>
                <a:cs typeface="Calibri"/>
              </a:rPr>
              <a:t>M</a:t>
            </a:r>
            <a:r>
              <a:rPr sz="1450" dirty="0">
                <a:solidFill>
                  <a:srgbClr val="21B869"/>
                </a:solidFill>
                <a:latin typeface="Calibri"/>
                <a:cs typeface="Calibri"/>
              </a:rPr>
              <a:t>O</a:t>
            </a:r>
            <a:r>
              <a:rPr sz="2450" dirty="0">
                <a:solidFill>
                  <a:srgbClr val="21B869"/>
                </a:solidFill>
                <a:latin typeface="Calibri"/>
                <a:cs typeface="Calibri"/>
              </a:rPr>
              <a:t>durai</a:t>
            </a:r>
            <a:r>
              <a:rPr sz="2450" spc="-140" dirty="0">
                <a:solidFill>
                  <a:srgbClr val="21B869"/>
                </a:solidFill>
                <a:latin typeface="Calibri"/>
                <a:cs typeface="Calibri"/>
              </a:rPr>
              <a:t> </a:t>
            </a:r>
            <a:r>
              <a:rPr sz="2450" spc="-10" dirty="0">
                <a:solidFill>
                  <a:srgbClr val="2A9760"/>
                </a:solidFill>
                <a:latin typeface="Calibri"/>
                <a:cs typeface="Calibri"/>
              </a:rPr>
              <a:t>has</a:t>
            </a:r>
            <a:r>
              <a:rPr sz="2450" spc="-125" dirty="0">
                <a:solidFill>
                  <a:srgbClr val="2A9760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288E5B"/>
                </a:solidFill>
                <a:latin typeface="Calibri"/>
                <a:cs typeface="Calibri"/>
              </a:rPr>
              <a:t>been</a:t>
            </a:r>
            <a:r>
              <a:rPr sz="2450" spc="-100" dirty="0">
                <a:solidFill>
                  <a:srgbClr val="288E5B"/>
                </a:solidFill>
                <a:latin typeface="Calibri"/>
                <a:cs typeface="Calibri"/>
              </a:rPr>
              <a:t> </a:t>
            </a:r>
            <a:r>
              <a:rPr sz="2450" spc="-30" dirty="0">
                <a:solidFill>
                  <a:srgbClr val="288C5D"/>
                </a:solidFill>
                <a:latin typeface="Calibri"/>
                <a:cs typeface="Calibri"/>
              </a:rPr>
              <a:t>described</a:t>
            </a:r>
            <a:r>
              <a:rPr sz="2450" dirty="0">
                <a:solidFill>
                  <a:srgbClr val="288C5D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2F9062"/>
                </a:solidFill>
                <a:latin typeface="Calibri"/>
                <a:cs typeface="Calibri"/>
              </a:rPr>
              <a:t>by</a:t>
            </a:r>
            <a:r>
              <a:rPr sz="2450" spc="-140" dirty="0">
                <a:solidFill>
                  <a:srgbClr val="2F9062"/>
                </a:solidFill>
                <a:latin typeface="Calibri"/>
                <a:cs typeface="Calibri"/>
              </a:rPr>
              <a:t> </a:t>
            </a:r>
            <a:r>
              <a:rPr sz="2450" spc="-10" dirty="0">
                <a:solidFill>
                  <a:srgbClr val="0A9E49"/>
                </a:solidFill>
                <a:latin typeface="Calibri"/>
                <a:cs typeface="Calibri"/>
              </a:rPr>
              <a:t>Pliny,</a:t>
            </a:r>
            <a:r>
              <a:rPr sz="2450" spc="-85" dirty="0">
                <a:solidFill>
                  <a:srgbClr val="0A9E49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18A156"/>
                </a:solidFill>
                <a:latin typeface="Calibri"/>
                <a:cs typeface="Calibri"/>
              </a:rPr>
              <a:t>Ptolemy</a:t>
            </a:r>
            <a:r>
              <a:rPr sz="2450" spc="-30" dirty="0">
                <a:solidFill>
                  <a:srgbClr val="18A156"/>
                </a:solidFill>
                <a:latin typeface="Calibri"/>
                <a:cs typeface="Calibri"/>
              </a:rPr>
              <a:t> </a:t>
            </a:r>
            <a:r>
              <a:rPr sz="2450" dirty="0">
                <a:solidFill>
                  <a:srgbClr val="0CA857"/>
                </a:solidFill>
                <a:latin typeface="Calibri"/>
                <a:cs typeface="Calibri"/>
              </a:rPr>
              <a:t>and</a:t>
            </a:r>
            <a:r>
              <a:rPr sz="2450" spc="-135" dirty="0">
                <a:solidFill>
                  <a:srgbClr val="0CA857"/>
                </a:solidFill>
                <a:latin typeface="Calibri"/>
                <a:cs typeface="Calibri"/>
              </a:rPr>
              <a:t> </a:t>
            </a:r>
            <a:r>
              <a:rPr sz="2450" spc="-10" dirty="0">
                <a:solidFill>
                  <a:srgbClr val="1CA75B"/>
                </a:solidFill>
                <a:latin typeface="Calibri"/>
                <a:cs typeface="Calibri"/>
              </a:rPr>
              <a:t>Strabo</a:t>
            </a:r>
            <a:endParaRPr sz="24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</TotalTime>
  <Words>322</Words>
  <Application>Microsoft Office PowerPoint</Application>
  <PresentationFormat>On-screen Show (4:3)</PresentationFormat>
  <Paragraphs>123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Arial MT</vt:lpstr>
      <vt:lpstr>Calibri</vt:lpstr>
      <vt:lpstr>Century Gothic</vt:lpstr>
      <vt:lpstr>Impact</vt:lpstr>
      <vt:lpstr>Wingdings 3</vt:lpstr>
      <vt:lpstr>Wisp</vt:lpstr>
      <vt:lpstr>PowerPoint Presentation</vt:lpstr>
      <vt:lpstr>Pandya Dynasty (around 300 B.C to 1378 AD)</vt:lpstr>
      <vt:lpstr>PowerPoint Presentation</vt:lpstr>
      <vt:lpstr>PowerPoint Presentation</vt:lpstr>
      <vt:lpstr>PowerPoint Presentation</vt:lpstr>
      <vt:lpstr>Origin of the Pandyas</vt:lpstr>
      <vt:lpstr>Extent of Pandya Empire:</vt:lpstr>
      <vt:lpstr>The Capital of Pandyas</vt:lpstr>
      <vt:lpstr>Madurai, the Later Capital of Pandyas</vt:lpstr>
      <vt:lpstr>Pandya kings were</vt:lpstr>
      <vt:lpstr>Visit of Marcopolo</vt:lpstr>
      <vt:lpstr>Political History of Pandyas</vt:lpstr>
      <vt:lpstr>First Pandya Empire</vt:lpstr>
      <vt:lpstr>PowerPoint Presentation</vt:lpstr>
      <vt:lpstr>Sundara Pandyan</vt:lpstr>
      <vt:lpstr>Jatavarman Sundara Pandyan</vt:lpstr>
      <vt:lpstr>The last days...</vt:lpstr>
      <vt:lpstr>Fall of the Pandyas</vt:lpstr>
      <vt:lpstr>Cont...</vt:lpstr>
      <vt:lpstr>Decline and end of the Pandyas</vt:lpstr>
      <vt:lpstr>Invasion of Malik Kafur and Muhammad Bin Tughlaq</vt:lpstr>
      <vt:lpstr>Malik Kafur Returns</vt:lpstr>
      <vt:lpstr>Assessment of the Madurai Sultanate</vt:lpstr>
      <vt:lpstr>PowerPoint Presentation</vt:lpstr>
      <vt:lpstr>The Campaign of Kumara Kampana</vt:lpstr>
      <vt:lpstr>PowerPoint Presentation</vt:lpstr>
      <vt:lpstr>Madhuravijayam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SYSTEM 8</dc:creator>
  <cp:lastModifiedBy>System 2</cp:lastModifiedBy>
  <cp:revision>6</cp:revision>
  <dcterms:created xsi:type="dcterms:W3CDTF">2024-07-12T04:30:29Z</dcterms:created>
  <dcterms:modified xsi:type="dcterms:W3CDTF">2024-07-12T05:59:15Z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2024-07-11T00:00:00Z</vt:filetime>
  </property>
  <property fmtid="{D5CDD505-2E9C-101B-9397-08002B2CF9AE}" pid="3" name="Producer">
    <vt:lpwstr>jsPDF 1.3.2 2016-09-30T20:33:17.116Z:jameshall</vt:lpwstr>
  </property>
  <property fmtid="{D5CDD505-2E9C-101B-9397-08002B2CF9AE}" pid="4" name="LastSaved">
    <vt:filetime>2024-07-11T00:00:00Z</vt:filetime>
  </property>
</Properties>
</file>