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80" r:id="rId2"/>
    <p:sldId id="279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71" d="100"/>
          <a:sy n="71" d="100"/>
        </p:scale>
        <p:origin x="-1272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7/15/2024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7/15/2024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7/15/2024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7/15/2024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7/15/2024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1365" y="389965"/>
            <a:ext cx="7920317" cy="3334870"/>
          </a:xfrm>
        </p:spPr>
        <p:txBody>
          <a:bodyPr>
            <a:noAutofit/>
          </a:bodyPr>
          <a:lstStyle/>
          <a:p>
            <a:pPr algn="ctr"/>
            <a:r>
              <a:rPr lang="en-US" sz="4000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Sri Ganesh College Of Art &amp; Science</a:t>
            </a:r>
            <a:br>
              <a:rPr lang="en-US" sz="4000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4000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Department  Of Management  Studies</a:t>
            </a:r>
            <a:br>
              <a:rPr lang="en-US" sz="4000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4000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 Business  Law</a:t>
            </a:r>
            <a:r>
              <a:rPr lang="en-US" sz="4000" i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4000" i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</a:br>
            <a:endParaRPr lang="en-US" sz="4000" i="1" dirty="0">
              <a:solidFill>
                <a:srgbClr val="00B0F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240741"/>
            <a:ext cx="6461760" cy="2398059"/>
          </a:xfrm>
        </p:spPr>
        <p:txBody>
          <a:bodyPr>
            <a:normAutofit/>
          </a:bodyPr>
          <a:lstStyle/>
          <a:p>
            <a:r>
              <a:rPr lang="en-US" sz="2900" i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Presented by:</a:t>
            </a:r>
          </a:p>
          <a:p>
            <a:r>
              <a:rPr lang="en-US" sz="2900" i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J BALKEES</a:t>
            </a:r>
          </a:p>
          <a:p>
            <a:r>
              <a:rPr lang="en-US" sz="2900" i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Assistant Professor</a:t>
            </a:r>
          </a:p>
          <a:p>
            <a:r>
              <a:rPr lang="en-US" sz="2900" i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Department Of Management Studies</a:t>
            </a:r>
            <a:endParaRPr lang="en-US" sz="2900" i="1" dirty="0">
              <a:solidFill>
                <a:srgbClr val="7030A0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60820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0-Business-law-ppt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1-Business-law-ppt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2-Business-law-ppt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3-Business-law-ppt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4-Business-law-ppt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5-Business-law-ppt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6-Business-law-ppt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7-Business-law-ppt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8-Business-law-ppt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9-Business-law-ppt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 descr="02-Business-law-ppt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715007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0-Business-law-ppt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1-Business-law-ppt-2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2-Business-law-ppt-2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3-Business-law-ppt-2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3-Business-law-ppt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4-Business-law-ppt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5-Business-law-ppt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6-Business-law-ppt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7-Business-law-ppt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8-Business-law-ppt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9-Business-law-ppt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6</TotalTime>
  <Words>19</Words>
  <Application>Microsoft Office PowerPoint</Application>
  <PresentationFormat>On-screen Show (4:3)</PresentationFormat>
  <Paragraphs>5</Paragraphs>
  <Slides>23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Adjacency</vt:lpstr>
      <vt:lpstr> Sri Ganesh College Of Art &amp; Science  Department  Of Management  Studies   Business  Law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GAC-11</dc:creator>
  <dc:description>generated using python-pptx</dc:description>
  <cp:lastModifiedBy>TWC-27</cp:lastModifiedBy>
  <cp:revision>4</cp:revision>
  <dcterms:created xsi:type="dcterms:W3CDTF">2013-01-27T09:14:16Z</dcterms:created>
  <dcterms:modified xsi:type="dcterms:W3CDTF">2024-07-15T09:21:37Z</dcterms:modified>
</cp:coreProperties>
</file>