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5" r:id="rId2"/>
    <p:sldId id="27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1" d="100"/>
          <a:sy n="71" d="100"/>
        </p:scale>
        <p:origin x="-1272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78225"/>
            <a:ext cx="7772400" cy="232634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Sri Ganesh College Of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 &amp; Science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Department  Of Management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Studies</a:t>
            </a:r>
            <a:b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Corporate Grooming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603812"/>
            <a:ext cx="6172200" cy="2771110"/>
          </a:xfrm>
        </p:spPr>
        <p:txBody>
          <a:bodyPr>
            <a:normAutofit/>
          </a:bodyPr>
          <a:lstStyle/>
          <a:p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Presented by:</a:t>
            </a:r>
          </a:p>
          <a:p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N. TAJDEENNIYAS</a:t>
            </a:r>
          </a:p>
          <a:p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Assistant Professor</a:t>
            </a:r>
          </a:p>
          <a:p>
            <a:r>
              <a:rPr lang="en-US" sz="28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Department Of Management Studies</a:t>
            </a:r>
            <a:endParaRPr lang="en-US" sz="2800" i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502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2-Corporate-Grooming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2-Corporate-Grooming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2-Corporate-Grooming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2-Corporate-Grooming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2-Corporate-Grooming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2-Corporate-Grooming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2-Corporate-Grooming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2-Corporate-Grooming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2-Corporate-Grooming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2-Corporate-Grooming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2-Corporate-Grooming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5696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2-Corporate-Grooming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2-Corporate-Grooming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2-Corporate-Grooming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2-Corporate-Grooming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2-Corporate-Grooming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2-Corporate-Grooming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2-Corporate-Grooming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2-Corporate-Grooming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</TotalTime>
  <Words>19</Words>
  <Application>Microsoft Office PowerPoint</Application>
  <PresentationFormat>On-screen Show (4:3)</PresentationFormat>
  <Paragraphs>5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Oriel</vt:lpstr>
      <vt:lpstr>Sri Ganesh College Of Art &amp; Science     Department  Of Management  Studies                  Corporate Grooming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Sri Ganesh College Of Art &amp; Science     Department  Of Management  Studies                  Corporate Grooming</dc:title>
  <dc:creator>GAC-11</dc:creator>
  <dc:description>generated using python-pptx</dc:description>
  <cp:lastModifiedBy>TWC-27</cp:lastModifiedBy>
  <cp:revision>5</cp:revision>
  <dcterms:created xsi:type="dcterms:W3CDTF">2013-01-27T09:14:16Z</dcterms:created>
  <dcterms:modified xsi:type="dcterms:W3CDTF">2024-07-15T09:04:42Z</dcterms:modified>
</cp:coreProperties>
</file>