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64"/>
  </p:notesMasterIdLst>
  <p:sldIdLst>
    <p:sldId id="51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1" d="100"/>
          <a:sy n="71" d="100"/>
        </p:scale>
        <p:origin x="-127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viewProps" Target="viewProps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notesMaster" Target="notesMasters/notesMaster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E741B-6B07-4465-98DD-FF3045D60168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A7465-4FF7-45D3-B102-6023BE76D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1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025" y="484095"/>
            <a:ext cx="8861610" cy="3116356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Sri Ganesh College Of Arts &amp;Science</a:t>
            </a:r>
            <a:br>
              <a:rPr lang="en-US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Department  Of Management Studies</a:t>
            </a:r>
            <a:br>
              <a:rPr lang="en-US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Marketing Management</a:t>
            </a: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941" y="3886199"/>
            <a:ext cx="8014447" cy="2299447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Presented by:</a:t>
            </a:r>
          </a:p>
          <a:p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 BALKEES</a:t>
            </a:r>
          </a:p>
          <a:p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Assistant Professor</a:t>
            </a:r>
          </a:p>
          <a:p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Department Of Management Studies</a:t>
            </a:r>
            <a:endParaRPr lang="en-US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18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0-Marketing-management-complete-PPT-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-Marketing-management-complete-PPT-10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-Marketing-management-complete-PPT-10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-Marketing-management-complete-PPT-10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-Marketing-management-complete-PPT-10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4-Marketing-management-complete-PPT-10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5-Marketing-management-complete-PPT-10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6-Marketing-management-complete-PPT-10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-Marketing-management-complete-PPT-10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-Marketing-management-complete-PPT-10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9-Marketing-management-complete-PPT-10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-Marketing-management-complete-PPT-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0-Marketing-management-complete-PPT-1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-Marketing-management-complete-PPT-1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-Marketing-management-complete-PPT-11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3-Marketing-management-complete-PPT-1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4-Marketing-management-complete-PPT-1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5-Marketing-management-complete-PPT-11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6-Marketing-management-complete-PPT-1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7-Marketing-management-complete-PPT-11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8-Marketing-management-complete-PPT-11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9-Marketing-management-complete-PPT-11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2-Marketing-management-complete-PPT-1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-Marketing-management-complete-PPT-12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1-Marketing-management-complete-PPT-12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2-Marketing-management-complete-PPT-12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-Marketing-management-complete-PPT-12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4-Marketing-management-complete-PPT-12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5-Marketing-management-complete-PPT-12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6-Marketing-management-complete-PPT-12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7-Marketing-management-complete-PPT-12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8-Marketing-management-complete-PPT-12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9-Marketing-management-complete-PPT-12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3-Marketing-management-complete-PPT-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0-Marketing-management-complete-PPT-13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1-Marketing-management-complete-PPT-13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2-Marketing-management-complete-PPT-13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3-Marketing-management-complete-PPT-13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4-Marketing-management-complete-PPT-13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5-Marketing-management-complete-PPT-13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6-Marketing-management-complete-PPT-13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-Marketing-management-complete-PPT-13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8-Marketing-management-complete-PPT-13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9-Marketing-management-complete-PPT-13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4-Marketing-management-complete-PPT-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-Marketing-management-complete-PPT-14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1-Marketing-management-complete-PPT-14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2-Marketing-management-complete-PPT-14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3-Marketing-management-complete-PPT-14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4-Marketing-management-complete-PPT-14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5-Marketing-management-complete-PPT-14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6-Marketing-management-complete-PPT-14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7-Marketing-management-complete-PPT-14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8-Marketing-management-complete-PPT-14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9-Marketing-management-complete-PPT-14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5-Marketing-management-complete-PPT-1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-Marketing-management-complete-PPT-15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-Marketing-management-complete-PPT-15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2-Marketing-management-complete-PPT-15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3-Marketing-management-complete-PPT-15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4-Marketing-management-complete-PPT-15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5-Marketing-management-complete-PPT-15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6-Marketing-management-complete-PPT-15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7-Marketing-management-complete-PPT-15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8-Marketing-management-complete-PPT-15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9-Marketing-management-complete-PPT-15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-Marketing-management-complete-PPT-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0-Marketing-management-complete-PPT-16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1-Marketing-management-complete-PPT-16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2-Marketing-management-complete-PPT-16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3-Marketing-management-complete-PPT-16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4-Marketing-management-complete-PPT-16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5-Marketing-management-complete-PPT-16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6-Marketing-management-complete-PPT-16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7-Marketing-management-complete-PPT-16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8-Marketing-management-complete-PPT-16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9-Marketing-management-complete-PPT-16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7-Marketing-management-complete-PPT-1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0-Marketing-management-complete-PPT-17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1-Marketing-management-complete-PPT-17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2-Marketing-management-complete-PPT-17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3-Marketing-management-complete-PPT-17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4-Marketing-management-complete-PPT-17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5-Marketing-management-complete-PPT-17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6-Marketing-management-complete-PPT-17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7-Marketing-management-complete-PPT-17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8-Marketing-management-complete-PPT-17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9-Marketing-management-complete-PPT-17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8-Marketing-management-complete-PPT-1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-Marketing-management-complete-PPT-18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1-Marketing-management-complete-PPT-18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2-Marketing-management-complete-PPT-18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3-Marketing-management-complete-PPT-18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4-Marketing-management-complete-PPT-18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5-Marketing-management-complete-PPT-18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6-Marketing-management-complete-PPT-18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7-Marketing-management-complete-PPT-18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8-Marketing-management-complete-PPT-18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9-Marketing-management-complete-PPT-18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9-Marketing-management-complete-PPT-1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0-Marketing-management-complete-PPT-19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1-Marketing-management-complete-PPT-19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2-Marketing-management-complete-PPT-19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3-Marketing-management-complete-PPT-19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-Marketing-management-complete-PPT-19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5-Marketing-management-complete-PPT-19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6-Marketing-management-complete-PPT-19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7-Marketing-management-complete-PPT-19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-Marketing-management-complete-PPT-19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9-Marketing-management-complete-PPT-19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2-Marketing-management-complete-PPT-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-Marketing-management-complete-PPT-2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-Marketing-management-complete-PPT-20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-Marketing-management-complete-PPT-20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-Marketing-management-complete-PPT-20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3-Marketing-management-complete-PPT-20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4-Marketing-management-complete-PPT-20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5-Marketing-management-complete-PPT-20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6-Marketing-management-complete-PPT-20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7-Marketing-management-complete-PPT-20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8-Marketing-management-complete-PPT-20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9-Marketing-management-complete-PPT-20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1-Marketing-management-complete-PPT-2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0-Marketing-management-complete-PPT-21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1-Marketing-management-complete-PPT-21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2-Marketing-management-complete-PPT-21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3-Marketing-management-complete-PPT-21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4-Marketing-management-complete-PPT-21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5-Marketing-management-complete-PPT-21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6-Marketing-management-complete-PPT-21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7-Marketing-management-complete-PPT-21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8-Marketing-management-complete-PPT-21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9-Marketing-management-complete-PPT-21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2-Marketing-management-complete-PPT-2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-Marketing-management-complete-PPT-22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1-Marketing-management-complete-PPT-22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2-Marketing-management-complete-PPT-22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3-Marketing-management-complete-PPT-22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4-Marketing-management-complete-PPT-22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5-Marketing-management-complete-PPT-22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6-Marketing-management-complete-PPT-22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7-Marketing-management-complete-PPT-22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-Marketing-management-complete-PPT-22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9-Marketing-management-complete-PPT-22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3-Marketing-management-complete-PPT-2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0-Marketing-management-complete-PPT-23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1-Marketing-management-complete-PPT-23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2-Marketing-management-complete-PPT-23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3-Marketing-management-complete-PPT-23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4-Marketing-management-complete-PPT-23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5-Marketing-management-complete-PPT-23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6-Marketing-management-complete-PPT-23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7-Marketing-management-complete-PPT-23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8-Marketing-management-complete-PPT-23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9-Marketing-management-complete-PPT-23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4-Marketing-management-complete-PPT-2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0-Marketing-management-complete-PPT-24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1-Marketing-management-complete-PPT-24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-Marketing-management-complete-PPT-24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3-Marketing-management-complete-PPT-24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4-Marketing-management-complete-PPT-24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5-Marketing-management-complete-PPT-24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6-Marketing-management-complete-PPT-24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7-Marketing-management-complete-PPT-24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8-Marketing-management-complete-PPT-24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9-Marketing-management-complete-PPT-24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5-Marketing-management-complete-PPT-2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-Marketing-management-complete-PPT-25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1-Marketing-management-complete-PPT-25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2-Marketing-management-complete-PPT-25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3-Marketing-management-complete-PPT-25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4-Marketing-management-complete-PPT-25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5-Marketing-management-complete-PPT-25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6-Marketing-management-complete-PPT-25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7-Marketing-management-complete-PPT-25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8-Marketing-management-complete-PPT-25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9-Marketing-management-complete-PPT-25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6-Marketing-management-complete-PPT-2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0-Marketing-management-complete-PPT-26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1-Marketing-management-complete-PPT-26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2-Marketing-management-complete-PPT-26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7-Marketing-management-complete-PPT-2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8-Marketing-management-complete-PPT-2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9-Marketing-management-complete-PPT-2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3-Marketing-management-complete-PPT-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0-Marketing-management-complete-PPT-3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1-Marketing-management-complete-PPT-3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2-Marketing-management-complete-PPT-3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3-Marketing-management-complete-PPT-3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4-Marketing-management-complete-PPT-3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5-Marketing-management-complete-PPT-3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6-Marketing-management-complete-PPT-3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7-Marketing-management-complete-PPT-3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8-Marketing-management-complete-PPT-3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9-Marketing-management-complete-PPT-3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4-Marketing-management-complete-PPT-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0-Marketing-management-complete-PPT-4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1-Marketing-management-complete-PPT-4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-Marketing-management-complete-PPT-4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3-Marketing-management-complete-PPT-4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4-Marketing-management-complete-PPT-4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5-Marketing-management-complete-PPT-4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6-Marketing-management-complete-PPT-4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7-Marketing-management-complete-PPT-4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8-Marketing-management-complete-PPT-4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9-Marketing-management-complete-PPT-4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5-Marketing-management-complete-PPT-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0-Marketing-management-complete-PPT-5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-Marketing-management-complete-PPT-5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-Marketing-management-complete-PPT-5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3-Marketing-management-complete-PPT-5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4-Marketing-management-complete-PPT-5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5-Marketing-management-complete-PPT-5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6-Marketing-management-complete-PPT-5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7-Marketing-management-complete-PPT-5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8-Marketing-management-complete-PPT-5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9-Marketing-management-complete-PPT-5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-Marketing-management-complete-PPT-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0-Marketing-management-complete-PPT-6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-Marketing-management-complete-PPT-6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-Marketing-management-complete-PPT-6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3-Marketing-management-complete-PPT-6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4-Marketing-management-complete-PPT-6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5-Marketing-management-complete-PPT-6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6-Marketing-management-complete-PPT-6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7-Marketing-management-complete-PPT-6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8-Marketing-management-complete-PPT-6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9-Marketing-management-complete-PPT-6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7-Marketing-management-complete-PPT-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-Marketing-management-complete-PPT-7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-Marketing-management-complete-PPT-7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2-Marketing-management-complete-PPT-7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3-Marketing-management-complete-PPT-7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4-Marketing-management-complete-PPT-7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5-Marketing-management-complete-PPT-7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6-Marketing-management-complete-PPT-7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7-Marketing-management-complete-PPT-7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8-Marketing-management-complete-PPT-7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9-Marketing-management-complete-PPT-7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8-Marketing-management-complete-PPT-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-Marketing-management-complete-PPT-8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1-Marketing-management-complete-PPT-8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2-Marketing-management-complete-PPT-8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3-Marketing-management-complete-PPT-8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4-Marketing-management-complete-PPT-8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5-Marketing-management-complete-PPT-8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6-Marketing-management-complete-PPT-8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7-Marketing-management-complete-PPT-8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8-Marketing-management-complete-PPT-8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9-Marketing-management-complete-PPT-8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9-Marketing-management-complete-PPT-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0-Marketing-management-complete-PPT-9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-Marketing-management-complete-PPT-9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2-Marketing-management-complete-PPT-9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3-Marketing-management-complete-PPT-9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4-Marketing-management-complete-PPT-9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5-Marketing-management-complete-PPT-9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6-Marketing-management-complete-PPT-9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7-Marketing-management-complete-PPT-9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8-Marketing-management-complete-PPT-9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9-Marketing-management-complete-PPT-9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</TotalTime>
  <Words>18</Words>
  <Application>Microsoft Office PowerPoint</Application>
  <PresentationFormat>On-screen Show (4:3)</PresentationFormat>
  <Paragraphs>5</Paragraphs>
  <Slides>262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262</vt:i4>
      </vt:variant>
    </vt:vector>
  </HeadingPairs>
  <TitlesOfParts>
    <vt:vector size="263" baseType="lpstr">
      <vt:lpstr>Waveform</vt:lpstr>
      <vt:lpstr>Sri Ganesh College Of Arts &amp;Science Department  Of Management Studies Marketing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Sri Ganesh College Of Arts &amp;Science Department  Of Management Studies Marketing Management</dc:title>
  <dc:creator>GAC-11</dc:creator>
  <dc:description>generated using python-pptx</dc:description>
  <cp:lastModifiedBy>TWC-27</cp:lastModifiedBy>
  <cp:revision>5</cp:revision>
  <dcterms:created xsi:type="dcterms:W3CDTF">2013-01-27T09:14:16Z</dcterms:created>
  <dcterms:modified xsi:type="dcterms:W3CDTF">2024-07-15T08:58:05Z</dcterms:modified>
</cp:coreProperties>
</file>