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11" r:id="rId2"/>
    <p:sldId id="31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1" d="100"/>
          <a:sy n="71" d="100"/>
        </p:scale>
        <p:origin x="-12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CAD085-E8A6-8845-BD4E-CB4CCA059F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71" y="564777"/>
            <a:ext cx="8848163" cy="3035674"/>
          </a:xfrm>
        </p:spPr>
        <p:txBody>
          <a:bodyPr>
            <a:normAutofit/>
          </a:bodyPr>
          <a:lstStyle/>
          <a:p>
            <a:pPr algn="ctr"/>
            <a:r>
              <a:rPr lang="en-US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Sri Ganesh College Of Arts &amp;Science</a:t>
            </a:r>
            <a:br>
              <a:rPr lang="en-US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Department  Of Management Studies</a:t>
            </a:r>
            <a:br>
              <a:rPr lang="en-US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Material </a:t>
            </a:r>
            <a:r>
              <a:rPr lang="en-US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Presented by:</a:t>
            </a:r>
          </a:p>
          <a:p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 BALKEES</a:t>
            </a:r>
          </a:p>
          <a:p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Assistant Professor</a:t>
            </a:r>
          </a:p>
          <a:p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Department Of Management Studies</a:t>
            </a:r>
            <a:endParaRPr lang="en-US" i="1" dirty="0">
              <a:solidFill>
                <a:srgbClr val="FF0000"/>
              </a:solidFill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9837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MATERIALS-MANAGEMENT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MATERIALS-MANAGEMENT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MATERIALS-MANAGEMENT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MATERIALS-MANAGEMENT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MATERIALS-MANAGEMENT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MATERIALS-MANAGEMENT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MATERIALS-MANAGEMENT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MATERIALS-MANAGEMENT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MATERIALS-MANAGEMENT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MATERIALS-MANAGEMENT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MATERIALS-MANAGEMENT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78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MATERIALS-MANAGEMENT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MATERIALS-MANAGEMENT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MATERIALS-MANAGEMENT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MATERIALS-MANAGEMENT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MATERIALS-MANAGEMENT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MATERIALS-MANAGEMENT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MATERIALS-MANAGEMENT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MATERIALS-MANAGEMENT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MATERIALS-MANAGEMENT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MATERIALS-MANAGEMENT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MATERIALS-MANAGEMENT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MATERIALS-MANAGEMENT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MATERIALS-MANAGEMENT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MATERIALS-MANAGEMENT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MATERIALS-MANAGEMENT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MATERIALS-MANAGEMENT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MATERIALS-MANAGEMENT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MATERIALS-MANAGEMENT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MATERIALS-MANAGEMENT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MATERIALS-MANAGEMENT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MATERIALS-MANAGEMENT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MATERIALS-MANAGEMENT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MATERIALS-MANAGEMENT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MATERIALS-MANAGEMENT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MATERIALS-MANAGEMENT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MATERIALS-MANAGEMENT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MATERIALS-MANAGEMENT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MATERIALS-MANAGEMENT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MATERIALS-MANAGEMENT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MATERIALS-MANAGEMENT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MATERIALS-MANAGEMENT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MATERIALS-MANAGEMENT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MATERIALS-MANAGEMENT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MATERIALS-MANAGEMENT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MATERIALS-MANAGEMENT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MATERIALS-MANAGEMENT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MATERIALS-MANAGEMENT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MATERIALS-MANAGEMENT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MATERIALS-MANAGEMENT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MATERIALS-MANAGEMENT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MATERIALS-MANAGEMENT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MATERIALS-MANAGEMENT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</TotalTime>
  <Words>18</Words>
  <Application>Microsoft Office PowerPoint</Application>
  <PresentationFormat>On-screen Show (4:3)</PresentationFormat>
  <Paragraphs>5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Urban</vt:lpstr>
      <vt:lpstr>Sri Ganesh College Of Arts &amp;Science Department  Of Management Studies Material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Sri Ganesh College Of Arts &amp;Science Department  Of Management Studies Material Management</dc:title>
  <dc:creator>GAC-11</dc:creator>
  <dc:description>generated using python-pptx</dc:description>
  <cp:lastModifiedBy>TWC-27</cp:lastModifiedBy>
  <cp:revision>3</cp:revision>
  <dcterms:created xsi:type="dcterms:W3CDTF">2013-01-27T09:14:16Z</dcterms:created>
  <dcterms:modified xsi:type="dcterms:W3CDTF">2024-07-15T09:13:30Z</dcterms:modified>
</cp:coreProperties>
</file>