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C188C-E537-4048-BBE2-F0DFBA48F76B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35B44-9AC7-4CC1-A096-CBF404396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3558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34021-477D-4369-B2B9-EB653607E141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1758-9FA0-4B5B-A887-59D90C8043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772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74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025525" y="3962400"/>
            <a:ext cx="7092950" cy="9196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GB" sz="4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LAPLACE TRANSFORM</a:t>
            </a:r>
            <a:endParaRPr lang="en-IN" sz="4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2895600" y="806067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-91108" y="2903215"/>
            <a:ext cx="9326217" cy="898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Mathematics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2209800" y="1014628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6200" y="5370441"/>
            <a:ext cx="2362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J.NITHYA</a:t>
            </a:r>
          </a:p>
        </p:txBody>
      </p:sp>
    </p:spTree>
    <p:extLst>
      <p:ext uri="{BB962C8B-B14F-4D97-AF65-F5344CB8AC3E}">
        <p14:creationId xmlns:p14="http://schemas.microsoft.com/office/powerpoint/2010/main" val="180755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3" cstate="print"/>
          <a:srcRect t="12222" b="-1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3333"/>
          <a:stretch/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222"/>
          <a:stretch/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15</Words>
  <Application>Microsoft Office PowerPoint</Application>
  <PresentationFormat>On-screen Show (4:3)</PresentationFormat>
  <Paragraphs>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8</dc:creator>
  <cp:lastModifiedBy>System 2</cp:lastModifiedBy>
  <cp:revision>5</cp:revision>
  <dcterms:created xsi:type="dcterms:W3CDTF">2024-07-11T07:25:18Z</dcterms:created>
  <dcterms:modified xsi:type="dcterms:W3CDTF">2024-07-11T09:55:57Z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LastSaved">
    <vt:filetime>2024-07-11T00:00:00Z</vt:filetime>
  </property>
</Properties>
</file>