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025525" y="4038600"/>
            <a:ext cx="7092950" cy="9196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IN" sz="4400" spc="-5" dirty="0" smtClean="0">
                <a:latin typeface="Impact" panose="020B0806030902050204" pitchFamily="34" charset="0"/>
              </a:rPr>
              <a:t>MATRIX</a:t>
            </a:r>
            <a:endParaRPr lang="en-IN" sz="4400" dirty="0"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2788754" y="806067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-91108" y="2903215"/>
            <a:ext cx="9326217" cy="898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Mathematics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2155786" y="958466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6200" y="5370441"/>
            <a:ext cx="2362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J.NITHYA</a:t>
            </a:r>
          </a:p>
        </p:txBody>
      </p:sp>
    </p:spTree>
    <p:extLst>
      <p:ext uri="{BB962C8B-B14F-4D97-AF65-F5344CB8AC3E}">
        <p14:creationId xmlns:p14="http://schemas.microsoft.com/office/powerpoint/2010/main" val="370045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929562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215312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357187"/>
            <a:ext cx="85725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142875"/>
            <a:ext cx="8643937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642937"/>
            <a:ext cx="8715375" cy="60721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6215062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357187"/>
            <a:ext cx="7358062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214312"/>
            <a:ext cx="9001125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429500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357187"/>
            <a:ext cx="7500937" cy="4929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4295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357187"/>
            <a:ext cx="8429625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87" y="357187"/>
            <a:ext cx="7215187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7187"/>
            <a:ext cx="9001125" cy="52149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71437"/>
            <a:ext cx="8072437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357187"/>
            <a:ext cx="74295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357187"/>
            <a:ext cx="885825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5857875" cy="20806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357187"/>
            <a:ext cx="8715375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357187"/>
            <a:ext cx="8572500" cy="635793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5857875" cy="3509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572375" cy="550068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142875"/>
            <a:ext cx="8715375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2937"/>
            <a:ext cx="8867179" cy="50809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142875"/>
            <a:ext cx="8715375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357187"/>
            <a:ext cx="6357937" cy="635793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7429500" cy="25092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445" y="357187"/>
            <a:ext cx="7581304" cy="194667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142875"/>
            <a:ext cx="8715375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7358062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7009804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7009804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929562" cy="250031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7304484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7161609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2937"/>
            <a:ext cx="8733234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786687" cy="435768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642937"/>
            <a:ext cx="8429625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2937"/>
            <a:ext cx="8001000" cy="208061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357187"/>
            <a:ext cx="8501062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2937"/>
            <a:ext cx="8867179" cy="53578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2937"/>
            <a:ext cx="8876109" cy="535781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7187"/>
            <a:ext cx="8786812" cy="5089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6072187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7187"/>
            <a:ext cx="8286750" cy="266104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929687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357187"/>
            <a:ext cx="85725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429" y="357187"/>
            <a:ext cx="799207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7187"/>
            <a:ext cx="9144000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686692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25" y="714375"/>
            <a:ext cx="7572375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7572375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2937"/>
            <a:ext cx="7572375" cy="3937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929562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214312"/>
            <a:ext cx="9072562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87" y="285750"/>
            <a:ext cx="7500937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285750"/>
            <a:ext cx="9072562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7187"/>
            <a:ext cx="9144000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642937"/>
            <a:ext cx="85725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357187"/>
            <a:ext cx="8072437" cy="63579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357187"/>
            <a:ext cx="8929687" cy="6000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14</Words>
  <Application>Microsoft Office PowerPoint</Application>
  <PresentationFormat>On-screen Show (4:3)</PresentationFormat>
  <Paragraphs>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8</dc:creator>
  <cp:lastModifiedBy>System 2</cp:lastModifiedBy>
  <cp:revision>4</cp:revision>
  <dcterms:created xsi:type="dcterms:W3CDTF">2024-07-11T07:06:36Z</dcterms:created>
  <dcterms:modified xsi:type="dcterms:W3CDTF">2024-07-11T09:56:05Z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LastSaved">
    <vt:filetime>2024-07-11T00:00:00Z</vt:filetime>
  </property>
</Properties>
</file>