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1025525" y="4038600"/>
            <a:ext cx="7092950" cy="919611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140"/>
              </a:lnSpc>
              <a:spcBef>
                <a:spcPts val="100"/>
              </a:spcBef>
            </a:pPr>
            <a:r>
              <a:rPr lang="en-GB" sz="4400" spc="-5" dirty="0" smtClean="0">
                <a:latin typeface="Impact" panose="020B0806030902050204" pitchFamily="34" charset="0"/>
              </a:rPr>
              <a:t>NUMERICAL METHOD</a:t>
            </a:r>
            <a:endParaRPr lang="en-IN" sz="4400" dirty="0">
              <a:latin typeface="Impact" panose="020B0806030902050204" pitchFamily="34" charset="0"/>
            </a:endParaRP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2895600" y="806067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-91108" y="2903215"/>
            <a:ext cx="9326217" cy="8983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Mathematics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2209800" y="1014628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76200" y="5370441"/>
            <a:ext cx="23622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</a:t>
            </a:r>
            <a:r>
              <a:rPr lang="en-IN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K.MANGAIYARKARASI</a:t>
            </a:r>
          </a:p>
        </p:txBody>
      </p:sp>
    </p:spTree>
    <p:extLst>
      <p:ext uri="{BB962C8B-B14F-4D97-AF65-F5344CB8AC3E}">
        <p14:creationId xmlns:p14="http://schemas.microsoft.com/office/powerpoint/2010/main" val="23186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469" y="214313"/>
            <a:ext cx="8501062" cy="6429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469" y="214313"/>
            <a:ext cx="8501062" cy="6429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5813" y="1321594"/>
            <a:ext cx="7572375" cy="42148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594" y="312540"/>
            <a:ext cx="8786812" cy="62329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15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SYSTEM 8</dc:creator>
  <cp:lastModifiedBy>System 2</cp:lastModifiedBy>
  <cp:revision>5</cp:revision>
  <dcterms:created xsi:type="dcterms:W3CDTF">2024-07-11T07:24:13Z</dcterms:created>
  <dcterms:modified xsi:type="dcterms:W3CDTF">2024-07-11T09:57:18Z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2024-07-11T00:00:00Z</vt:filetime>
  </property>
  <property fmtid="{D5CDD505-2E9C-101B-9397-08002B2CF9AE}" pid="3" name="LastSaved">
    <vt:filetime>2024-07-11T00:00:00Z</vt:filetime>
  </property>
</Properties>
</file>