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911"/>
            <a:ext cx="7772400" cy="237471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</a:t>
            </a:r>
            <a:br>
              <a:rPr lang="en-GB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MICROBIOLOGY</a:t>
            </a:r>
            <a:endParaRPr lang="en-I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ELECTOPHORESIS</a:t>
            </a:r>
          </a:p>
          <a:p>
            <a:r>
              <a:rPr lang="en-GB" dirty="0" smtClean="0"/>
              <a:t>BY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S.M SARANYA</a:t>
            </a:r>
            <a:endParaRPr lang="en-IN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3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lectrophoresis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lectrophoresis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lectrophoresis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lectrophoresis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lectrophoresis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lectrophoresis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lectrophoresis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lectrophoresis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lectrophoresis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lectrophoresis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lectrophoresis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lectrophoresis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lectrophoresis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lectrophoresis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lectrophoresis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lectrophoresis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lectrophoresis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lectrophoresis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lectrophoresis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lectrophoresis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lectrophoresis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lectrophoresis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lectrophoresis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lectrophoresis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lectrophoresis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lectrophoresis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lectrophoresis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lectrophoresis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lectrophoresis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lectrophoresis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lectrophoresis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lectrophoresis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lectrophoresis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lectrophoresis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lectrophoresis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lectrophoresis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lectrophoresis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lectrophoresis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lectrophoresis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lectrophoresis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lectrophoresis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lectrophoresis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lectrophoresis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lectrophoresis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lectrophoresis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</Words>
  <Application>Microsoft Office PowerPoint</Application>
  <PresentationFormat>On-screen Show (4:3)</PresentationFormat>
  <Paragraphs>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SRI GANESH COLLEGE OF ARTS &amp; SCIENCE DEPARTMENT OF MICROBIOLOGY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System 2</cp:lastModifiedBy>
  <cp:revision>4</cp:revision>
  <dcterms:created xsi:type="dcterms:W3CDTF">2013-01-27T09:14:16Z</dcterms:created>
  <dcterms:modified xsi:type="dcterms:W3CDTF">2024-07-17T06:23:46Z</dcterms:modified>
  <cp:category/>
</cp:coreProperties>
</file>