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87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23081"/>
            <a:ext cx="7772400" cy="3177369"/>
          </a:xfrm>
        </p:spPr>
        <p:txBody>
          <a:bodyPr>
            <a:normAutofit/>
          </a:bodyPr>
          <a:lstStyle/>
          <a:p>
            <a:r>
              <a:rPr lang="en-GB" sz="32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SRI GANESH COLLEGE OF ARTS &amp; SCIENCE</a:t>
            </a:r>
            <a:br>
              <a:rPr lang="en-GB" sz="32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32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MICROBIOLOGY</a:t>
            </a:r>
            <a:endParaRPr lang="en-IN" sz="32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INTRODUCTION TO MICROBIAL WORLD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BY 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R.SARANYA</a:t>
            </a:r>
            <a:endParaRPr lang="en-IN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1571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The-Microbial-World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The-Microbial-World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The-Microbial-World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The-Microbial-World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The-Microbial-World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The-Microbial-World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The-Microbial-World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The-Microbial-World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The-Microbial-World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The-Microbial-World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The-Microbial-World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The-Microbial-World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The-Microbial-World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2-The-Microbial-World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3-The-Microbial-World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4-The-Microbial-World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5-The-Microbial-World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6-The-Microbial-World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7-The-Microbial-World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8-The-Microbial-World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9-The-Microbial-World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The-Microbial-World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0-The-Microbial-World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The-Microbial-World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The-Microbial-World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The-Microbial-World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The-Microbial-World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The-Microbial-World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The-Microbial-World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13</Words>
  <Application>Microsoft Office PowerPoint</Application>
  <PresentationFormat>On-screen Show (4:3)</PresentationFormat>
  <Paragraphs>4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4" baseType="lpstr">
      <vt:lpstr>Arial</vt:lpstr>
      <vt:lpstr>Calibri</vt:lpstr>
      <vt:lpstr>Times New Roman</vt:lpstr>
      <vt:lpstr>Office Theme</vt:lpstr>
      <vt:lpstr>SRI GANESH COLLEGE OF ARTS &amp; SCIENCE DEPARTMENT OF MICROBIOLOGY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SRI GANESH COLLEGE OF ARTS &amp; SCIENCE DEPARTMENT OF MICROBIOLOGY</dc:title>
  <dc:subject/>
  <dc:creator/>
  <cp:keywords/>
  <dc:description>generated using python-pptx</dc:description>
  <cp:lastModifiedBy>System 2</cp:lastModifiedBy>
  <cp:revision>2</cp:revision>
  <dcterms:created xsi:type="dcterms:W3CDTF">2013-01-27T09:14:16Z</dcterms:created>
  <dcterms:modified xsi:type="dcterms:W3CDTF">2024-07-17T06:47:40Z</dcterms:modified>
  <cp:category/>
</cp:coreProperties>
</file>