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84" y="4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/>
          <p:cNvSpPr txBox="1">
            <a:spLocks/>
          </p:cNvSpPr>
          <p:nvPr/>
        </p:nvSpPr>
        <p:spPr>
          <a:xfrm>
            <a:off x="1025525" y="4038600"/>
            <a:ext cx="7092950" cy="919611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8140"/>
              </a:lnSpc>
              <a:spcBef>
                <a:spcPts val="100"/>
              </a:spcBef>
            </a:pPr>
            <a:r>
              <a:rPr lang="en-GB" sz="4400" dirty="0" smtClean="0">
                <a:latin typeface="Impact" panose="020B0806030902050204" pitchFamily="34" charset="0"/>
              </a:rPr>
              <a:t>FTIR SPECTROSCOPY</a:t>
            </a:r>
            <a:endParaRPr lang="en-IN" sz="4400" dirty="0">
              <a:latin typeface="Impact" panose="020B0806030902050204" pitchFamily="34" charset="0"/>
            </a:endParaRPr>
          </a:p>
        </p:txBody>
      </p:sp>
      <p:sp>
        <p:nvSpPr>
          <p:cNvPr id="3" name="object 3"/>
          <p:cNvSpPr txBox="1">
            <a:spLocks/>
          </p:cNvSpPr>
          <p:nvPr/>
        </p:nvSpPr>
        <p:spPr>
          <a:xfrm>
            <a:off x="2895600" y="806067"/>
            <a:ext cx="5257800" cy="19371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500" b="0" i="0">
                <a:solidFill>
                  <a:srgbClr val="FF0066"/>
                </a:solidFill>
                <a:latin typeface="Impact"/>
                <a:ea typeface="+mj-ea"/>
                <a:cs typeface="Impact"/>
              </a:defRPr>
            </a:lvl1pPr>
          </a:lstStyle>
          <a:p>
            <a:pPr algn="ctr">
              <a:lnSpc>
                <a:spcPts val="8140"/>
              </a:lnSpc>
              <a:spcBef>
                <a:spcPts val="100"/>
              </a:spcBef>
            </a:pPr>
            <a:r>
              <a:rPr lang="en-GB" sz="4000" kern="0" spc="-5" dirty="0" smtClean="0">
                <a:solidFill>
                  <a:schemeClr val="tx2"/>
                </a:solidFill>
              </a:rPr>
              <a:t>Sri Ganesh College of Arts and Science</a:t>
            </a:r>
            <a:endParaRPr lang="en-IN" sz="4000" kern="0" dirty="0">
              <a:solidFill>
                <a:schemeClr val="tx2"/>
              </a:solidFill>
            </a:endParaRPr>
          </a:p>
        </p:txBody>
      </p:sp>
      <p:sp>
        <p:nvSpPr>
          <p:cNvPr id="4" name="object 3"/>
          <p:cNvSpPr txBox="1">
            <a:spLocks/>
          </p:cNvSpPr>
          <p:nvPr/>
        </p:nvSpPr>
        <p:spPr>
          <a:xfrm>
            <a:off x="2126146" y="2903215"/>
            <a:ext cx="4891708" cy="1051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500" b="0" i="0">
                <a:solidFill>
                  <a:srgbClr val="FF0066"/>
                </a:solidFill>
                <a:latin typeface="Impact"/>
                <a:ea typeface="+mj-ea"/>
                <a:cs typeface="Impact"/>
              </a:defRPr>
            </a:lvl1pPr>
          </a:lstStyle>
          <a:p>
            <a:pPr algn="ctr">
              <a:lnSpc>
                <a:spcPts val="8140"/>
              </a:lnSpc>
              <a:spcBef>
                <a:spcPts val="100"/>
              </a:spcBef>
            </a:pPr>
            <a:r>
              <a:rPr lang="en-GB" sz="4000" kern="0" spc="-5" dirty="0" smtClean="0">
                <a:solidFill>
                  <a:schemeClr val="accent2"/>
                </a:solidFill>
              </a:rPr>
              <a:t>Department of </a:t>
            </a:r>
            <a:r>
              <a:rPr lang="en-GB" sz="4000" spc="-5" dirty="0" smtClean="0">
                <a:solidFill>
                  <a:schemeClr val="accent2"/>
                </a:solidFill>
              </a:rPr>
              <a:t>Physics</a:t>
            </a:r>
            <a:endParaRPr lang="en-IN" sz="4000" kern="0" dirty="0">
              <a:solidFill>
                <a:schemeClr val="accent2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29" b="97163" l="9766" r="89844">
                        <a14:foregroundMark x1="40234" y1="31206" x2="40234" y2="31206"/>
                        <a14:foregroundMark x1="30859" y1="56028" x2="30859" y2="56028"/>
                        <a14:foregroundMark x1="32813" y1="62411" x2="32813" y2="62411"/>
                        <a14:foregroundMark x1="35547" y1="67376" x2="35547" y2="67376"/>
                        <a14:foregroundMark x1="38281" y1="68794" x2="38281" y2="68794"/>
                        <a14:foregroundMark x1="26953" y1="58156" x2="26953" y2="58156"/>
                        <a14:foregroundMark x1="28516" y1="50355" x2="28516" y2="50355"/>
                        <a14:foregroundMark x1="57422" y1="29787" x2="57422" y2="29787"/>
                        <a14:foregroundMark x1="58594" y1="22695" x2="58594" y2="22695"/>
                        <a14:foregroundMark x1="64844" y1="56738" x2="64844" y2="56738"/>
                        <a14:foregroundMark x1="58594" y1="60993" x2="58594" y2="60993"/>
                        <a14:foregroundMark x1="51563" y1="80851" x2="51563" y2="80851"/>
                        <a14:foregroundMark x1="57813" y1="78014" x2="57813" y2="78014"/>
                        <a14:foregroundMark x1="19531" y1="78723" x2="19531" y2="78723"/>
                        <a14:foregroundMark x1="15625" y1="78014" x2="15625" y2="78014"/>
                        <a14:foregroundMark x1="23047" y1="81560" x2="23047" y2="81560"/>
                        <a14:foregroundMark x1="26563" y1="78723" x2="26563" y2="78723"/>
                        <a14:foregroundMark x1="32031" y1="80142" x2="32031" y2="80142"/>
                        <a14:foregroundMark x1="37500" y1="80142" x2="37500" y2="80142"/>
                        <a14:foregroundMark x1="41797" y1="81560" x2="41797" y2="81560"/>
                        <a14:foregroundMark x1="47266" y1="79433" x2="47266" y2="79433"/>
                        <a14:foregroundMark x1="62109" y1="80142" x2="62109" y2="80142"/>
                        <a14:foregroundMark x1="66406" y1="80142" x2="66406" y2="80142"/>
                        <a14:foregroundMark x1="68750" y1="80851" x2="68750" y2="80851"/>
                        <a14:foregroundMark x1="73047" y1="80142" x2="73047" y2="80142"/>
                        <a14:foregroundMark x1="77734" y1="79433" x2="77734" y2="79433"/>
                        <a14:foregroundMark x1="81641" y1="82270" x2="81641" y2="82270"/>
                        <a14:foregroundMark x1="55078" y1="97163" x2="55078" y2="97163"/>
                        <a14:foregroundMark x1="42188" y1="93617" x2="42188" y2="93617"/>
                        <a14:foregroundMark x1="33594" y1="93617" x2="33594" y2="93617"/>
                        <a14:foregroundMark x1="59766" y1="93617" x2="59766" y2="9361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5625" b="13525"/>
          <a:stretch/>
        </p:blipFill>
        <p:spPr>
          <a:xfrm>
            <a:off x="2209800" y="1014628"/>
            <a:ext cx="968414" cy="6417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ounded Rectangle 5"/>
          <p:cNvSpPr/>
          <p:nvPr/>
        </p:nvSpPr>
        <p:spPr>
          <a:xfrm>
            <a:off x="76200" y="5370441"/>
            <a:ext cx="28194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Speaker : K.NITHYA</a:t>
            </a:r>
            <a:endParaRPr lang="en-IN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42685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2203" y="375046"/>
            <a:ext cx="8090296" cy="555426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4312" y="357187"/>
            <a:ext cx="8286750" cy="631328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5750" y="553640"/>
            <a:ext cx="8358187" cy="594717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t="12166"/>
          <a:stretch/>
        </p:blipFill>
        <p:spPr>
          <a:xfrm>
            <a:off x="571500" y="762000"/>
            <a:ext cx="8143875" cy="52863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t="2667"/>
          <a:stretch/>
        </p:blipFill>
        <p:spPr>
          <a:xfrm>
            <a:off x="276820" y="304800"/>
            <a:ext cx="8438554" cy="625792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8625" y="267890"/>
            <a:ext cx="8358187" cy="594717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4375" y="571500"/>
            <a:ext cx="7733109" cy="587573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15</Words>
  <Application>Microsoft Office PowerPoint</Application>
  <PresentationFormat>On-screen Show (4:3)</PresentationFormat>
  <Paragraphs>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Impact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SYSTEM 8</dc:creator>
  <cp:lastModifiedBy>System 2</cp:lastModifiedBy>
  <cp:revision>2</cp:revision>
  <dcterms:created xsi:type="dcterms:W3CDTF">2024-07-12T07:16:35Z</dcterms:created>
  <dcterms:modified xsi:type="dcterms:W3CDTF">2024-07-12T09:41:59Z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2024-07-12T00:00:00Z</vt:filetime>
  </property>
  <property fmtid="{D5CDD505-2E9C-101B-9397-08002B2CF9AE}" pid="3" name="LastSaved">
    <vt:filetime>2024-07-12T00:00:00Z</vt:filetime>
  </property>
</Properties>
</file>