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8128000" cy="6102350"/>
  <p:notesSz cx="8128000" cy="6102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786" y="4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0076" y="1891728"/>
            <a:ext cx="6914197" cy="1281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20152" y="3417316"/>
            <a:ext cx="5694045" cy="1525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6717" y="1403540"/>
            <a:ext cx="3538442" cy="4027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89190" y="1403540"/>
            <a:ext cx="3538442" cy="4027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717" y="244094"/>
            <a:ext cx="7320915" cy="976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6717" y="1403540"/>
            <a:ext cx="7320915" cy="4027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65679" y="5675185"/>
            <a:ext cx="2602992" cy="305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6717" y="5675185"/>
            <a:ext cx="1870900" cy="305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56732" y="5675185"/>
            <a:ext cx="1870900" cy="305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0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517525" y="3660775"/>
            <a:ext cx="7092950" cy="9089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140"/>
              </a:lnSpc>
              <a:spcBef>
                <a:spcPts val="100"/>
              </a:spcBef>
            </a:pPr>
            <a:r>
              <a:rPr lang="en-GB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FARADAY’S LAW</a:t>
            </a:r>
            <a:endParaRPr lang="en-IN" sz="4400" dirty="0">
              <a:solidFill>
                <a:schemeClr val="accent6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2540000" y="656842"/>
            <a:ext cx="5257800" cy="1937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FF00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>
              <a:lnSpc>
                <a:spcPts val="8140"/>
              </a:lnSpc>
              <a:spcBef>
                <a:spcPts val="100"/>
              </a:spcBef>
            </a:pPr>
            <a:r>
              <a:rPr lang="en-GB" sz="4000" kern="0" spc="-5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Sri Ganesh College of Arts and Science</a:t>
            </a:r>
            <a:endParaRPr lang="en-IN" sz="4000" kern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1618146" y="2517775"/>
            <a:ext cx="4891708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FF00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>
              <a:lnSpc>
                <a:spcPts val="8140"/>
              </a:lnSpc>
              <a:spcBef>
                <a:spcPts val="100"/>
              </a:spcBef>
            </a:pPr>
            <a:r>
              <a:rPr lang="en-GB" sz="4000" kern="0" spc="-5" dirty="0" smtClean="0">
                <a:solidFill>
                  <a:schemeClr val="accent2"/>
                </a:solidFill>
              </a:rPr>
              <a:t>Department of </a:t>
            </a:r>
            <a:r>
              <a:rPr lang="en-GB" sz="4000" spc="-5" dirty="0" smtClean="0">
                <a:solidFill>
                  <a:schemeClr val="accent2"/>
                </a:solidFill>
              </a:rPr>
              <a:t>Physics</a:t>
            </a:r>
            <a:endParaRPr lang="en-IN" sz="4000" kern="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7163" l="9766" r="89844">
                        <a14:foregroundMark x1="40234" y1="31206" x2="40234" y2="31206"/>
                        <a14:foregroundMark x1="30859" y1="56028" x2="30859" y2="56028"/>
                        <a14:foregroundMark x1="32813" y1="62411" x2="32813" y2="62411"/>
                        <a14:foregroundMark x1="35547" y1="67376" x2="35547" y2="67376"/>
                        <a14:foregroundMark x1="38281" y1="68794" x2="38281" y2="68794"/>
                        <a14:foregroundMark x1="26953" y1="58156" x2="26953" y2="58156"/>
                        <a14:foregroundMark x1="28516" y1="50355" x2="28516" y2="50355"/>
                        <a14:foregroundMark x1="57422" y1="29787" x2="57422" y2="29787"/>
                        <a14:foregroundMark x1="58594" y1="22695" x2="58594" y2="22695"/>
                        <a14:foregroundMark x1="64844" y1="56738" x2="64844" y2="56738"/>
                        <a14:foregroundMark x1="58594" y1="60993" x2="58594" y2="60993"/>
                        <a14:foregroundMark x1="51563" y1="80851" x2="51563" y2="80851"/>
                        <a14:foregroundMark x1="57813" y1="78014" x2="57813" y2="78014"/>
                        <a14:foregroundMark x1="19531" y1="78723" x2="19531" y2="78723"/>
                        <a14:foregroundMark x1="15625" y1="78014" x2="15625" y2="78014"/>
                        <a14:foregroundMark x1="23047" y1="81560" x2="23047" y2="81560"/>
                        <a14:foregroundMark x1="26563" y1="78723" x2="26563" y2="78723"/>
                        <a14:foregroundMark x1="32031" y1="80142" x2="32031" y2="80142"/>
                        <a14:foregroundMark x1="37500" y1="80142" x2="37500" y2="80142"/>
                        <a14:foregroundMark x1="41797" y1="81560" x2="41797" y2="81560"/>
                        <a14:foregroundMark x1="47266" y1="79433" x2="47266" y2="79433"/>
                        <a14:foregroundMark x1="62109" y1="80142" x2="62109" y2="80142"/>
                        <a14:foregroundMark x1="66406" y1="80142" x2="66406" y2="80142"/>
                        <a14:foregroundMark x1="68750" y1="80851" x2="68750" y2="80851"/>
                        <a14:foregroundMark x1="73047" y1="80142" x2="73047" y2="80142"/>
                        <a14:foregroundMark x1="77734" y1="79433" x2="77734" y2="79433"/>
                        <a14:foregroundMark x1="81641" y1="82270" x2="81641" y2="82270"/>
                        <a14:foregroundMark x1="55078" y1="97163" x2="55078" y2="97163"/>
                        <a14:foregroundMark x1="42188" y1="93617" x2="42188" y2="93617"/>
                        <a14:foregroundMark x1="33594" y1="93617" x2="33594" y2="93617"/>
                        <a14:foregroundMark x1="59766" y1="93617" x2="59766" y2="93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5625" b="13525"/>
          <a:stretch/>
        </p:blipFill>
        <p:spPr>
          <a:xfrm>
            <a:off x="1778000" y="836102"/>
            <a:ext cx="968414" cy="64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76200" y="4651375"/>
            <a:ext cx="2819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Speaker : K.NITHYA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2900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9016" cy="60990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9016" cy="60990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9016" cy="60990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9016" cy="60990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9016" cy="60990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9016" cy="60990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9016" cy="60990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9016" cy="60990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9016" cy="60990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9016" cy="60990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20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9016" cy="60990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9016" cy="60990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9016" cy="60990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9016" cy="60990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9016" cy="60990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75"/>
            <a:ext cx="8129016" cy="60990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9016" cy="60990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9016" cy="60990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9016" cy="60990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9016" cy="60990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9016" cy="60990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15</Words>
  <Application>Microsoft Office PowerPoint</Application>
  <PresentationFormat>Custom</PresentationFormat>
  <Paragraphs>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SYSTEM 8</dc:creator>
  <cp:lastModifiedBy>System 2</cp:lastModifiedBy>
  <cp:revision>2</cp:revision>
  <dcterms:created xsi:type="dcterms:W3CDTF">2024-07-12T07:16:01Z</dcterms:created>
  <dcterms:modified xsi:type="dcterms:W3CDTF">2024-07-12T09:40:32Z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2024-07-12T00:00:00Z</vt:filetime>
  </property>
  <property fmtid="{D5CDD505-2E9C-101B-9397-08002B2CF9AE}" pid="3" name="LastSaved">
    <vt:filetime>2024-07-12T00:00:00Z</vt:filetime>
  </property>
</Properties>
</file>