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iganesh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02" y="1447800"/>
            <a:ext cx="7841704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26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riganeshlog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36576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E80BEC-413F-0C3B-4E8D-14F285CE9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553" y="406399"/>
            <a:ext cx="6364894" cy="61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CA27AA-DF09-C75E-F5FD-94B2CF4592E3}"/>
              </a:ext>
            </a:extLst>
          </p:cNvPr>
          <p:cNvSpPr txBox="1"/>
          <p:nvPr/>
        </p:nvSpPr>
        <p:spPr>
          <a:xfrm>
            <a:off x="472141" y="1599242"/>
            <a:ext cx="112477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a-IN" dirty="0"/>
              <a:t>எட்டுத்தொகை நூல்களும் ஒன்று </a:t>
            </a:r>
            <a:r>
              <a:rPr lang="en-GB" dirty="0" err="1"/>
              <a:t>குறுந்தொகை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ta-IN" dirty="0"/>
              <a:t>அகம் சார்ந்த நூலாகும் 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ta-IN" dirty="0"/>
              <a:t>குறைந்த அடிகளை கொண்டதால் இப்பெயர் பெற்றது 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4</a:t>
            </a:r>
            <a:r>
              <a:rPr lang="ta-IN" dirty="0"/>
              <a:t>முதல் 8 </a:t>
            </a:r>
            <a:r>
              <a:rPr lang="ta-IN" dirty="0">
                <a:solidFill>
                  <a:schemeClr val="accent2">
                    <a:lumMod val="75000"/>
                  </a:schemeClr>
                </a:solidFill>
              </a:rPr>
              <a:t>வரை</a:t>
            </a:r>
            <a:r>
              <a:rPr lang="ta-IN" dirty="0"/>
              <a:t> அடிவரையறை உடையது</a:t>
            </a:r>
            <a:r>
              <a:rPr lang="en-GB" dirty="0"/>
              <a:t>5</a:t>
            </a:r>
          </a:p>
          <a:p>
            <a:r>
              <a:rPr lang="ta-IN" dirty="0"/>
              <a:t>பாரதம் பாடிய பெருந்தேவனார் முருகனை பற்றி கடவுள் வாழ்த்து பாடியுள்ளார்</a:t>
            </a:r>
            <a:endParaRPr lang="en-GB" dirty="0"/>
          </a:p>
          <a:p>
            <a:r>
              <a:rPr lang="ta-IN" dirty="0"/>
              <a:t>6</a:t>
            </a:r>
            <a:r>
              <a:rPr lang="en-GB" dirty="0"/>
              <a:t>.</a:t>
            </a:r>
            <a:r>
              <a:rPr lang="ta-IN" dirty="0"/>
              <a:t>தொகுத்தவர்உப்பூரிகுடிகிழார</a:t>
            </a:r>
            <a:endParaRPr lang="en-GB" dirty="0"/>
          </a:p>
          <a:p>
            <a:r>
              <a:rPr lang="ta-IN" dirty="0"/>
              <a:t>7.தொகுப்பித்தவர் பூரிக்கோ ஆவார்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8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94A8B1-EEDC-897B-2901-682597EAC47A}"/>
              </a:ext>
            </a:extLst>
          </p:cNvPr>
          <p:cNvSpPr txBox="1"/>
          <p:nvPr/>
        </p:nvSpPr>
        <p:spPr>
          <a:xfrm>
            <a:off x="1688013" y="1457320"/>
            <a:ext cx="51930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dirty="0"/>
              <a:t>கன்றும் உண்ணாது</a:t>
            </a:r>
            <a:endParaRPr lang="en-GB" dirty="0"/>
          </a:p>
          <a:p>
            <a:r>
              <a:rPr lang="ta-IN" dirty="0"/>
              <a:t>பாலை- திணை</a:t>
            </a:r>
            <a:endParaRPr lang="en-GB" dirty="0"/>
          </a:p>
          <a:p>
            <a:r>
              <a:rPr lang="ta-IN" dirty="0"/>
              <a:t>பாடியவர்-வெள்ளி வீதியா</a:t>
            </a:r>
            <a:r>
              <a:rPr lang="en-GB" dirty="0" err="1"/>
              <a:t>ர்</a:t>
            </a:r>
            <a:endParaRPr lang="en-GB" dirty="0"/>
          </a:p>
          <a:p>
            <a:r>
              <a:rPr lang="ta-IN" dirty="0"/>
              <a:t>கூற்று-தலைவி</a:t>
            </a:r>
            <a:endParaRPr lang="en-GB" dirty="0"/>
          </a:p>
          <a:p>
            <a:r>
              <a:rPr lang="ta-IN" dirty="0"/>
              <a:t>கன்றும் உண்ணாத கலத்தினும் படாது நல்ஆன் தீம்பால் நிலத்து உக்கா அங்குஎனக்கும் ஆகாது என்னைக்கும் உதவாது பசலை உணீ  இயர் வேண்டும் திதலை அல்குல் என் மாமைக் கவினே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C05FA6-8605-B8C0-ECB1-5D03BAC20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23" y="1221689"/>
            <a:ext cx="485070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9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7E1269-8764-8EB2-B9A2-04F67D5B5C2B}"/>
              </a:ext>
            </a:extLst>
          </p:cNvPr>
          <p:cNvSpPr txBox="1"/>
          <p:nvPr/>
        </p:nvSpPr>
        <p:spPr>
          <a:xfrm>
            <a:off x="1828800" y="824754"/>
            <a:ext cx="73122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dirty="0"/>
              <a:t>குறிஞ்சி- திணை</a:t>
            </a:r>
            <a:endParaRPr lang="en-GB" dirty="0"/>
          </a:p>
          <a:p>
            <a:r>
              <a:rPr lang="ta-IN" dirty="0"/>
              <a:t>பாடியவர்-வெள்ளி வீதி</a:t>
            </a:r>
            <a:r>
              <a:rPr lang="en-GB" dirty="0" err="1"/>
              <a:t>யார்</a:t>
            </a:r>
            <a:endParaRPr lang="en-GB" dirty="0"/>
          </a:p>
          <a:p>
            <a:r>
              <a:rPr lang="ta-IN" dirty="0"/>
              <a:t>கூற்று-தலைவன்</a:t>
            </a:r>
            <a:endParaRPr lang="en-GB" dirty="0"/>
          </a:p>
          <a:p>
            <a:r>
              <a:rPr lang="ta-IN" dirty="0"/>
              <a:t>இடிக்கும் கேளீர்இடிக்கும் கேளீர் நும் </a:t>
            </a:r>
            <a:r>
              <a:rPr lang="en-GB" dirty="0" err="1"/>
              <a:t>குறஆக</a:t>
            </a:r>
            <a:r>
              <a:rPr lang="ta-IN" dirty="0"/>
              <a:t> </a:t>
            </a:r>
            <a:endParaRPr lang="en-GB" dirty="0"/>
          </a:p>
          <a:p>
            <a:r>
              <a:rPr lang="ta-IN" dirty="0"/>
              <a:t>நிறு</a:t>
            </a:r>
            <a:r>
              <a:rPr lang="en-GB" dirty="0" err="1"/>
              <a:t>க்கல்</a:t>
            </a:r>
            <a:r>
              <a:rPr lang="ta-IN" dirty="0"/>
              <a:t>ஆற்றி</a:t>
            </a:r>
            <a:r>
              <a:rPr lang="en-GB" dirty="0" err="1"/>
              <a:t>னோ</a:t>
            </a:r>
            <a:r>
              <a:rPr lang="en-GB" dirty="0"/>
              <a:t> </a:t>
            </a:r>
            <a:r>
              <a:rPr lang="ta-IN" dirty="0"/>
              <a:t>நன்றுமன் தில்ல</a:t>
            </a:r>
            <a:endParaRPr lang="en-GB" dirty="0"/>
          </a:p>
          <a:p>
            <a:r>
              <a:rPr lang="ta-IN" dirty="0"/>
              <a:t>ஞாயிறு காயும் வெவ் அறைமருங்கில்</a:t>
            </a:r>
            <a:endParaRPr lang="en-GB" dirty="0"/>
          </a:p>
          <a:p>
            <a:r>
              <a:rPr lang="ta-IN" dirty="0"/>
              <a:t>கையில ஊமன் கண்ணின்</a:t>
            </a:r>
            <a:r>
              <a:rPr lang="en-GB" dirty="0"/>
              <a:t> </a:t>
            </a:r>
            <a:r>
              <a:rPr lang="ta-IN" dirty="0"/>
              <a:t>காக்கும்</a:t>
            </a:r>
            <a:endParaRPr lang="en-GB" dirty="0"/>
          </a:p>
          <a:p>
            <a:r>
              <a:rPr lang="ta-IN" dirty="0"/>
              <a:t>வெண்ணெய் உ</a:t>
            </a:r>
            <a:r>
              <a:rPr lang="en-GB" dirty="0"/>
              <a:t>ண</a:t>
            </a:r>
            <a:r>
              <a:rPr lang="ta-IN" dirty="0"/>
              <a:t>ங்கல் போலப் </a:t>
            </a:r>
            <a:endParaRPr lang="en-GB" dirty="0"/>
          </a:p>
          <a:p>
            <a:r>
              <a:rPr lang="ta-IN" dirty="0"/>
              <a:t>பரந்தன் இந்நோய் </a:t>
            </a:r>
            <a:r>
              <a:rPr lang="en-GB" dirty="0" err="1"/>
              <a:t>நோ</a:t>
            </a:r>
            <a:r>
              <a:rPr lang="ta-IN" dirty="0"/>
              <a:t>ன்றுகொளற்கு அரிதே!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25A695-541B-0051-6FDF-1F0205403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510" y="3934691"/>
            <a:ext cx="2983199" cy="19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997A78-6A8E-0836-3AA2-723CFF4FC2F4}"/>
              </a:ext>
            </a:extLst>
          </p:cNvPr>
          <p:cNvSpPr txBox="1"/>
          <p:nvPr/>
        </p:nvSpPr>
        <p:spPr>
          <a:xfrm>
            <a:off x="935317" y="555108"/>
            <a:ext cx="61019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dirty="0"/>
              <a:t>குறிஞ்சி- திணை</a:t>
            </a:r>
            <a:endParaRPr lang="en-GB" dirty="0"/>
          </a:p>
          <a:p>
            <a:r>
              <a:rPr lang="ta-IN" dirty="0"/>
              <a:t>பாடியவர்-வெள்ளி வீதியால்</a:t>
            </a:r>
            <a:endParaRPr lang="en-GB" dirty="0"/>
          </a:p>
          <a:p>
            <a:r>
              <a:rPr lang="ta-IN" dirty="0"/>
              <a:t>கூற்று-தலைவன்</a:t>
            </a:r>
            <a:endParaRPr lang="en-GB" dirty="0"/>
          </a:p>
          <a:p>
            <a:r>
              <a:rPr lang="ta-IN" dirty="0"/>
              <a:t>இடிக்கும் கேளீர்</a:t>
            </a:r>
            <a:endParaRPr lang="en-GB" dirty="0"/>
          </a:p>
          <a:p>
            <a:r>
              <a:rPr lang="ta-IN" dirty="0"/>
              <a:t>இடிக்கும் கேளீர் நும் குறை ஆக</a:t>
            </a:r>
            <a:endParaRPr lang="en-GB" dirty="0"/>
          </a:p>
          <a:p>
            <a:r>
              <a:rPr lang="ta-IN" dirty="0"/>
              <a:t>நிறுத்தம் ஆற்றி</a:t>
            </a:r>
            <a:r>
              <a:rPr lang="en-GB" dirty="0" err="1"/>
              <a:t>னோ</a:t>
            </a:r>
            <a:r>
              <a:rPr lang="en-GB" dirty="0"/>
              <a:t> </a:t>
            </a:r>
            <a:r>
              <a:rPr lang="ta-IN" dirty="0"/>
              <a:t>நன்றுமன் தில்ல</a:t>
            </a:r>
            <a:endParaRPr lang="en-GB" dirty="0"/>
          </a:p>
          <a:p>
            <a:r>
              <a:rPr lang="ta-IN" dirty="0"/>
              <a:t>ஞாயிறு காயும் வெவ் அறை </a:t>
            </a:r>
            <a:r>
              <a:rPr lang="en-GB" dirty="0" err="1"/>
              <a:t>மருங்கில்</a:t>
            </a:r>
            <a:endParaRPr lang="en-GB" dirty="0"/>
          </a:p>
          <a:p>
            <a:r>
              <a:rPr lang="en-GB" dirty="0" err="1"/>
              <a:t>கைஇல்</a:t>
            </a:r>
            <a:r>
              <a:rPr lang="en-GB" dirty="0"/>
              <a:t> </a:t>
            </a:r>
            <a:r>
              <a:rPr lang="ta-IN" dirty="0"/>
              <a:t>ஊமன் கண்ணின் காக்கும்</a:t>
            </a:r>
            <a:endParaRPr lang="en-GB" dirty="0"/>
          </a:p>
          <a:p>
            <a:r>
              <a:rPr lang="ta-IN" dirty="0"/>
              <a:t>வெண்ணெய் உ</a:t>
            </a:r>
            <a:r>
              <a:rPr lang="en-GB" dirty="0"/>
              <a:t>ண</a:t>
            </a:r>
            <a:r>
              <a:rPr lang="ta-IN" dirty="0"/>
              <a:t>ங்கல் போலப் </a:t>
            </a:r>
            <a:endParaRPr lang="en-GB" dirty="0"/>
          </a:p>
          <a:p>
            <a:r>
              <a:rPr lang="en-GB" dirty="0" err="1"/>
              <a:t>பரந்தன்று</a:t>
            </a:r>
            <a:r>
              <a:rPr lang="ta-IN" dirty="0"/>
              <a:t> இந்நோய் </a:t>
            </a:r>
            <a:r>
              <a:rPr lang="en-GB" dirty="0" err="1"/>
              <a:t>நோ</a:t>
            </a:r>
            <a:r>
              <a:rPr lang="ta-IN" dirty="0"/>
              <a:t>ன்று</a:t>
            </a:r>
            <a:endParaRPr lang="en-GB" dirty="0"/>
          </a:p>
          <a:p>
            <a:r>
              <a:rPr lang="ta-IN" dirty="0"/>
              <a:t>கொளற்கு அரிதே!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4EC990-42F3-EF49-1896-B34EC8EB8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385" y="1924424"/>
            <a:ext cx="5743604" cy="45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3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C541DD-4C8B-7E32-F6E6-4BB5CFCBA293}"/>
              </a:ext>
            </a:extLst>
          </p:cNvPr>
          <p:cNvSpPr txBox="1"/>
          <p:nvPr/>
        </p:nvSpPr>
        <p:spPr>
          <a:xfrm>
            <a:off x="1343511" y="442597"/>
            <a:ext cx="68651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dirty="0"/>
              <a:t>குறிஞ்சி-திணை</a:t>
            </a:r>
            <a:endParaRPr lang="en-GB" dirty="0"/>
          </a:p>
          <a:p>
            <a:r>
              <a:rPr lang="ta-IN" dirty="0"/>
              <a:t>பாடியவர் –கருந்தோட்</a:t>
            </a:r>
            <a:r>
              <a:rPr lang="en-GB" dirty="0" err="1"/>
              <a:t>கரவீரனார்</a:t>
            </a:r>
            <a:endParaRPr lang="en-GB" dirty="0"/>
          </a:p>
          <a:p>
            <a:r>
              <a:rPr lang="ta-IN" dirty="0"/>
              <a:t>கூற்று-தலைவி</a:t>
            </a:r>
            <a:endParaRPr lang="en-GB" dirty="0"/>
          </a:p>
          <a:p>
            <a:r>
              <a:rPr lang="ta-IN" dirty="0"/>
              <a:t>கருங்கட் </a:t>
            </a:r>
            <a:r>
              <a:rPr lang="en-GB" dirty="0" err="1"/>
              <a:t>தாக்கலை</a:t>
            </a:r>
            <a:r>
              <a:rPr lang="ta-IN" dirty="0"/>
              <a:t> பெரும்பிறிது உற்றென கைம்மை உய்யாக் காமன் மந்தி</a:t>
            </a:r>
            <a:endParaRPr lang="en-GB" dirty="0"/>
          </a:p>
          <a:p>
            <a:r>
              <a:rPr lang="ta-IN" dirty="0"/>
              <a:t>கல்லா வன் பறழ் கிளை முதல் சேர்த்</a:t>
            </a:r>
            <a:r>
              <a:rPr lang="en-GB" dirty="0" err="1"/>
              <a:t>தி</a:t>
            </a:r>
            <a:endParaRPr lang="en-GB" dirty="0"/>
          </a:p>
          <a:p>
            <a:r>
              <a:rPr lang="ta-IN" dirty="0"/>
              <a:t>ஓங்கு வரை அடுக்கத்துப் பாய்ந்துஉயிர்செகுக்கும் சாரல் நாட! நடுநாள் </a:t>
            </a:r>
            <a:endParaRPr lang="en-GB" dirty="0"/>
          </a:p>
          <a:p>
            <a:r>
              <a:rPr lang="ta-IN" dirty="0"/>
              <a:t>வாரல் வாழியோ !வருந்தும் யாமே !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778451-BC05-0272-B6FA-2AF6BAEC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825" y="1281455"/>
            <a:ext cx="392729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CBBBAD-3C9A-E9C4-7F9B-683351967395}"/>
              </a:ext>
            </a:extLst>
          </p:cNvPr>
          <p:cNvSpPr txBox="1"/>
          <p:nvPr/>
        </p:nvSpPr>
        <p:spPr>
          <a:xfrm>
            <a:off x="1649506" y="215491"/>
            <a:ext cx="72165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dirty="0"/>
              <a:t>முல்லை –திணை</a:t>
            </a:r>
            <a:endParaRPr lang="en-GB" dirty="0"/>
          </a:p>
          <a:p>
            <a:r>
              <a:rPr lang="ta-IN" dirty="0"/>
              <a:t>பாடியவர்-குழற்றத்தனார்</a:t>
            </a:r>
            <a:endParaRPr lang="en-GB" dirty="0"/>
          </a:p>
          <a:p>
            <a:r>
              <a:rPr lang="ta-IN" dirty="0"/>
              <a:t>கூற்று-செவிலி</a:t>
            </a:r>
            <a:r>
              <a:rPr lang="en-GB" dirty="0" err="1"/>
              <a:t>த்தாய்</a:t>
            </a:r>
            <a:endParaRPr lang="en-GB" dirty="0"/>
          </a:p>
          <a:p>
            <a:endParaRPr lang="en-GB" dirty="0"/>
          </a:p>
          <a:p>
            <a:r>
              <a:rPr lang="ta-IN" dirty="0"/>
              <a:t>கானங்கோழிக் கவர் குரற்சேவல் </a:t>
            </a:r>
            <a:endParaRPr lang="en-GB" dirty="0"/>
          </a:p>
          <a:p>
            <a:r>
              <a:rPr lang="ta-IN" dirty="0"/>
              <a:t>ஒண் பொறி எருந்தில் தண் </a:t>
            </a:r>
            <a:r>
              <a:rPr lang="en-GB" dirty="0" err="1"/>
              <a:t>சிதர்உறைப்பப்</a:t>
            </a:r>
            <a:endParaRPr lang="en-GB" dirty="0"/>
          </a:p>
          <a:p>
            <a:r>
              <a:rPr lang="en-GB" dirty="0" err="1"/>
              <a:t>புதல்</a:t>
            </a:r>
            <a:r>
              <a:rPr lang="ta-IN" dirty="0"/>
              <a:t>நீர் வாரும் பூ நாறு புறவில்</a:t>
            </a:r>
            <a:endParaRPr lang="en-GB" dirty="0"/>
          </a:p>
          <a:p>
            <a:r>
              <a:rPr lang="ta-IN" dirty="0"/>
              <a:t>சீறூரோளே மடந்தை வேறு ஊர்</a:t>
            </a:r>
            <a:endParaRPr lang="en-GB" dirty="0"/>
          </a:p>
          <a:p>
            <a:r>
              <a:rPr lang="ta-IN" dirty="0"/>
              <a:t>வேந்து விடு தொழிலெடு செலினும் </a:t>
            </a:r>
            <a:endParaRPr lang="en-GB" dirty="0"/>
          </a:p>
          <a:p>
            <a:r>
              <a:rPr lang="ta-IN" dirty="0"/>
              <a:t>சேந்து வரல் அறியாது செம்மல் தேரே.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0AB8B6-BB9D-CB81-1CEA-B9C94300F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671" y="2079812"/>
            <a:ext cx="4745318" cy="45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58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205</Words>
  <Application>Microsoft Office PowerPoint</Application>
  <PresentationFormat>Custom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 s</dc:creator>
  <cp:lastModifiedBy>GAC-20</cp:lastModifiedBy>
  <cp:revision>4</cp:revision>
  <dcterms:created xsi:type="dcterms:W3CDTF">2024-01-19T07:23:22Z</dcterms:created>
  <dcterms:modified xsi:type="dcterms:W3CDTF">2024-07-18T11:15:52Z</dcterms:modified>
</cp:coreProperties>
</file>