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8" r:id="rId2"/>
    <p:sldId id="270" r:id="rId3"/>
    <p:sldId id="269" r:id="rId4"/>
    <p:sldId id="266" r:id="rId5"/>
    <p:sldId id="271" r:id="rId6"/>
    <p:sldId id="267" r:id="rId7"/>
    <p:sldId id="257" r:id="rId8"/>
    <p:sldId id="272" r:id="rId9"/>
    <p:sldId id="258" r:id="rId10"/>
    <p:sldId id="273" r:id="rId11"/>
    <p:sldId id="259" r:id="rId12"/>
    <p:sldId id="274" r:id="rId13"/>
    <p:sldId id="261" r:id="rId14"/>
    <p:sldId id="275" r:id="rId15"/>
    <p:sldId id="27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63" autoAdjust="0"/>
    <p:restoredTop sz="94660"/>
  </p:normalViewPr>
  <p:slideViewPr>
    <p:cSldViewPr>
      <p:cViewPr>
        <p:scale>
          <a:sx n="76" d="100"/>
          <a:sy n="76" d="100"/>
        </p:scale>
        <p:origin x="90"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GB"/>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GB"/>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GB"/>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GB"/>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GB"/>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GB"/>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7/18/2024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GB"/>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GB"/>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7/18/2024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7/18/2024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7/18/2024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GB"/>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GB"/>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GB"/>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7/18/2024</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GB"/>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7/18/2024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98876CB-3190-A68F-C0BC-B9221DF903AD}"/>
              </a:ext>
            </a:extLst>
          </p:cNvPr>
          <p:cNvSpPr>
            <a:spLocks noGrp="1"/>
          </p:cNvSpPr>
          <p:nvPr>
            <p:ph idx="1"/>
          </p:nvPr>
        </p:nvSpPr>
        <p:spPr>
          <a:xfrm>
            <a:off x="191182" y="2020048"/>
            <a:ext cx="11343405" cy="4398682"/>
          </a:xfrm>
        </p:spPr>
        <p:txBody>
          <a:bodyPr/>
          <a:lstStyle/>
          <a:p>
            <a:pPr marL="0" indent="0">
              <a:buNone/>
            </a:pPr>
            <a:r>
              <a:rPr lang="en-GB" b="1" dirty="0" smtClean="0"/>
              <a:t>                                                         </a:t>
            </a:r>
            <a:endParaRPr lang="en-GB" sz="2800" dirty="0"/>
          </a:p>
        </p:txBody>
      </p:sp>
      <p:pic>
        <p:nvPicPr>
          <p:cNvPr id="5" name="Picture 4" descr="sriganeshlog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199" y="2209800"/>
            <a:ext cx="3733801" cy="2590800"/>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4146669741"/>
              </p:ext>
            </p:extLst>
          </p:nvPr>
        </p:nvGraphicFramePr>
        <p:xfrm>
          <a:off x="3312477" y="4953000"/>
          <a:ext cx="5643244" cy="858774"/>
        </p:xfrm>
        <a:graphic>
          <a:graphicData uri="http://schemas.openxmlformats.org/drawingml/2006/table">
            <a:tbl>
              <a:tblPr firstRow="1" firstCol="1" bandRow="1">
                <a:tableStyleId>{5C22544A-7EE6-4342-B048-85BDC9FD1C3A}</a:tableStyleId>
              </a:tblPr>
              <a:tblGrid>
                <a:gridCol w="5643244"/>
              </a:tblGrid>
              <a:tr h="0">
                <a:tc>
                  <a:txBody>
                    <a:bodyPr/>
                    <a:lstStyle/>
                    <a:p>
                      <a:pPr marL="0" marR="0" algn="ctr">
                        <a:lnSpc>
                          <a:spcPct val="115000"/>
                        </a:lnSpc>
                        <a:spcBef>
                          <a:spcPts val="0"/>
                        </a:spcBef>
                        <a:spcAft>
                          <a:spcPts val="0"/>
                        </a:spcAft>
                      </a:pPr>
                      <a:r>
                        <a:rPr lang="en-IN" sz="2100" dirty="0">
                          <a:effectLst/>
                        </a:rPr>
                        <a:t>Sri Ganesh College of Arts &amp; Science</a:t>
                      </a:r>
                      <a:endParaRPr lang="en-US" sz="1100" dirty="0">
                        <a:effectLst/>
                      </a:endParaRPr>
                    </a:p>
                    <a:p>
                      <a:pPr marL="0" marR="0" algn="ctr">
                        <a:lnSpc>
                          <a:spcPct val="115000"/>
                        </a:lnSpc>
                        <a:spcBef>
                          <a:spcPts val="0"/>
                        </a:spcBef>
                        <a:spcAft>
                          <a:spcPts val="0"/>
                        </a:spcAft>
                      </a:pPr>
                      <a:r>
                        <a:rPr lang="en-IN" sz="1400" dirty="0">
                          <a:effectLst/>
                        </a:rPr>
                        <a:t>(Affiliated to </a:t>
                      </a:r>
                      <a:r>
                        <a:rPr lang="en-IN" sz="1400" dirty="0" err="1">
                          <a:effectLst/>
                        </a:rPr>
                        <a:t>Periyar</a:t>
                      </a:r>
                      <a:r>
                        <a:rPr lang="en-IN" sz="1400" dirty="0">
                          <a:effectLst/>
                        </a:rPr>
                        <a:t> University)</a:t>
                      </a:r>
                      <a:endParaRPr lang="en-US" sz="1100" dirty="0">
                        <a:effectLst/>
                      </a:endParaRPr>
                    </a:p>
                    <a:p>
                      <a:pPr marL="0" marR="0" algn="ctr">
                        <a:lnSpc>
                          <a:spcPct val="115000"/>
                        </a:lnSpc>
                        <a:spcBef>
                          <a:spcPts val="0"/>
                        </a:spcBef>
                        <a:spcAft>
                          <a:spcPts val="0"/>
                        </a:spcAft>
                      </a:pPr>
                      <a:r>
                        <a:rPr lang="en-IN" sz="1400" dirty="0" err="1">
                          <a:effectLst/>
                        </a:rPr>
                        <a:t>Ammapet</a:t>
                      </a:r>
                      <a:r>
                        <a:rPr lang="en-IN" sz="1400" dirty="0">
                          <a:effectLst/>
                        </a:rPr>
                        <a:t>, Salem – 14.</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136496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18712" y="1900518"/>
            <a:ext cx="11373288" cy="3636511"/>
          </a:xfrm>
        </p:spPr>
        <p:txBody>
          <a:bodyPr/>
          <a:lstStyle/>
          <a:p>
            <a:r>
              <a:rPr lang="ta-IN" dirty="0"/>
              <a:t>பாடல் 3 </a:t>
            </a:r>
          </a:p>
          <a:p>
            <a:r>
              <a:rPr lang="ta-IN" dirty="0"/>
              <a:t>ஆண் ஆக்கம் வேண்டாதால் (பிரம்மச்சாரி )</a:t>
            </a:r>
          </a:p>
          <a:p>
            <a:r>
              <a:rPr lang="ta-IN" dirty="0"/>
              <a:t>ஆனாக்கம் வேண்டாதான் ஆசான், அவற்கு </a:t>
            </a:r>
          </a:p>
          <a:p>
            <a:r>
              <a:rPr lang="ta-IN" dirty="0"/>
              <a:t>இயைந்த மாணாக்கன், அன்பான், வழிபடுவான், மாணாக்கன் </a:t>
            </a:r>
          </a:p>
          <a:p>
            <a:r>
              <a:rPr lang="ta-IN" dirty="0"/>
              <a:t>கற்பு அனைத்து மூன்றும் கடிந்தான் கடியாதான்நிற்புஅனைத்தும் </a:t>
            </a:r>
          </a:p>
          <a:p>
            <a:r>
              <a:rPr lang="ta-IN" dirty="0"/>
              <a:t>நெஞ்சிற்கு ஓர் நோய்.</a:t>
            </a:r>
            <a:endParaRPr lang="en-US" dirty="0"/>
          </a:p>
          <a:p>
            <a:endParaRPr lang="en-US" dirty="0"/>
          </a:p>
        </p:txBody>
      </p:sp>
    </p:spTree>
    <p:extLst>
      <p:ext uri="{BB962C8B-B14F-4D97-AF65-F5344CB8AC3E}">
        <p14:creationId xmlns:p14="http://schemas.microsoft.com/office/powerpoint/2010/main" val="1301742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94977902-E833-1068-528C-1BCE0EEAC7E0}"/>
              </a:ext>
            </a:extLst>
          </p:cNvPr>
          <p:cNvPicPr>
            <a:picLocks noChangeAspect="1"/>
          </p:cNvPicPr>
          <p:nvPr/>
        </p:nvPicPr>
        <p:blipFill>
          <a:blip r:embed="rId2"/>
          <a:stretch>
            <a:fillRect/>
          </a:stretch>
        </p:blipFill>
        <p:spPr>
          <a:xfrm>
            <a:off x="2209800" y="2057400"/>
            <a:ext cx="6934199" cy="4343400"/>
          </a:xfrm>
          <a:prstGeom prst="rect">
            <a:avLst/>
          </a:prstGeom>
        </p:spPr>
      </p:pic>
    </p:spTree>
    <p:extLst>
      <p:ext uri="{BB962C8B-B14F-4D97-AF65-F5344CB8AC3E}">
        <p14:creationId xmlns:p14="http://schemas.microsoft.com/office/powerpoint/2010/main" val="3724076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ta-IN" dirty="0"/>
              <a:t>பாடல் 4</a:t>
            </a:r>
          </a:p>
          <a:p>
            <a:r>
              <a:rPr lang="ta-IN" dirty="0"/>
              <a:t>உரிய  பெருமைகள்வேட்டுவன் பார்ப்பான் விளங்கிழைக்குக்</a:t>
            </a:r>
          </a:p>
          <a:p>
            <a:r>
              <a:rPr lang="ta-IN" dirty="0"/>
              <a:t>கற்புடைமை கேட்பவன் கேடுஇல் பெரும்புலவன் -பாட்டு </a:t>
            </a:r>
          </a:p>
          <a:p>
            <a:r>
              <a:rPr lang="ta-IN" dirty="0"/>
              <a:t>அவன் சிந்தையான் ஆகும் ,சிறத்தல் உலகிலுள்ள </a:t>
            </a:r>
          </a:p>
          <a:p>
            <a:r>
              <a:rPr lang="ta-IN" dirty="0"/>
              <a:t>தந்தையான் ஆகும், குலம்.</a:t>
            </a:r>
            <a:endParaRPr lang="en-US" dirty="0"/>
          </a:p>
          <a:p>
            <a:endParaRPr lang="en-US" dirty="0"/>
          </a:p>
        </p:txBody>
      </p:sp>
    </p:spTree>
    <p:extLst>
      <p:ext uri="{BB962C8B-B14F-4D97-AF65-F5344CB8AC3E}">
        <p14:creationId xmlns:p14="http://schemas.microsoft.com/office/powerpoint/2010/main" val="3941548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5819E0B-3CB9-1481-E2AE-12E7B52559A4}"/>
              </a:ext>
            </a:extLst>
          </p:cNvPr>
          <p:cNvSpPr>
            <a:spLocks noGrp="1"/>
          </p:cNvSpPr>
          <p:nvPr>
            <p:ph idx="1"/>
          </p:nvPr>
        </p:nvSpPr>
        <p:spPr>
          <a:xfrm>
            <a:off x="0" y="2390588"/>
            <a:ext cx="12371358" cy="4005365"/>
          </a:xfrm>
        </p:spPr>
        <p:txBody>
          <a:bodyPr/>
          <a:lstStyle/>
          <a:p>
            <a:endParaRPr lang="en-US" dirty="0"/>
          </a:p>
        </p:txBody>
      </p:sp>
      <p:pic>
        <p:nvPicPr>
          <p:cNvPr id="4" name="Picture 3">
            <a:extLst>
              <a:ext uri="{FF2B5EF4-FFF2-40B4-BE49-F238E27FC236}">
                <a16:creationId xmlns:a16="http://schemas.microsoft.com/office/drawing/2014/main" xmlns="" id="{4797A3C0-6238-E3B6-AF25-B46FB0231AF7}"/>
              </a:ext>
            </a:extLst>
          </p:cNvPr>
          <p:cNvPicPr>
            <a:picLocks noChangeAspect="1"/>
          </p:cNvPicPr>
          <p:nvPr/>
        </p:nvPicPr>
        <p:blipFill>
          <a:blip r:embed="rId2"/>
          <a:stretch>
            <a:fillRect/>
          </a:stretch>
        </p:blipFill>
        <p:spPr>
          <a:xfrm>
            <a:off x="3962400" y="2133600"/>
            <a:ext cx="4034446" cy="4095376"/>
          </a:xfrm>
          <a:prstGeom prst="rect">
            <a:avLst/>
          </a:prstGeom>
        </p:spPr>
      </p:pic>
    </p:spTree>
    <p:extLst>
      <p:ext uri="{BB962C8B-B14F-4D97-AF65-F5344CB8AC3E}">
        <p14:creationId xmlns:p14="http://schemas.microsoft.com/office/powerpoint/2010/main" val="426516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2000" y="1819088"/>
            <a:ext cx="10611286" cy="4724400"/>
          </a:xfrm>
        </p:spPr>
        <p:txBody>
          <a:bodyPr/>
          <a:lstStyle/>
          <a:p>
            <a:r>
              <a:rPr lang="ta-IN" dirty="0"/>
              <a:t>பாடல் 5 </a:t>
            </a:r>
          </a:p>
          <a:p>
            <a:r>
              <a:rPr lang="ta-IN" dirty="0"/>
              <a:t>கணவனை ஈர்க்கும் பெண்ணின் தகைமை </a:t>
            </a:r>
          </a:p>
          <a:p>
            <a:r>
              <a:rPr lang="ta-IN" dirty="0"/>
              <a:t>பேண்அடக்கம், பேணாப் பெருந்தகைமை பீடு உடைமை </a:t>
            </a:r>
          </a:p>
          <a:p>
            <a:r>
              <a:rPr lang="ta-IN" dirty="0"/>
              <a:t>நாண்ஒடுக்கம் என்று ஐந்தும் நண்ணின்றா  பூண்ஒடுக்கும் </a:t>
            </a:r>
          </a:p>
          <a:p>
            <a:r>
              <a:rPr lang="ta-IN" dirty="0"/>
              <a:t>பொன் வரைக் குங்கும ஏர்லைன் பூந்திருவே ஆயினும் </a:t>
            </a:r>
          </a:p>
          <a:p>
            <a:r>
              <a:rPr lang="ta-IN" dirty="0"/>
              <a:t>தன் வரைத் தாழ்ந்தல் அரிது.</a:t>
            </a:r>
            <a:endParaRPr lang="en-US" dirty="0"/>
          </a:p>
          <a:p>
            <a:endParaRPr lang="en-US" dirty="0"/>
          </a:p>
        </p:txBody>
      </p:sp>
    </p:spTree>
    <p:extLst>
      <p:ext uri="{BB962C8B-B14F-4D97-AF65-F5344CB8AC3E}">
        <p14:creationId xmlns:p14="http://schemas.microsoft.com/office/powerpoint/2010/main" val="208476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e.jpg"/>
          <p:cNvPicPr>
            <a:picLocks noGrp="1" noChangeAspect="1"/>
          </p:cNvPicPr>
          <p:nvPr>
            <p:ph idx="1"/>
          </p:nvPr>
        </p:nvPicPr>
        <p:blipFill>
          <a:blip r:embed="rId2"/>
          <a:stretch>
            <a:fillRect/>
          </a:stretch>
        </p:blipFill>
        <p:spPr>
          <a:xfrm>
            <a:off x="4936254" y="2222500"/>
            <a:ext cx="2319491" cy="3636963"/>
          </a:xfrm>
          <a:prstGeom prst="rect">
            <a:avLst/>
          </a:prstGeom>
        </p:spPr>
      </p:pic>
    </p:spTree>
    <p:extLst>
      <p:ext uri="{BB962C8B-B14F-4D97-AF65-F5344CB8AC3E}">
        <p14:creationId xmlns:p14="http://schemas.microsoft.com/office/powerpoint/2010/main" val="3733628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4000" b="1" dirty="0" smtClean="0"/>
              <a:t>            </a:t>
            </a:r>
            <a:r>
              <a:rPr lang="ta-IN" sz="4000" b="1" dirty="0" smtClean="0"/>
              <a:t>சிறுபஞ்சமூலம்</a:t>
            </a:r>
            <a:r>
              <a:rPr lang="ta-IN" sz="4000" dirty="0" smtClean="0"/>
              <a:t> </a:t>
            </a:r>
            <a:endParaRPr lang="en-GB" sz="4000" dirty="0"/>
          </a:p>
          <a:p>
            <a:pPr marL="0" indent="0">
              <a:buNone/>
            </a:pPr>
            <a:r>
              <a:rPr lang="en-GB" sz="4000" dirty="0"/>
              <a:t>                            </a:t>
            </a:r>
            <a:r>
              <a:rPr lang="en-GB" sz="4000" dirty="0" smtClean="0"/>
              <a:t> </a:t>
            </a:r>
            <a:r>
              <a:rPr lang="en-GB" sz="4000" dirty="0" err="1"/>
              <a:t>காரியாசான்</a:t>
            </a:r>
            <a:endParaRPr lang="en-GB" sz="4000" dirty="0"/>
          </a:p>
          <a:p>
            <a:endParaRPr lang="en-US" dirty="0"/>
          </a:p>
        </p:txBody>
      </p:sp>
    </p:spTree>
    <p:extLst>
      <p:ext uri="{BB962C8B-B14F-4D97-AF65-F5344CB8AC3E}">
        <p14:creationId xmlns:p14="http://schemas.microsoft.com/office/powerpoint/2010/main" val="1317138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FDEB6E5-7B73-8073-196B-33468BC26D38}"/>
              </a:ext>
            </a:extLst>
          </p:cNvPr>
          <p:cNvSpPr>
            <a:spLocks noGrp="1"/>
          </p:cNvSpPr>
          <p:nvPr>
            <p:ph idx="1"/>
          </p:nvPr>
        </p:nvSpPr>
        <p:spPr>
          <a:xfrm>
            <a:off x="227041" y="2150569"/>
            <a:ext cx="10554574" cy="4758231"/>
          </a:xfrm>
        </p:spPr>
        <p:txBody>
          <a:bodyPr/>
          <a:lstStyle/>
          <a:p>
            <a:r>
              <a:rPr lang="ta-IN" dirty="0"/>
              <a:t>சிறுபஞ்சமூலம் குறிப்பு இரண்டாவது </a:t>
            </a:r>
            <a:endParaRPr lang="en-GB" dirty="0"/>
          </a:p>
          <a:p>
            <a:r>
              <a:rPr lang="ta-IN" dirty="0"/>
              <a:t>மருந்து நூலாகிய சிறுபஞ்சமூலம் .பஞ்ச என்ற சொல் ஐந்து என்ற எண்ணைக் குறிக்கும் மூலம் என்றால் வேர் என்று பொருள் மருத்துவ நூலில் கூறப்படும் ஐந்து வேர்கள் பின்வருவன1. கண்டங்கத்திரி 2 சிறுவழுதுணை வேர் 3.சிறு மல்லி வேர் 4.நெருஞ்சி வேர் 5.பெருமழை வேர் இவைந்தோம் மக்களின் உடல் நோயை தீர்க்க வல்லன இதுபோல் ஒவ்வொரு பாடலிலும் கூறப்படும் ஐந்து பொருள்களும் மக்களின் பிறவி நோயை தீர்க்க வல்லன.அவை சிறந்த அறநெறிகள் நூலின் பெயர் காரணத்தை ஆசிரியர் கூறுகின்றார் ஒத்த  ஒழுக்கம்கொலை பொய் புலால் களவோடு ஒத்த இவையாவும்  நாலிட்டு -ஒத்த உறுபஞ் மூலந்தீர் மாரி போல் கூறீர்சிறுபஞ்சமூலம் சிறந்துஎன்று முதல் பாடலில் கூறுகிறார்.</a:t>
            </a:r>
            <a:endParaRPr lang="en-US" dirty="0"/>
          </a:p>
        </p:txBody>
      </p:sp>
    </p:spTree>
    <p:extLst>
      <p:ext uri="{BB962C8B-B14F-4D97-AF65-F5344CB8AC3E}">
        <p14:creationId xmlns:p14="http://schemas.microsoft.com/office/powerpoint/2010/main" val="290207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6B02B6-7470-4C2B-9C35-CFFD8D67A6EE}"/>
              </a:ext>
            </a:extLst>
          </p:cNvPr>
          <p:cNvSpPr txBox="1"/>
          <p:nvPr/>
        </p:nvSpPr>
        <p:spPr>
          <a:xfrm>
            <a:off x="466165" y="2516094"/>
            <a:ext cx="11235764" cy="2585323"/>
          </a:xfrm>
          <a:prstGeom prst="rect">
            <a:avLst/>
          </a:prstGeom>
          <a:noFill/>
        </p:spPr>
        <p:txBody>
          <a:bodyPr wrap="square" rtlCol="0">
            <a:spAutoFit/>
          </a:bodyPr>
          <a:lstStyle/>
          <a:p>
            <a:pPr algn="l"/>
            <a:r>
              <a:rPr lang="ta-IN" dirty="0"/>
              <a:t>காரியாசன் குறிப்பு </a:t>
            </a:r>
            <a:endParaRPr lang="en-GB" dirty="0"/>
          </a:p>
          <a:p>
            <a:pPr algn="l"/>
            <a:r>
              <a:rPr lang="ta-IN" dirty="0"/>
              <a:t>சிறுபஞ்சமூலம் நூலின் ஆசிரியர் காரியாசன்</a:t>
            </a:r>
            <a:endParaRPr lang="en-GB" dirty="0"/>
          </a:p>
          <a:p>
            <a:pPr algn="l"/>
            <a:r>
              <a:rPr lang="ta-IN" dirty="0"/>
              <a:t> காரி என்பது இவரது இயற்பெயர் ஆசான் என்பது தொழிலின் அடிப்படையில் வந்த பெயர் இவர் மாகா என் என்பவருடைய மாணவர் ஆசான் என்ற தொடர் நூலாசிரியர் குடை வள்ளல் என்பதை புலப்படுத்துகிறது </a:t>
            </a:r>
            <a:endParaRPr lang="en-GB" dirty="0"/>
          </a:p>
          <a:p>
            <a:pPr algn="l"/>
            <a:r>
              <a:rPr lang="ta-IN" dirty="0"/>
              <a:t>இவரது காலம் நான்காம் நூற்றாண்டு </a:t>
            </a:r>
            <a:endParaRPr lang="en-GB" dirty="0"/>
          </a:p>
          <a:p>
            <a:pPr algn="l"/>
            <a:r>
              <a:rPr lang="ta-IN" dirty="0"/>
              <a:t>ஆசிரியர் கொல்லாமையை வலியுறுத்தி கூறுவதால் அவர் சமண சமயத்தில் ஈடுபாடு உடையவர் என்று கொள்ளலாம்</a:t>
            </a:r>
            <a:endParaRPr lang="en-GB" dirty="0"/>
          </a:p>
          <a:p>
            <a:pPr algn="l"/>
            <a:endParaRPr lang="en-US" dirty="0"/>
          </a:p>
        </p:txBody>
      </p:sp>
    </p:spTree>
    <p:extLst>
      <p:ext uri="{BB962C8B-B14F-4D97-AF65-F5344CB8AC3E}">
        <p14:creationId xmlns:p14="http://schemas.microsoft.com/office/powerpoint/2010/main" val="2345961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9F2A4144-7CA4-77C2-0504-A3A4D8C49743}"/>
              </a:ext>
            </a:extLst>
          </p:cNvPr>
          <p:cNvPicPr>
            <a:picLocks noGrp="1" noChangeAspect="1"/>
          </p:cNvPicPr>
          <p:nvPr>
            <p:ph idx="1"/>
          </p:nvPr>
        </p:nvPicPr>
        <p:blipFill>
          <a:blip r:embed="rId2"/>
          <a:stretch>
            <a:fillRect/>
          </a:stretch>
        </p:blipFill>
        <p:spPr>
          <a:xfrm>
            <a:off x="2209800" y="2222500"/>
            <a:ext cx="7848600" cy="3636963"/>
          </a:xfrm>
          <a:prstGeom prst="rect">
            <a:avLst/>
          </a:prstGeom>
        </p:spPr>
      </p:pic>
    </p:spTree>
    <p:extLst>
      <p:ext uri="{BB962C8B-B14F-4D97-AF65-F5344CB8AC3E}">
        <p14:creationId xmlns:p14="http://schemas.microsoft.com/office/powerpoint/2010/main" val="472592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9759E4B-B9F3-5DCE-1803-6B5BB2330F40}"/>
              </a:ext>
            </a:extLst>
          </p:cNvPr>
          <p:cNvSpPr>
            <a:spLocks noGrp="1"/>
          </p:cNvSpPr>
          <p:nvPr>
            <p:ph idx="1"/>
          </p:nvPr>
        </p:nvSpPr>
        <p:spPr>
          <a:xfrm>
            <a:off x="268877" y="3226539"/>
            <a:ext cx="11504770" cy="2006703"/>
          </a:xfrm>
          <a:effectLst>
            <a:outerShdw blurRad="50800" dir="14400000">
              <a:srgbClr val="000000">
                <a:alpha val="40000"/>
              </a:srgbClr>
            </a:outerShdw>
          </a:effectLst>
        </p:spPr>
        <p:txBody>
          <a:bodyPr wrap="square">
            <a:spAutoFit/>
          </a:bodyPr>
          <a:lstStyle/>
          <a:p>
            <a:pPr marL="0"/>
            <a:r>
              <a:rPr lang="ta-IN" dirty="0"/>
              <a:t>பாடல் 1</a:t>
            </a:r>
            <a:endParaRPr lang="en-GB" dirty="0"/>
          </a:p>
          <a:p>
            <a:pPr marL="0"/>
            <a:r>
              <a:rPr lang="ta-IN" dirty="0"/>
              <a:t>கண்வனப்பு கண்ணோட்டம் கால் வனப்பு செல்லாமை </a:t>
            </a:r>
            <a:endParaRPr lang="en-GB" dirty="0"/>
          </a:p>
          <a:p>
            <a:pPr marL="0"/>
            <a:r>
              <a:rPr lang="ta-IN" dirty="0"/>
              <a:t>என்வனப்பு இத்துணைஆம்என்று உரைத்தல், பன்மனப்புக்</a:t>
            </a:r>
            <a:endParaRPr lang="en-GB" dirty="0"/>
          </a:p>
          <a:p>
            <a:pPr marL="0"/>
            <a:r>
              <a:rPr lang="ta-IN" dirty="0"/>
              <a:t>கேட்டார் நன்று என்றல்கிளர்வேந்தன் நாடு </a:t>
            </a:r>
            <a:endParaRPr lang="en-GB" dirty="0"/>
          </a:p>
          <a:p>
            <a:pPr marL="0"/>
            <a:r>
              <a:rPr lang="ta-IN" dirty="0"/>
              <a:t>வாட்டான், நன்று என்றால் வனப்பு.</a:t>
            </a:r>
            <a:endParaRPr lang="en-US" dirty="0"/>
          </a:p>
        </p:txBody>
      </p:sp>
    </p:spTree>
    <p:extLst>
      <p:ext uri="{BB962C8B-B14F-4D97-AF65-F5344CB8AC3E}">
        <p14:creationId xmlns:p14="http://schemas.microsoft.com/office/powerpoint/2010/main" val="1923718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6372200-8207-C842-0F3B-06BC364C4C4C}"/>
              </a:ext>
            </a:extLst>
          </p:cNvPr>
          <p:cNvSpPr>
            <a:spLocks noGrp="1"/>
          </p:cNvSpPr>
          <p:nvPr>
            <p:ph idx="1"/>
          </p:nvPr>
        </p:nvSpPr>
        <p:spPr>
          <a:xfrm>
            <a:off x="381000" y="1963134"/>
            <a:ext cx="12192000" cy="3809999"/>
          </a:xfrm>
          <a:effectLst>
            <a:outerShdw blurRad="50800" dir="14400000">
              <a:srgbClr val="000000">
                <a:alpha val="40000"/>
              </a:srgbClr>
            </a:outerShdw>
          </a:effectLst>
        </p:spPr>
        <p:txBody>
          <a:bodyPr/>
          <a:lstStyle/>
          <a:p>
            <a:endParaRPr lang="en-US" dirty="0"/>
          </a:p>
        </p:txBody>
      </p:sp>
      <p:pic>
        <p:nvPicPr>
          <p:cNvPr id="4" name="Picture 3">
            <a:extLst>
              <a:ext uri="{FF2B5EF4-FFF2-40B4-BE49-F238E27FC236}">
                <a16:creationId xmlns:a16="http://schemas.microsoft.com/office/drawing/2014/main" xmlns="" id="{938E143F-1E9B-9D89-B48F-7EB8950319B9}"/>
              </a:ext>
            </a:extLst>
          </p:cNvPr>
          <p:cNvPicPr>
            <a:picLocks noChangeAspect="1"/>
          </p:cNvPicPr>
          <p:nvPr/>
        </p:nvPicPr>
        <p:blipFill>
          <a:blip r:embed="rId2"/>
          <a:stretch>
            <a:fillRect/>
          </a:stretch>
        </p:blipFill>
        <p:spPr>
          <a:xfrm>
            <a:off x="2057400" y="2133600"/>
            <a:ext cx="8128000" cy="3276599"/>
          </a:xfrm>
          <a:prstGeom prst="rect">
            <a:avLst/>
          </a:prstGeom>
        </p:spPr>
      </p:pic>
    </p:spTree>
    <p:extLst>
      <p:ext uri="{BB962C8B-B14F-4D97-AF65-F5344CB8AC3E}">
        <p14:creationId xmlns:p14="http://schemas.microsoft.com/office/powerpoint/2010/main" val="2306449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ta-IN" dirty="0"/>
              <a:t>பாடல் 2 </a:t>
            </a:r>
          </a:p>
          <a:p>
            <a:r>
              <a:rPr lang="ta-IN" dirty="0"/>
              <a:t>எமன்கள் </a:t>
            </a:r>
          </a:p>
          <a:p>
            <a:r>
              <a:rPr lang="ta-IN" dirty="0"/>
              <a:t>சிலம்பிக்குத் தன்சினை  கூற்றம், நீள்கோடு</a:t>
            </a:r>
          </a:p>
          <a:p>
            <a:r>
              <a:rPr lang="ta-IN" dirty="0"/>
              <a:t>விளங்கிற்குக் கூற்றம், மயிர் தான் வளம்படாமாவிற்குக்</a:t>
            </a:r>
          </a:p>
          <a:p>
            <a:r>
              <a:rPr lang="ta-IN" dirty="0"/>
              <a:t> கூற்றம்ஆம், ஞெண்டிற்குத் தன் பார்ப்பு </a:t>
            </a:r>
          </a:p>
          <a:p>
            <a:r>
              <a:rPr lang="ta-IN" dirty="0"/>
              <a:t>நாவிற்கு நன்றுஅல் வசை.</a:t>
            </a:r>
            <a:endParaRPr lang="en-US" dirty="0"/>
          </a:p>
          <a:p>
            <a:endParaRPr lang="en-US" dirty="0"/>
          </a:p>
        </p:txBody>
      </p:sp>
    </p:spTree>
    <p:extLst>
      <p:ext uri="{BB962C8B-B14F-4D97-AF65-F5344CB8AC3E}">
        <p14:creationId xmlns:p14="http://schemas.microsoft.com/office/powerpoint/2010/main" val="2386411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01C07D2-1F06-F25D-8CD8-0D0B64B6ABA2}"/>
              </a:ext>
            </a:extLst>
          </p:cNvPr>
          <p:cNvSpPr>
            <a:spLocks noGrp="1"/>
          </p:cNvSpPr>
          <p:nvPr>
            <p:ph idx="1"/>
          </p:nvPr>
        </p:nvSpPr>
        <p:spPr>
          <a:xfrm>
            <a:off x="0" y="1900517"/>
            <a:ext cx="12000881" cy="5075067"/>
          </a:xfrm>
        </p:spPr>
        <p:txBody>
          <a:bodyPr/>
          <a:lstStyle/>
          <a:p>
            <a:endParaRPr lang="en-US" dirty="0"/>
          </a:p>
        </p:txBody>
      </p:sp>
      <p:pic>
        <p:nvPicPr>
          <p:cNvPr id="5" name="Picture 4">
            <a:extLst>
              <a:ext uri="{FF2B5EF4-FFF2-40B4-BE49-F238E27FC236}">
                <a16:creationId xmlns:a16="http://schemas.microsoft.com/office/drawing/2014/main" xmlns="" id="{3500F243-DB0E-E479-C9AF-C6AC37B55AD1}"/>
              </a:ext>
            </a:extLst>
          </p:cNvPr>
          <p:cNvPicPr>
            <a:picLocks noChangeAspect="1"/>
          </p:cNvPicPr>
          <p:nvPr/>
        </p:nvPicPr>
        <p:blipFill>
          <a:blip r:embed="rId2"/>
          <a:stretch>
            <a:fillRect/>
          </a:stretch>
        </p:blipFill>
        <p:spPr>
          <a:xfrm>
            <a:off x="5029200" y="1900518"/>
            <a:ext cx="3382681" cy="5075067"/>
          </a:xfrm>
          <a:prstGeom prst="rect">
            <a:avLst/>
          </a:prstGeom>
        </p:spPr>
      </p:pic>
    </p:spTree>
    <p:extLst>
      <p:ext uri="{BB962C8B-B14F-4D97-AF65-F5344CB8AC3E}">
        <p14:creationId xmlns:p14="http://schemas.microsoft.com/office/powerpoint/2010/main" val="21953105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otalTime>34</TotalTime>
  <Words>277</Words>
  <Application>Microsoft Office PowerPoint</Application>
  <PresentationFormat>Custom</PresentationFormat>
  <Paragraphs>41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Quotable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priya s</dc:creator>
  <cp:lastModifiedBy>GAC-20</cp:lastModifiedBy>
  <cp:revision>12</cp:revision>
  <dcterms:created xsi:type="dcterms:W3CDTF">2024-01-31T15:33:03Z</dcterms:created>
  <dcterms:modified xsi:type="dcterms:W3CDTF">2024-07-18T11:12:20Z</dcterms:modified>
</cp:coreProperties>
</file>